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6858000" type="letter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 snapToGrid="0">
      <p:cViewPr>
        <p:scale>
          <a:sx n="110" d="100"/>
          <a:sy n="110" d="100"/>
        </p:scale>
        <p:origin x="24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880952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1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377" lvl="1" indent="-317492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1" lvl="5" indent="-317492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42891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377" lvl="1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1" lvl="5" indent="-31749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7" lvl="1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2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2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1" lvl="5" indent="-304792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2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2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7" lvl="1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2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2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1" lvl="5" indent="-304792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2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2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04792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377" lvl="1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2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2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1" lvl="5" indent="-304792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2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2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2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42891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377" lvl="1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131" lvl="5" indent="-317492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22859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92729" y="1107885"/>
            <a:ext cx="4371075" cy="448497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0" y="-3529"/>
            <a:ext cx="9144000" cy="1050000"/>
          </a:xfrm>
          <a:prstGeom prst="rect">
            <a:avLst/>
          </a:prstGeom>
          <a:solidFill>
            <a:srgbClr val="43434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2413375" y="2048615"/>
            <a:ext cx="4039800" cy="12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x-none">
                <a:solidFill>
                  <a:schemeClr val="dk2"/>
                </a:solidFill>
              </a:rPr>
              <a:t>Otorga la siguiente </a:t>
            </a:r>
            <a:endParaRPr>
              <a:solidFill>
                <a:schemeClr val="dk2"/>
              </a:solidFill>
            </a:endParaRPr>
          </a:p>
          <a:p>
            <a:pPr algn="ctr"/>
            <a:r>
              <a:rPr lang="x-none" sz="3600" b="1">
                <a:solidFill>
                  <a:srgbClr val="002261"/>
                </a:solidFill>
              </a:rPr>
              <a:t>CONSTANCIA</a:t>
            </a:r>
            <a:endParaRPr sz="3600" b="1">
              <a:solidFill>
                <a:srgbClr val="002261"/>
              </a:solidFill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815357" y="3033424"/>
            <a:ext cx="5759700" cy="13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x-none" sz="1200" b="1">
                <a:solidFill>
                  <a:srgbClr val="434347"/>
                </a:solidFill>
              </a:rPr>
              <a:t>A:</a:t>
            </a:r>
            <a:endParaRPr sz="1200" b="1">
              <a:solidFill>
                <a:srgbClr val="434347"/>
              </a:solidFill>
            </a:endParaRPr>
          </a:p>
          <a:p>
            <a:endParaRPr sz="1200" b="1">
              <a:solidFill>
                <a:srgbClr val="434347"/>
              </a:solidFill>
            </a:endParaRPr>
          </a:p>
          <a:p>
            <a:endParaRPr sz="1200" b="1">
              <a:solidFill>
                <a:srgbClr val="434347"/>
              </a:solidFill>
            </a:endParaRPr>
          </a:p>
          <a:p>
            <a:r>
              <a:rPr lang="x-none" sz="1200" b="1">
                <a:solidFill>
                  <a:srgbClr val="434347"/>
                </a:solidFill>
              </a:rPr>
              <a:t>Representante legal:</a:t>
            </a:r>
            <a:endParaRPr sz="1200" b="1">
              <a:solidFill>
                <a:srgbClr val="434347"/>
              </a:solidFill>
            </a:endParaRPr>
          </a:p>
          <a:p>
            <a:endParaRPr sz="1200" b="1">
              <a:solidFill>
                <a:srgbClr val="434347"/>
              </a:solidFill>
            </a:endParaRPr>
          </a:p>
          <a:p>
            <a:endParaRPr sz="1200" b="1">
              <a:solidFill>
                <a:srgbClr val="434347"/>
              </a:solidFill>
            </a:endParaRPr>
          </a:p>
          <a:p>
            <a:r>
              <a:rPr lang="x-none" sz="1200" b="1">
                <a:solidFill>
                  <a:srgbClr val="434347"/>
                </a:solidFill>
              </a:rPr>
              <a:t>Con giro de:</a:t>
            </a:r>
            <a:endParaRPr sz="1200" b="1">
              <a:solidFill>
                <a:srgbClr val="434347"/>
              </a:solidFill>
            </a:endParaRPr>
          </a:p>
        </p:txBody>
      </p:sp>
      <p:cxnSp>
        <p:nvCxnSpPr>
          <p:cNvPr id="61" name="Google Shape;61;p13"/>
          <p:cNvCxnSpPr/>
          <p:nvPr/>
        </p:nvCxnSpPr>
        <p:spPr>
          <a:xfrm>
            <a:off x="2173957" y="3230651"/>
            <a:ext cx="4908300" cy="0"/>
          </a:xfrm>
          <a:prstGeom prst="straightConnector1">
            <a:avLst/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2" name="Google Shape;62;p13"/>
          <p:cNvCxnSpPr/>
          <p:nvPr/>
        </p:nvCxnSpPr>
        <p:spPr>
          <a:xfrm>
            <a:off x="3451406" y="3764051"/>
            <a:ext cx="3630900" cy="0"/>
          </a:xfrm>
          <a:prstGeom prst="straightConnector1">
            <a:avLst/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3" name="Google Shape;63;p13"/>
          <p:cNvCxnSpPr/>
          <p:nvPr/>
        </p:nvCxnSpPr>
        <p:spPr>
          <a:xfrm>
            <a:off x="2745451" y="4375900"/>
            <a:ext cx="4489200" cy="0"/>
          </a:xfrm>
          <a:prstGeom prst="straightConnector1">
            <a:avLst/>
          </a:prstGeom>
          <a:noFill/>
          <a:ln w="9525" cap="flat" cmpd="sng">
            <a:solidFill>
              <a:srgbClr val="B7B7B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6" name="Google Shape;66;p13"/>
          <p:cNvSpPr txBox="1"/>
          <p:nvPr/>
        </p:nvSpPr>
        <p:spPr>
          <a:xfrm>
            <a:off x="221891" y="6622600"/>
            <a:ext cx="9144000" cy="31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x-none" sz="800" dirty="0">
                <a:solidFill>
                  <a:srgbClr val="999999"/>
                </a:solidFill>
              </a:rPr>
              <a:t>Nota: lo anterior al acuerdo al artículo No. 17 de la ley de Cámaras Empresariales y sus confederaciones. Este documento no es comprobante de pago, favor de exigir su recib oficial</a:t>
            </a:r>
            <a:endParaRPr sz="800" dirty="0">
              <a:solidFill>
                <a:srgbClr val="999999"/>
              </a:solidFill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386093" y="475775"/>
            <a:ext cx="2093100" cy="23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x-none" sz="1200" dirty="0">
                <a:solidFill>
                  <a:srgbClr val="FFFFFF"/>
                </a:solidFill>
              </a:rPr>
              <a:t>Socio No.:</a:t>
            </a:r>
            <a:endParaRPr sz="1200" dirty="0">
              <a:solidFill>
                <a:srgbClr val="FFFFFF"/>
              </a:solidFill>
            </a:endParaRPr>
          </a:p>
          <a:p>
            <a:r>
              <a:rPr lang="x-none" sz="1200" b="1" dirty="0">
                <a:solidFill>
                  <a:srgbClr val="FFFFFF"/>
                </a:solidFill>
              </a:rPr>
              <a:t>CDM290802MUE</a:t>
            </a:r>
            <a:endParaRPr sz="1200" b="1" dirty="0">
              <a:solidFill>
                <a:srgbClr val="FFFFFF"/>
              </a:solidFill>
            </a:endParaRPr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639AC591-6279-4C02-A9DD-58C76CAC573A}"/>
              </a:ext>
            </a:extLst>
          </p:cNvPr>
          <p:cNvGrpSpPr/>
          <p:nvPr/>
        </p:nvGrpSpPr>
        <p:grpSpPr>
          <a:xfrm>
            <a:off x="8" y="5684874"/>
            <a:ext cx="9321175" cy="986425"/>
            <a:chOff x="0" y="4779172"/>
            <a:chExt cx="9321175" cy="986425"/>
          </a:xfrm>
        </p:grpSpPr>
        <p:sp>
          <p:nvSpPr>
            <p:cNvPr id="60" name="Google Shape;60;p13"/>
            <p:cNvSpPr/>
            <p:nvPr/>
          </p:nvSpPr>
          <p:spPr>
            <a:xfrm>
              <a:off x="0" y="4779497"/>
              <a:ext cx="9144000" cy="986100"/>
            </a:xfrm>
            <a:prstGeom prst="rect">
              <a:avLst/>
            </a:prstGeom>
            <a:solidFill>
              <a:srgbClr val="F7140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4" name="Google Shape;64;p13"/>
            <p:cNvSpPr txBox="1"/>
            <p:nvPr/>
          </p:nvSpPr>
          <p:spPr>
            <a:xfrm>
              <a:off x="6689888" y="4857725"/>
              <a:ext cx="2631287" cy="69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s-ES" sz="1200" dirty="0">
                  <a:solidFill>
                    <a:srgbClr val="FFFFFF"/>
                  </a:solidFill>
                </a:rPr>
                <a:t>Dr. Iván Alberto Elizondo Cortina</a:t>
              </a:r>
              <a:endParaRPr sz="1200" dirty="0">
                <a:solidFill>
                  <a:srgbClr val="FFFFFF"/>
                </a:solidFill>
              </a:endParaRPr>
            </a:p>
            <a:p>
              <a:r>
                <a:rPr lang="x-none" sz="1200" dirty="0">
                  <a:solidFill>
                    <a:srgbClr val="FFFFFF"/>
                  </a:solidFill>
                </a:rPr>
                <a:t>Presidente CANACINTRA </a:t>
              </a:r>
              <a:endParaRPr sz="1200" dirty="0">
                <a:solidFill>
                  <a:srgbClr val="FFFFFF"/>
                </a:solidFill>
              </a:endParaRPr>
            </a:p>
            <a:p>
              <a:r>
                <a:rPr lang="x-none" sz="1200" dirty="0">
                  <a:solidFill>
                    <a:srgbClr val="FFFFFF"/>
                  </a:solidFill>
                </a:rPr>
                <a:t>Delegación Morelos</a:t>
              </a:r>
              <a:endParaRPr sz="1200" dirty="0">
                <a:solidFill>
                  <a:srgbClr val="FFFFFF"/>
                </a:solidFill>
              </a:endParaRPr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221891" y="4799454"/>
              <a:ext cx="4039800" cy="53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x-none" sz="1200">
                  <a:solidFill>
                    <a:srgbClr val="FFFFFF"/>
                  </a:solidFill>
                </a:rPr>
                <a:t>Av. Palmas Norte #125, Col. Bella Vista,</a:t>
              </a:r>
              <a:endParaRPr sz="1200">
                <a:solidFill>
                  <a:srgbClr val="FFFFFF"/>
                </a:solidFill>
              </a:endParaRPr>
            </a:p>
            <a:p>
              <a:r>
                <a:rPr lang="x-none" sz="1200">
                  <a:solidFill>
                    <a:srgbClr val="FFFFFF"/>
                  </a:solidFill>
                </a:rPr>
                <a:t>C.P. 62140 Cuernavaca Morelos</a:t>
              </a:r>
              <a:endParaRPr sz="1200">
                <a:solidFill>
                  <a:srgbClr val="FFFFFF"/>
                </a:solidFill>
              </a:endParaRPr>
            </a:p>
            <a:p>
              <a:r>
                <a:rPr lang="x-none" sz="1200">
                  <a:solidFill>
                    <a:srgbClr val="FFFFFF"/>
                  </a:solidFill>
                </a:rPr>
                <a:t>Tel:(777) 241 83 80 / 2418626 </a:t>
              </a:r>
              <a:endParaRPr sz="1200">
                <a:solidFill>
                  <a:srgbClr val="FFFFFF"/>
                </a:solidFill>
              </a:endParaRPr>
            </a:p>
          </p:txBody>
        </p:sp>
        <p:pic>
          <p:nvPicPr>
            <p:cNvPr id="67" name="Google Shape;67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904831" y="4818648"/>
              <a:ext cx="748913" cy="76845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74" name="Google Shape;74;p13"/>
            <p:cNvCxnSpPr>
              <a:cxnSpLocks/>
            </p:cNvCxnSpPr>
            <p:nvPr/>
          </p:nvCxnSpPr>
          <p:spPr>
            <a:xfrm flipH="1">
              <a:off x="5462741" y="4779172"/>
              <a:ext cx="491700" cy="986100"/>
            </a:xfrm>
            <a:prstGeom prst="straightConnector1">
              <a:avLst/>
            </a:prstGeom>
            <a:noFill/>
            <a:ln w="3810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5" name="Google Shape;75;p13"/>
            <p:cNvCxnSpPr>
              <a:cxnSpLocks/>
            </p:cNvCxnSpPr>
            <p:nvPr/>
          </p:nvCxnSpPr>
          <p:spPr>
            <a:xfrm flipH="1">
              <a:off x="5366187" y="4779172"/>
              <a:ext cx="491700" cy="986100"/>
            </a:xfrm>
            <a:prstGeom prst="straightConnector1">
              <a:avLst/>
            </a:prstGeom>
            <a:noFill/>
            <a:ln w="2857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C64D9FD2-62E7-415B-824B-AB98D43766BF}"/>
              </a:ext>
            </a:extLst>
          </p:cNvPr>
          <p:cNvGrpSpPr/>
          <p:nvPr/>
        </p:nvGrpSpPr>
        <p:grpSpPr>
          <a:xfrm>
            <a:off x="403407" y="12526"/>
            <a:ext cx="8358551" cy="1086827"/>
            <a:chOff x="403400" y="857250"/>
            <a:chExt cx="8358550" cy="1086826"/>
          </a:xfrm>
        </p:grpSpPr>
        <p:pic>
          <p:nvPicPr>
            <p:cNvPr id="56" name="Google Shape;56;p1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087000" y="1085851"/>
              <a:ext cx="2857500" cy="6255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7" name="Google Shape;57;p13"/>
            <p:cNvSpPr/>
            <p:nvPr/>
          </p:nvSpPr>
          <p:spPr>
            <a:xfrm>
              <a:off x="7383450" y="1198450"/>
              <a:ext cx="1378500" cy="327600"/>
            </a:xfrm>
            <a:prstGeom prst="roundRect">
              <a:avLst>
                <a:gd name="adj" fmla="val 16667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sp>
          <p:nvSpPr>
            <p:cNvPr id="68" name="Google Shape;68;p13"/>
            <p:cNvSpPr txBox="1"/>
            <p:nvPr/>
          </p:nvSpPr>
          <p:spPr>
            <a:xfrm>
              <a:off x="403400" y="1047425"/>
              <a:ext cx="2010000" cy="69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x-none" b="1" dirty="0">
                  <a:solidFill>
                    <a:srgbClr val="FFFFFF"/>
                  </a:solidFill>
                </a:rPr>
                <a:t>HONORARIO</a:t>
              </a:r>
              <a:endParaRPr b="1" dirty="0">
                <a:solidFill>
                  <a:srgbClr val="FFFFFF"/>
                </a:solidFill>
              </a:endParaRPr>
            </a:p>
          </p:txBody>
        </p:sp>
        <p:cxnSp>
          <p:nvCxnSpPr>
            <p:cNvPr id="70" name="Google Shape;70;p13"/>
            <p:cNvCxnSpPr>
              <a:cxnSpLocks/>
            </p:cNvCxnSpPr>
            <p:nvPr/>
          </p:nvCxnSpPr>
          <p:spPr>
            <a:xfrm flipH="1">
              <a:off x="2012517" y="857250"/>
              <a:ext cx="475034" cy="1050000"/>
            </a:xfrm>
            <a:prstGeom prst="straightConnector1">
              <a:avLst/>
            </a:prstGeom>
            <a:noFill/>
            <a:ln w="2857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1" name="Google Shape;71;p13"/>
            <p:cNvCxnSpPr>
              <a:cxnSpLocks/>
            </p:cNvCxnSpPr>
            <p:nvPr/>
          </p:nvCxnSpPr>
          <p:spPr>
            <a:xfrm flipH="1">
              <a:off x="6689889" y="857251"/>
              <a:ext cx="434835" cy="1086825"/>
            </a:xfrm>
            <a:prstGeom prst="straightConnector1">
              <a:avLst/>
            </a:prstGeom>
            <a:noFill/>
            <a:ln w="3810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2" name="Google Shape;72;p13"/>
            <p:cNvCxnSpPr>
              <a:cxnSpLocks/>
            </p:cNvCxnSpPr>
            <p:nvPr/>
          </p:nvCxnSpPr>
          <p:spPr>
            <a:xfrm flipH="1">
              <a:off x="6577688" y="857250"/>
              <a:ext cx="421503" cy="1050000"/>
            </a:xfrm>
            <a:prstGeom prst="straightConnector1">
              <a:avLst/>
            </a:prstGeom>
            <a:noFill/>
            <a:ln w="2857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3" name="Google Shape;73;p13"/>
            <p:cNvCxnSpPr>
              <a:cxnSpLocks/>
            </p:cNvCxnSpPr>
            <p:nvPr/>
          </p:nvCxnSpPr>
          <p:spPr>
            <a:xfrm flipH="1">
              <a:off x="2138051" y="857250"/>
              <a:ext cx="461701" cy="1050000"/>
            </a:xfrm>
            <a:prstGeom prst="straightConnector1">
              <a:avLst/>
            </a:prstGeom>
            <a:noFill/>
            <a:ln w="3810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76" name="Google Shape;76;p13"/>
            <p:cNvSpPr txBox="1"/>
            <p:nvPr/>
          </p:nvSpPr>
          <p:spPr>
            <a:xfrm>
              <a:off x="7383450" y="1203075"/>
              <a:ext cx="940200" cy="327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x-none" sz="1000">
                  <a:solidFill>
                    <a:srgbClr val="F7140E"/>
                  </a:solidFill>
                </a:rPr>
                <a:t>FOLIO</a:t>
              </a:r>
              <a:endParaRPr sz="1000">
                <a:solidFill>
                  <a:srgbClr val="F7140E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92</Words>
  <Application>Microsoft Office PowerPoint</Application>
  <PresentationFormat>Carta (216 x 279 mm)</PresentationFormat>
  <Paragraphs>20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L.A. Elizai Delgado</dc:creator>
  <cp:lastModifiedBy>Elizai</cp:lastModifiedBy>
  <cp:revision>5</cp:revision>
  <dcterms:modified xsi:type="dcterms:W3CDTF">2020-02-13T19:13:33Z</dcterms:modified>
</cp:coreProperties>
</file>