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0" r:id="rId1"/>
  </p:sldMasterIdLst>
  <p:notesMasterIdLst>
    <p:notesMasterId r:id="rId20"/>
  </p:notesMasterIdLst>
  <p:sldIdLst>
    <p:sldId id="3327" r:id="rId2"/>
    <p:sldId id="3313" r:id="rId3"/>
    <p:sldId id="3328" r:id="rId4"/>
    <p:sldId id="3334" r:id="rId5"/>
    <p:sldId id="3335" r:id="rId6"/>
    <p:sldId id="3329" r:id="rId7"/>
    <p:sldId id="3330" r:id="rId8"/>
    <p:sldId id="3340" r:id="rId9"/>
    <p:sldId id="3339" r:id="rId10"/>
    <p:sldId id="3333" r:id="rId11"/>
    <p:sldId id="3341" r:id="rId12"/>
    <p:sldId id="3342" r:id="rId13"/>
    <p:sldId id="3343" r:id="rId14"/>
    <p:sldId id="3344" r:id="rId15"/>
    <p:sldId id="3336" r:id="rId16"/>
    <p:sldId id="3345" r:id="rId17"/>
    <p:sldId id="3338" r:id="rId18"/>
    <p:sldId id="3337" r:id="rId19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52" pos="958" userDrawn="1">
          <p15:clr>
            <a:srgbClr val="A4A3A4"/>
          </p15:clr>
        </p15:guide>
        <p15:guide id="53" orient="horz" pos="480" userDrawn="1">
          <p15:clr>
            <a:srgbClr val="A4A3A4"/>
          </p15:clr>
        </p15:guide>
        <p15:guide id="54" pos="14398" userDrawn="1">
          <p15:clr>
            <a:srgbClr val="A4A3A4"/>
          </p15:clr>
        </p15:guide>
        <p15:guide id="55" orient="horz" pos="8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3D93"/>
    <a:srgbClr val="FA7B87"/>
    <a:srgbClr val="FFD252"/>
    <a:srgbClr val="CCF6FF"/>
    <a:srgbClr val="5178B3"/>
    <a:srgbClr val="2CB3EB"/>
    <a:srgbClr val="FC0D1B"/>
    <a:srgbClr val="FB4756"/>
    <a:srgbClr val="CA252D"/>
    <a:srgbClr val="FA40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72" autoAdjust="0"/>
    <p:restoredTop sz="95473" autoAdjust="0"/>
  </p:normalViewPr>
  <p:slideViewPr>
    <p:cSldViewPr snapToGrid="0" snapToObjects="1">
      <p:cViewPr varScale="1">
        <p:scale>
          <a:sx n="49" d="100"/>
          <a:sy n="49" d="100"/>
        </p:scale>
        <p:origin x="232" y="672"/>
      </p:cViewPr>
      <p:guideLst>
        <p:guide pos="958"/>
        <p:guide orient="horz" pos="480"/>
        <p:guide pos="14398"/>
        <p:guide orient="horz" pos="8160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Lato Light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Lato Light" panose="020F0502020204030203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3/7/22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Lato Light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Lato Light" panose="020F0502020204030203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Lato Light" panose="020F0502020204030203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Lato Light" panose="020F0502020204030203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Lato Light" panose="020F0502020204030203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Lato Light" panose="020F0502020204030203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Lato Light" panose="020F0502020204030203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261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C4F104CD-1172-4142-8F2D-6A2980AF86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46746" y="12509420"/>
            <a:ext cx="2338218" cy="1206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700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5DCE74D3-9E86-F741-801B-8E753FD8B727}"/>
              </a:ext>
            </a:extLst>
          </p:cNvPr>
          <p:cNvSpPr/>
          <p:nvPr userDrawn="1"/>
        </p:nvSpPr>
        <p:spPr>
          <a:xfrm>
            <a:off x="22137628" y="738460"/>
            <a:ext cx="701749" cy="701749"/>
          </a:xfrm>
          <a:prstGeom prst="ellipse">
            <a:avLst/>
          </a:prstGeom>
          <a:solidFill>
            <a:srgbClr val="FFD2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1"/>
            <a:ext cx="21025723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AFA0A0-434E-E340-A675-5E45B45DDFED}"/>
              </a:ext>
            </a:extLst>
          </p:cNvPr>
          <p:cNvSpPr txBox="1"/>
          <p:nvPr userDrawn="1"/>
        </p:nvSpPr>
        <p:spPr>
          <a:xfrm>
            <a:off x="22137628" y="719470"/>
            <a:ext cx="731520" cy="731520"/>
          </a:xfrm>
          <a:prstGeom prst="ellipse">
            <a:avLst/>
          </a:prstGeom>
          <a:noFill/>
          <a:ln>
            <a:noFill/>
          </a:ln>
        </p:spPr>
        <p:txBody>
          <a:bodyPr wrap="none" rtlCol="0" anchor="ctr">
            <a:spAutoFit/>
          </a:bodyPr>
          <a:lstStyle/>
          <a:p>
            <a:pPr algn="ctr"/>
            <a:fld id="{C2130A1F-96FE-9345-9E91-FD9BE4197128}" type="slidenum">
              <a:rPr lang="en-US" sz="2400" b="0" i="0" spc="0" smtClean="0">
                <a:solidFill>
                  <a:schemeClr val="bg1"/>
                </a:solidFill>
                <a:latin typeface="Poppins Medium" pitchFamily="2" charset="77"/>
                <a:cs typeface="Poppins Medium" pitchFamily="2" charset="77"/>
              </a:rPr>
              <a:pPr algn="ctr"/>
              <a:t>‹Nº›</a:t>
            </a:fld>
            <a:endParaRPr lang="en-US" sz="2800" b="0" i="0" spc="0" dirty="0">
              <a:solidFill>
                <a:schemeClr val="bg1"/>
              </a:solidFill>
              <a:latin typeface="Poppins Medium" pitchFamily="2" charset="77"/>
              <a:cs typeface="Poppins Medium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31059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7" r:id="rId1"/>
    <p:sldLayoutId id="2147483978" r:id="rId2"/>
  </p:sldLayoutIdLst>
  <p:hf hdr="0" ftr="0" dt="0"/>
  <p:txStyles>
    <p:titleStyle>
      <a:lvl1pPr algn="l" defTabSz="1828343" rtl="0" eaLnBrk="1" latinLnBrk="0" hangingPunct="1">
        <a:lnSpc>
          <a:spcPct val="90000"/>
        </a:lnSpc>
        <a:spcBef>
          <a:spcPct val="0"/>
        </a:spcBef>
        <a:buNone/>
        <a:defRPr sz="8798" b="1" i="0" kern="1200">
          <a:solidFill>
            <a:schemeClr val="tx2"/>
          </a:solidFill>
          <a:latin typeface="Poppins" pitchFamily="2" charset="77"/>
          <a:ea typeface="+mj-ea"/>
          <a:cs typeface="+mj-cs"/>
        </a:defRPr>
      </a:lvl1pPr>
    </p:titleStyle>
    <p:bodyStyle>
      <a:lvl1pPr marL="0" indent="0" algn="l" defTabSz="1828343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None/>
        <a:defRPr sz="5599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1pPr>
      <a:lvl2pPr marL="914171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799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2pPr>
      <a:lvl3pPr marL="1828343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999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3pPr>
      <a:lvl4pPr marL="2742514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599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4pPr>
      <a:lvl5pPr marL="3656685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599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5pPr>
      <a:lvl6pPr marL="5027943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114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286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0457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1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343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514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6686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0857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028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20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33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480" userDrawn="1">
          <p15:clr>
            <a:srgbClr val="A4A3A4"/>
          </p15:clr>
        </p15:guide>
        <p15:guide id="4" pos="14398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9E35C41-F8FF-A249-AA65-5D63A3A9D1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693" y="1355834"/>
            <a:ext cx="9955222" cy="513715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106A994F-819C-2D48-AE79-01D17DB64B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640" y="9440553"/>
            <a:ext cx="3239036" cy="3139374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49A858FB-81DF-784A-BCBF-CC7406FED3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003" y="9370572"/>
            <a:ext cx="2665102" cy="288119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221981DC-52C6-D843-9C1C-B30395C1447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1575" y="9995992"/>
            <a:ext cx="4858654" cy="227089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5FE8CCB-92D4-4D4A-95AB-0B72F1F6F55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7785" y="10251384"/>
            <a:ext cx="4038600" cy="1930400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5D056615-2B50-3F4C-A0D3-2DD9226D035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5419" y="10578988"/>
            <a:ext cx="4882080" cy="1602796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F79D245B-B73E-B740-9FF8-17E053A3DE5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7785" y="7064675"/>
            <a:ext cx="6300949" cy="1734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495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8989F70B-86BE-DE41-A44E-70F2A453CC80}"/>
              </a:ext>
            </a:extLst>
          </p:cNvPr>
          <p:cNvSpPr txBox="1"/>
          <p:nvPr/>
        </p:nvSpPr>
        <p:spPr>
          <a:xfrm>
            <a:off x="52070" y="10092101"/>
            <a:ext cx="4558593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accent2"/>
                </a:solidFill>
              </a:rPr>
              <a:t>TEMA:</a:t>
            </a:r>
            <a:r>
              <a:rPr lang="es-MX" sz="4400" b="1" dirty="0">
                <a:solidFill>
                  <a:schemeClr val="accent2"/>
                </a:solidFill>
              </a:rPr>
              <a:t> </a:t>
            </a:r>
            <a:r>
              <a:rPr lang="es-MX" dirty="0">
                <a:solidFill>
                  <a:schemeClr val="accent2"/>
                </a:solidFill>
              </a:rPr>
              <a:t>Fuentes de financiamiento para el desarrollo de las empresas</a:t>
            </a:r>
            <a:endParaRPr lang="es-MX" sz="4400" dirty="0">
              <a:solidFill>
                <a:schemeClr val="accent2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83F0221-4824-364F-9032-1851270261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464" y="288973"/>
            <a:ext cx="3550111" cy="8291615"/>
          </a:xfrm>
          <a:prstGeom prst="rect">
            <a:avLst/>
          </a:prstGeom>
        </p:spPr>
      </p:pic>
      <p:graphicFrame>
        <p:nvGraphicFramePr>
          <p:cNvPr id="66" name="Tabla 4">
            <a:extLst>
              <a:ext uri="{FF2B5EF4-FFF2-40B4-BE49-F238E27FC236}">
                <a16:creationId xmlns:a16="http://schemas.microsoft.com/office/drawing/2014/main" id="{9D625032-9B50-4706-ADCB-7E8237F0E9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117611"/>
              </p:ext>
            </p:extLst>
          </p:nvPr>
        </p:nvGraphicFramePr>
        <p:xfrm>
          <a:off x="4610663" y="1126091"/>
          <a:ext cx="19002087" cy="12616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34029">
                  <a:extLst>
                    <a:ext uri="{9D8B030D-6E8A-4147-A177-3AD203B41FA5}">
                      <a16:colId xmlns:a16="http://schemas.microsoft.com/office/drawing/2014/main" val="2946186846"/>
                    </a:ext>
                  </a:extLst>
                </a:gridCol>
                <a:gridCol w="6334029">
                  <a:extLst>
                    <a:ext uri="{9D8B030D-6E8A-4147-A177-3AD203B41FA5}">
                      <a16:colId xmlns:a16="http://schemas.microsoft.com/office/drawing/2014/main" val="635796655"/>
                    </a:ext>
                  </a:extLst>
                </a:gridCol>
                <a:gridCol w="6334029">
                  <a:extLst>
                    <a:ext uri="{9D8B030D-6E8A-4147-A177-3AD203B41FA5}">
                      <a16:colId xmlns:a16="http://schemas.microsoft.com/office/drawing/2014/main" val="2139750159"/>
                    </a:ext>
                  </a:extLst>
                </a:gridCol>
              </a:tblGrid>
              <a:tr h="4484002">
                <a:tc>
                  <a:txBody>
                    <a:bodyPr/>
                    <a:lstStyle/>
                    <a:p>
                      <a:pPr algn="r"/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MX" sz="3599" i="1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MX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 </a:t>
                      </a:r>
                      <a:r>
                        <a:rPr lang="es-ES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Perspectivas Económicas para México y el Mundo” </a:t>
                      </a:r>
                      <a:r>
                        <a:rPr lang="es-MX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</a:p>
                    <a:p>
                      <a:pPr algn="r"/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Cesar Villanueva.</a:t>
                      </a:r>
                    </a:p>
                    <a:p>
                      <a:pPr algn="r"/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MX" sz="3200" b="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Economista del INFONAVIT</a:t>
                      </a:r>
                      <a:endParaRPr lang="es-MX" sz="3599" b="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s-ES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“El Mercado de Capital Privado cómo Fuente de Financiamiento</a:t>
                      </a:r>
                      <a:r>
                        <a:rPr lang="es-MX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Selene Avalos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3200" b="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Directora General de </a:t>
                      </a:r>
                      <a:r>
                        <a:rPr lang="es-ES" sz="3200" b="0" kern="1200" dirty="0" err="1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Frontier</a:t>
                      </a:r>
                      <a:r>
                        <a:rPr lang="es-ES" sz="3200" b="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(aceleradora de negocios). Ex CFO de Urbi. Nombrada por Forbes como una de las mujeres más poderosas de México</a:t>
                      </a:r>
                      <a:endParaRPr lang="es-MX" sz="3200" b="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i="1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“Nuevos procesos de emprendimiento en el mundo digital”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Julio Pérez 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2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Tesorero y encargado de Planeación Financiera de </a:t>
                      </a:r>
                      <a:r>
                        <a:rPr lang="es-MX" sz="3200" kern="1200" dirty="0" err="1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Sonovate</a:t>
                      </a:r>
                      <a:r>
                        <a:rPr lang="es-MX" sz="32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s-MX" sz="3200" kern="1200" dirty="0" err="1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fintech</a:t>
                      </a:r>
                      <a:r>
                        <a:rPr lang="es-MX" sz="32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inglesa)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5802480"/>
                  </a:ext>
                </a:extLst>
              </a:tr>
              <a:tr h="5320146">
                <a:tc>
                  <a:txBody>
                    <a:bodyPr/>
                    <a:lstStyle/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lang="es-ES" sz="3599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ESG como Fuente de Financiamiento Sustentable</a:t>
                      </a:r>
                      <a:r>
                        <a:rPr lang="es-MX" sz="3599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Ángel Antonio Hernández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2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VP Banca de Inversión Actinver ESG</a:t>
                      </a:r>
                      <a:endParaRPr lang="es-MX" sz="3200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MX" dirty="0">
                        <a:solidFill>
                          <a:schemeClr val="tx1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s-MX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“ Taller”</a:t>
                      </a:r>
                    </a:p>
                    <a:p>
                      <a:endParaRPr lang="es-MX" dirty="0"/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 definir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  <a:p>
                      <a:endParaRPr lang="es-MX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MX" dirty="0"/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“ Networking y Evento de cierre”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</a:t>
                      </a:r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 definir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  <a:p>
                      <a:endParaRPr lang="es-MX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4265993"/>
                  </a:ext>
                </a:extLst>
              </a:tr>
            </a:tbl>
          </a:graphicData>
        </a:graphic>
      </p:graphicFrame>
      <p:sp>
        <p:nvSpPr>
          <p:cNvPr id="67" name="CuadroTexto 66">
            <a:extLst>
              <a:ext uri="{FF2B5EF4-FFF2-40B4-BE49-F238E27FC236}">
                <a16:creationId xmlns:a16="http://schemas.microsoft.com/office/drawing/2014/main" id="{91D2137F-C077-41F3-AFFD-95975FFA8EB8}"/>
              </a:ext>
            </a:extLst>
          </p:cNvPr>
          <p:cNvSpPr txBox="1"/>
          <p:nvPr/>
        </p:nvSpPr>
        <p:spPr>
          <a:xfrm>
            <a:off x="52070" y="12929254"/>
            <a:ext cx="5735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chemeClr val="accent1">
                    <a:lumMod val="75000"/>
                  </a:schemeClr>
                </a:solidFill>
              </a:rPr>
              <a:t>Responsable: CANACINTRA</a:t>
            </a:r>
          </a:p>
        </p:txBody>
      </p:sp>
      <p:grpSp>
        <p:nvGrpSpPr>
          <p:cNvPr id="72" name="Grupo 71">
            <a:extLst>
              <a:ext uri="{FF2B5EF4-FFF2-40B4-BE49-F238E27FC236}">
                <a16:creationId xmlns:a16="http://schemas.microsoft.com/office/drawing/2014/main" id="{BD51BEAD-375A-4366-B6A5-8CE96CEE7287}"/>
              </a:ext>
            </a:extLst>
          </p:cNvPr>
          <p:cNvGrpSpPr/>
          <p:nvPr/>
        </p:nvGrpSpPr>
        <p:grpSpPr>
          <a:xfrm>
            <a:off x="5089900" y="1753364"/>
            <a:ext cx="18522850" cy="7058127"/>
            <a:chOff x="5527964" y="2230587"/>
            <a:chExt cx="18522850" cy="5597236"/>
          </a:xfrm>
        </p:grpSpPr>
        <p:cxnSp>
          <p:nvCxnSpPr>
            <p:cNvPr id="73" name="Conector recto 72">
              <a:extLst>
                <a:ext uri="{FF2B5EF4-FFF2-40B4-BE49-F238E27FC236}">
                  <a16:creationId xmlns:a16="http://schemas.microsoft.com/office/drawing/2014/main" id="{C45107E9-51F5-48D6-9778-D825D69A16B7}"/>
                </a:ext>
              </a:extLst>
            </p:cNvPr>
            <p:cNvCxnSpPr>
              <a:cxnSpLocks/>
            </p:cNvCxnSpPr>
            <p:nvPr/>
          </p:nvCxnSpPr>
          <p:spPr>
            <a:xfrm>
              <a:off x="11790218" y="2230587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ector recto 74">
              <a:extLst>
                <a:ext uri="{FF2B5EF4-FFF2-40B4-BE49-F238E27FC236}">
                  <a16:creationId xmlns:a16="http://schemas.microsoft.com/office/drawing/2014/main" id="{FC3741FD-1FDB-4E24-83F0-9B161DF1CB3B}"/>
                </a:ext>
              </a:extLst>
            </p:cNvPr>
            <p:cNvCxnSpPr>
              <a:cxnSpLocks/>
            </p:cNvCxnSpPr>
            <p:nvPr/>
          </p:nvCxnSpPr>
          <p:spPr>
            <a:xfrm>
              <a:off x="18342741" y="7827823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ector recto 75">
              <a:extLst>
                <a:ext uri="{FF2B5EF4-FFF2-40B4-BE49-F238E27FC236}">
                  <a16:creationId xmlns:a16="http://schemas.microsoft.com/office/drawing/2014/main" id="{C36267F1-F3E4-47D3-80D9-845A5BBF3A9D}"/>
                </a:ext>
              </a:extLst>
            </p:cNvPr>
            <p:cNvCxnSpPr>
              <a:cxnSpLocks/>
            </p:cNvCxnSpPr>
            <p:nvPr/>
          </p:nvCxnSpPr>
          <p:spPr>
            <a:xfrm>
              <a:off x="18342741" y="2230587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onector recto 76">
              <a:extLst>
                <a:ext uri="{FF2B5EF4-FFF2-40B4-BE49-F238E27FC236}">
                  <a16:creationId xmlns:a16="http://schemas.microsoft.com/office/drawing/2014/main" id="{2C829A12-1682-4A89-A19A-5495C3527200}"/>
                </a:ext>
              </a:extLst>
            </p:cNvPr>
            <p:cNvCxnSpPr>
              <a:cxnSpLocks/>
            </p:cNvCxnSpPr>
            <p:nvPr/>
          </p:nvCxnSpPr>
          <p:spPr>
            <a:xfrm>
              <a:off x="5527964" y="7827823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ector recto 85">
              <a:extLst>
                <a:ext uri="{FF2B5EF4-FFF2-40B4-BE49-F238E27FC236}">
                  <a16:creationId xmlns:a16="http://schemas.microsoft.com/office/drawing/2014/main" id="{6109C113-7737-47A4-BE20-E6468C3A6089}"/>
                </a:ext>
              </a:extLst>
            </p:cNvPr>
            <p:cNvCxnSpPr>
              <a:cxnSpLocks/>
            </p:cNvCxnSpPr>
            <p:nvPr/>
          </p:nvCxnSpPr>
          <p:spPr>
            <a:xfrm>
              <a:off x="11790218" y="7827823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Conector recto 86">
              <a:extLst>
                <a:ext uri="{FF2B5EF4-FFF2-40B4-BE49-F238E27FC236}">
                  <a16:creationId xmlns:a16="http://schemas.microsoft.com/office/drawing/2014/main" id="{EF95F059-39C4-4912-A7DA-EFCDF36BCF60}"/>
                </a:ext>
              </a:extLst>
            </p:cNvPr>
            <p:cNvCxnSpPr>
              <a:cxnSpLocks/>
            </p:cNvCxnSpPr>
            <p:nvPr/>
          </p:nvCxnSpPr>
          <p:spPr>
            <a:xfrm>
              <a:off x="5527964" y="2230587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46688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038A6DB3-AA0D-4E8C-BB81-2BCAE66722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937913"/>
              </p:ext>
            </p:extLst>
          </p:nvPr>
        </p:nvGraphicFramePr>
        <p:xfrm>
          <a:off x="685800" y="1927382"/>
          <a:ext cx="22021800" cy="9973694"/>
        </p:xfrm>
        <a:graphic>
          <a:graphicData uri="http://schemas.openxmlformats.org/drawingml/2006/table">
            <a:tbl>
              <a:tblPr firstRow="1" firstCol="1" bandRow="1">
                <a:tableStyleId>{17292A2E-F333-43FB-9621-5CBBE7FDCDCB}</a:tableStyleId>
              </a:tblPr>
              <a:tblGrid>
                <a:gridCol w="3581400">
                  <a:extLst>
                    <a:ext uri="{9D8B030D-6E8A-4147-A177-3AD203B41FA5}">
                      <a16:colId xmlns:a16="http://schemas.microsoft.com/office/drawing/2014/main" val="4100330601"/>
                    </a:ext>
                  </a:extLst>
                </a:gridCol>
                <a:gridCol w="9107571">
                  <a:extLst>
                    <a:ext uri="{9D8B030D-6E8A-4147-A177-3AD203B41FA5}">
                      <a16:colId xmlns:a16="http://schemas.microsoft.com/office/drawing/2014/main" val="664107471"/>
                    </a:ext>
                  </a:extLst>
                </a:gridCol>
                <a:gridCol w="9332829">
                  <a:extLst>
                    <a:ext uri="{9D8B030D-6E8A-4147-A177-3AD203B41FA5}">
                      <a16:colId xmlns:a16="http://schemas.microsoft.com/office/drawing/2014/main" val="103618121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600" dirty="0">
                          <a:solidFill>
                            <a:schemeClr val="bg2">
                              <a:lumMod val="95000"/>
                            </a:schemeClr>
                          </a:solidFill>
                          <a:effectLst/>
                        </a:rPr>
                        <a:t>Actividades</a:t>
                      </a:r>
                      <a:endParaRPr lang="es-MX" sz="3600" dirty="0">
                        <a:solidFill>
                          <a:schemeClr val="bg2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600" dirty="0">
                          <a:solidFill>
                            <a:schemeClr val="bg2">
                              <a:lumMod val="95000"/>
                            </a:schemeClr>
                          </a:solidFill>
                          <a:effectLst/>
                        </a:rPr>
                        <a:t>Tareas</a:t>
                      </a:r>
                      <a:endParaRPr lang="es-MX" sz="3600" dirty="0">
                        <a:solidFill>
                          <a:schemeClr val="bg2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632779794"/>
                  </a:ext>
                </a:extLst>
              </a:tr>
              <a:tr h="168910">
                <a:tc row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600" dirty="0">
                          <a:solidFill>
                            <a:schemeClr val="tx1"/>
                          </a:solidFill>
                          <a:effectLst/>
                        </a:rPr>
                        <a:t>Primer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600" dirty="0">
                          <a:solidFill>
                            <a:schemeClr val="tx1"/>
                          </a:solidFill>
                          <a:effectLst/>
                        </a:rPr>
                        <a:t> Trimestre</a:t>
                      </a:r>
                      <a:endParaRPr lang="es-MX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600" dirty="0">
                          <a:solidFill>
                            <a:schemeClr val="tx1"/>
                          </a:solidFill>
                          <a:effectLst/>
                        </a:rPr>
                        <a:t>Presentación del Proyecto </a:t>
                      </a:r>
                      <a:endParaRPr lang="es-MX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600" dirty="0">
                          <a:solidFill>
                            <a:schemeClr val="tx1"/>
                          </a:solidFill>
                          <a:effectLst/>
                        </a:rPr>
                        <a:t>Gestión de Recursos</a:t>
                      </a:r>
                      <a:endParaRPr lang="es-MX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11438936"/>
                  </a:ext>
                </a:extLst>
              </a:tr>
              <a:tr h="168910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MX" sz="36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600">
                          <a:solidFill>
                            <a:schemeClr val="tx1"/>
                          </a:solidFill>
                          <a:effectLst/>
                        </a:rPr>
                        <a:t>Presentación Renders</a:t>
                      </a:r>
                      <a:endParaRPr lang="es-MX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753168961"/>
                  </a:ext>
                </a:extLst>
              </a:tr>
              <a:tr h="146050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MX" sz="36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600" dirty="0">
                          <a:solidFill>
                            <a:schemeClr val="tx1"/>
                          </a:solidFill>
                          <a:effectLst/>
                        </a:rPr>
                        <a:t>Tema del evento </a:t>
                      </a:r>
                      <a:endParaRPr lang="es-MX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844925366"/>
                  </a:ext>
                </a:extLst>
              </a:tr>
              <a:tr h="166370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MX" sz="36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600">
                          <a:solidFill>
                            <a:schemeClr val="tx1"/>
                          </a:solidFill>
                          <a:effectLst/>
                        </a:rPr>
                        <a:t>Servicios </a:t>
                      </a:r>
                      <a:endParaRPr lang="es-MX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897125106"/>
                  </a:ext>
                </a:extLst>
              </a:tr>
              <a:tr h="166370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MX" sz="36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600">
                          <a:solidFill>
                            <a:schemeClr val="tx1"/>
                          </a:solidFill>
                          <a:effectLst/>
                        </a:rPr>
                        <a:t>Búsqueda de Patrocinadores</a:t>
                      </a:r>
                      <a:endParaRPr lang="es-MX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819512592"/>
                  </a:ext>
                </a:extLst>
              </a:tr>
              <a:tr h="166370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MX" sz="36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600">
                          <a:solidFill>
                            <a:schemeClr val="tx1"/>
                          </a:solidFill>
                          <a:effectLst/>
                        </a:rPr>
                        <a:t>Definición de presencia de empresas y emprendedores con stand en los eventos</a:t>
                      </a:r>
                      <a:endParaRPr lang="es-MX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563807302"/>
                  </a:ext>
                </a:extLst>
              </a:tr>
              <a:tr h="364490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MX" sz="36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600" dirty="0">
                          <a:solidFill>
                            <a:schemeClr val="tx1"/>
                          </a:solidFill>
                          <a:effectLst/>
                        </a:rPr>
                        <a:t>Primer acercamiento con panelistas nacionales e internacionales</a:t>
                      </a:r>
                      <a:endParaRPr lang="es-MX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600">
                          <a:solidFill>
                            <a:schemeClr val="tx1"/>
                          </a:solidFill>
                          <a:effectLst/>
                        </a:rPr>
                        <a:t>Contacto, definición de temas y solicitud de semblanza y foto para difusión</a:t>
                      </a:r>
                      <a:endParaRPr lang="es-MX" sz="3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91361836"/>
                  </a:ext>
                </a:extLst>
              </a:tr>
              <a:tr h="364490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MX" sz="36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600" dirty="0">
                          <a:solidFill>
                            <a:schemeClr val="tx1"/>
                          </a:solidFill>
                          <a:effectLst/>
                        </a:rPr>
                        <a:t>Programa  </a:t>
                      </a:r>
                      <a:endParaRPr lang="es-MX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600" dirty="0">
                          <a:solidFill>
                            <a:schemeClr val="tx1"/>
                          </a:solidFill>
                          <a:effectLst/>
                        </a:rPr>
                        <a:t>Envío de invitaciones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600" dirty="0">
                          <a:solidFill>
                            <a:schemeClr val="tx1"/>
                          </a:solidFill>
                          <a:effectLst/>
                        </a:rPr>
                        <a:t> Confirmación de panelistas</a:t>
                      </a:r>
                      <a:endParaRPr lang="es-MX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19195020"/>
                  </a:ext>
                </a:extLst>
              </a:tr>
              <a:tr h="364490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600" dirty="0">
                          <a:solidFill>
                            <a:schemeClr val="tx1"/>
                          </a:solidFill>
                          <a:effectLst/>
                        </a:rPr>
                        <a:t>Segundo Trimestre</a:t>
                      </a:r>
                      <a:endParaRPr lang="es-MX" sz="3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Página de Redes 2022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Creación de página para contenidos ( difusión de conferencias, sedes, horarios, registro, información del evento)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78604252"/>
                  </a:ext>
                </a:extLst>
              </a:tr>
              <a:tr h="364490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MX" sz="36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>
                          <a:solidFill>
                            <a:schemeClr val="tx1"/>
                          </a:solidFill>
                          <a:effectLst/>
                        </a:rPr>
                        <a:t>Rueda de Prensa (Cuernavaca/ Cuidad de México), De acuerdo al presupuesto</a:t>
                      </a:r>
                      <a:endParaRPr lang="es-MX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Fecha definida por el Gobernador/ </a:t>
                      </a:r>
                      <a:r>
                        <a:rPr lang="es-MX" sz="3200" dirty="0" err="1">
                          <a:solidFill>
                            <a:schemeClr val="tx1"/>
                          </a:solidFill>
                          <a:effectLst/>
                        </a:rPr>
                        <a:t>SDEyT</a:t>
                      </a: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/CANACINTRA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758700236"/>
                  </a:ext>
                </a:extLst>
              </a:tr>
              <a:tr h="364490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MX" sz="36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>
                          <a:solidFill>
                            <a:schemeClr val="tx1"/>
                          </a:solidFill>
                          <a:effectLst/>
                        </a:rPr>
                        <a:t>Registro de Participantes</a:t>
                      </a:r>
                      <a:endParaRPr lang="es-MX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Sistema de registro de asistentes/ app y QR  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32158646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07FEB042-5130-45A8-8F66-2118A22BE8A3}"/>
              </a:ext>
            </a:extLst>
          </p:cNvPr>
          <p:cNvSpPr txBox="1"/>
          <p:nvPr/>
        </p:nvSpPr>
        <p:spPr>
          <a:xfrm>
            <a:off x="3162300" y="266700"/>
            <a:ext cx="17030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>
                <a:solidFill>
                  <a:schemeClr val="accent1"/>
                </a:solidFill>
              </a:rPr>
              <a:t>ACTIVIDADES Y TAREAS IMPORTANTES A GESTIONAR</a:t>
            </a:r>
          </a:p>
        </p:txBody>
      </p:sp>
    </p:spTree>
    <p:extLst>
      <p:ext uri="{BB962C8B-B14F-4D97-AF65-F5344CB8AC3E}">
        <p14:creationId xmlns:p14="http://schemas.microsoft.com/office/powerpoint/2010/main" val="1850142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E5571A25-BD8E-421B-B8BC-66FAAE71FF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659888"/>
              </p:ext>
            </p:extLst>
          </p:nvPr>
        </p:nvGraphicFramePr>
        <p:xfrm>
          <a:off x="571500" y="1369692"/>
          <a:ext cx="20802600" cy="11634089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2381250">
                  <a:extLst>
                    <a:ext uri="{9D8B030D-6E8A-4147-A177-3AD203B41FA5}">
                      <a16:colId xmlns:a16="http://schemas.microsoft.com/office/drawing/2014/main" val="308468815"/>
                    </a:ext>
                  </a:extLst>
                </a:gridCol>
                <a:gridCol w="6534150">
                  <a:extLst>
                    <a:ext uri="{9D8B030D-6E8A-4147-A177-3AD203B41FA5}">
                      <a16:colId xmlns:a16="http://schemas.microsoft.com/office/drawing/2014/main" val="3560947778"/>
                    </a:ext>
                  </a:extLst>
                </a:gridCol>
                <a:gridCol w="11887200">
                  <a:extLst>
                    <a:ext uri="{9D8B030D-6E8A-4147-A177-3AD203B41FA5}">
                      <a16:colId xmlns:a16="http://schemas.microsoft.com/office/drawing/2014/main" val="1048058128"/>
                    </a:ext>
                  </a:extLst>
                </a:gridCol>
              </a:tblGrid>
              <a:tr h="10287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bg2">
                              <a:lumMod val="95000"/>
                            </a:schemeClr>
                          </a:solidFill>
                          <a:effectLst/>
                        </a:rPr>
                        <a:t>Actividades</a:t>
                      </a:r>
                      <a:endParaRPr lang="es-MX" sz="3200" dirty="0">
                        <a:solidFill>
                          <a:schemeClr val="bg2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bg2">
                              <a:lumMod val="95000"/>
                            </a:schemeClr>
                          </a:solidFill>
                          <a:effectLst/>
                        </a:rPr>
                        <a:t>Tareas</a:t>
                      </a:r>
                      <a:endParaRPr lang="es-MX" sz="3200" dirty="0">
                        <a:solidFill>
                          <a:schemeClr val="bg2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696157128"/>
                  </a:ext>
                </a:extLst>
              </a:tr>
              <a:tr h="1341628">
                <a:tc rowSpan="10">
                  <a:txBody>
                    <a:bodyPr/>
                    <a:lstStyle/>
                    <a:p>
                      <a:pPr algn="ctr"/>
                      <a:endParaRPr lang="es-MX" sz="32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s-MX" sz="32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s-MX" sz="32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s-MX" sz="32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s-MX" sz="32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s-MX" sz="32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s-MX" sz="32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s-MX" sz="32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3200" b="1" dirty="0">
                          <a:solidFill>
                            <a:schemeClr val="tx1"/>
                          </a:solidFill>
                        </a:rPr>
                        <a:t>Segundo Trimestre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Diseño de imagen grafica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 err="1">
                          <a:solidFill>
                            <a:schemeClr val="tx1"/>
                          </a:solidFill>
                          <a:effectLst/>
                        </a:rPr>
                        <a:t>Brochure</a:t>
                      </a: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 del evento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Gafetes participantes/conferencistas/ staff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Reconocimientos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9823423"/>
                  </a:ext>
                </a:extLst>
              </a:tr>
              <a:tr h="2239772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Difusión en medios impresos, escritos y redes sociales (De acuerdo al presupuesto)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*Espectaculares  </a:t>
                      </a:r>
                      <a:b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*Anuncios y entrevistas en radio</a:t>
                      </a:r>
                      <a:b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*Anuncios y entrevistas en tv</a:t>
                      </a:r>
                      <a:b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*Medallones en rutas/autobuses  </a:t>
                      </a:r>
                      <a:b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*Vallas en avenidas importantes</a:t>
                      </a:r>
                      <a:b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*Redes sociales 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349943995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>
                          <a:solidFill>
                            <a:schemeClr val="tx1"/>
                          </a:solidFill>
                          <a:effectLst/>
                        </a:rPr>
                        <a:t>Kit del Participante</a:t>
                      </a:r>
                      <a:endParaRPr lang="es-MX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Diseño , tipo y contratación del Proveedor 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17651591"/>
                  </a:ext>
                </a:extLst>
              </a:tr>
              <a:tr h="65709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Contratación/ Firma de convenio del lugar del evento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Contrato/convenio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093994265"/>
                  </a:ext>
                </a:extLst>
              </a:tr>
              <a:tr h="1006856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>
                          <a:solidFill>
                            <a:schemeClr val="tx1"/>
                          </a:solidFill>
                          <a:effectLst/>
                        </a:rPr>
                        <a:t>Contratación de servicios de Montaje</a:t>
                      </a:r>
                      <a:endParaRPr lang="es-MX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Salón de conferencias (Montaje de Plenarias)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334879284"/>
                  </a:ext>
                </a:extLst>
              </a:tr>
              <a:tr h="59334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Contratación de servicio de branding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Diseño de banners, señalética, pendones, suplemento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466085622"/>
                  </a:ext>
                </a:extLst>
              </a:tr>
              <a:tr h="4191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>
                          <a:solidFill>
                            <a:schemeClr val="tx1"/>
                          </a:solidFill>
                          <a:effectLst/>
                        </a:rPr>
                        <a:t>Contratación de traducción </a:t>
                      </a:r>
                      <a:endParaRPr lang="es-MX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Definir número de ponentes extranjeros * si es necesario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123529999"/>
                  </a:ext>
                </a:extLst>
              </a:tr>
              <a:tr h="3048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Contratación de servicios para operar el evento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Contratación de internet * En caso de ser necesario y no lo incluya el lugar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4022103209"/>
                  </a:ext>
                </a:extLst>
              </a:tr>
              <a:tr h="374142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Sistema eléctrico * En caso de ser necesario y no lo incluya el lugar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535139761"/>
                  </a:ext>
                </a:extLst>
              </a:tr>
              <a:tr h="57962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Seguridad y limpieza * En caso de ser necesario y no lo incluya el lugar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6888220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B90B5083-4462-4B88-A088-0B0B0250DA45}"/>
              </a:ext>
            </a:extLst>
          </p:cNvPr>
          <p:cNvSpPr txBox="1"/>
          <p:nvPr/>
        </p:nvSpPr>
        <p:spPr>
          <a:xfrm>
            <a:off x="3162300" y="312241"/>
            <a:ext cx="17030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>
                <a:solidFill>
                  <a:schemeClr val="accent1"/>
                </a:solidFill>
              </a:rPr>
              <a:t>ACTIVIDADES Y TAREAS IMPORTANTES A GESTIONAR</a:t>
            </a:r>
          </a:p>
        </p:txBody>
      </p:sp>
    </p:spTree>
    <p:extLst>
      <p:ext uri="{BB962C8B-B14F-4D97-AF65-F5344CB8AC3E}">
        <p14:creationId xmlns:p14="http://schemas.microsoft.com/office/powerpoint/2010/main" val="1684423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E5571A25-BD8E-421B-B8BC-66FAAE71FF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693937"/>
              </p:ext>
            </p:extLst>
          </p:nvPr>
        </p:nvGraphicFramePr>
        <p:xfrm>
          <a:off x="571500" y="1369692"/>
          <a:ext cx="20802600" cy="9312913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2381250">
                  <a:extLst>
                    <a:ext uri="{9D8B030D-6E8A-4147-A177-3AD203B41FA5}">
                      <a16:colId xmlns:a16="http://schemas.microsoft.com/office/drawing/2014/main" val="308468815"/>
                    </a:ext>
                  </a:extLst>
                </a:gridCol>
                <a:gridCol w="6534150">
                  <a:extLst>
                    <a:ext uri="{9D8B030D-6E8A-4147-A177-3AD203B41FA5}">
                      <a16:colId xmlns:a16="http://schemas.microsoft.com/office/drawing/2014/main" val="3560947778"/>
                    </a:ext>
                  </a:extLst>
                </a:gridCol>
                <a:gridCol w="11887200">
                  <a:extLst>
                    <a:ext uri="{9D8B030D-6E8A-4147-A177-3AD203B41FA5}">
                      <a16:colId xmlns:a16="http://schemas.microsoft.com/office/drawing/2014/main" val="1048058128"/>
                    </a:ext>
                  </a:extLst>
                </a:gridCol>
              </a:tblGrid>
              <a:tr h="10287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600" dirty="0">
                          <a:solidFill>
                            <a:schemeClr val="bg2">
                              <a:lumMod val="95000"/>
                            </a:schemeClr>
                          </a:solidFill>
                          <a:effectLst/>
                        </a:rPr>
                        <a:t>Actividades</a:t>
                      </a:r>
                      <a:endParaRPr lang="es-MX" sz="3600" dirty="0">
                        <a:solidFill>
                          <a:schemeClr val="bg2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600" dirty="0">
                          <a:solidFill>
                            <a:schemeClr val="bg2">
                              <a:lumMod val="95000"/>
                            </a:schemeClr>
                          </a:solidFill>
                          <a:effectLst/>
                        </a:rPr>
                        <a:t>Tareas</a:t>
                      </a:r>
                      <a:endParaRPr lang="es-MX" sz="3600" dirty="0">
                        <a:solidFill>
                          <a:schemeClr val="bg2">
                            <a:lumMod val="9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696157128"/>
                  </a:ext>
                </a:extLst>
              </a:tr>
              <a:tr h="573408">
                <a:tc rowSpan="15">
                  <a:txBody>
                    <a:bodyPr/>
                    <a:lstStyle/>
                    <a:p>
                      <a:pPr algn="l"/>
                      <a:endParaRPr lang="es-MX" sz="32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s-MX" sz="32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3600" b="1" dirty="0">
                          <a:solidFill>
                            <a:schemeClr val="tx1"/>
                          </a:solidFill>
                        </a:rPr>
                        <a:t>Tercer y cuarto Semestre</a:t>
                      </a:r>
                    </a:p>
                    <a:p>
                      <a:pPr algn="ctr"/>
                      <a:endParaRPr lang="es-MX" sz="36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3600" b="1" dirty="0">
                          <a:solidFill>
                            <a:schemeClr val="tx1"/>
                          </a:solidFill>
                        </a:rPr>
                        <a:t>Ejecución del PROYECTO</a:t>
                      </a:r>
                    </a:p>
                    <a:p>
                      <a:pPr algn="l"/>
                      <a:endParaRPr lang="es-MX" sz="3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b="0" dirty="0">
                          <a:solidFill>
                            <a:schemeClr val="tx1"/>
                          </a:solidFill>
                          <a:effectLst/>
                        </a:rPr>
                        <a:t>Solicitar apoyo a Protección Civil</a:t>
                      </a:r>
                      <a:endParaRPr lang="es-MX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Gestión y logística </a:t>
                      </a:r>
                      <a:endParaRPr lang="es-MX" sz="4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9823423"/>
                  </a:ext>
                </a:extLst>
              </a:tr>
              <a:tr h="7239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b="0" dirty="0">
                          <a:solidFill>
                            <a:schemeClr val="tx1"/>
                          </a:solidFill>
                          <a:effectLst/>
                        </a:rPr>
                        <a:t>Solicitar apoyo a Seguridad Pública</a:t>
                      </a:r>
                      <a:endParaRPr lang="es-MX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>
                          <a:solidFill>
                            <a:schemeClr val="tx1"/>
                          </a:solidFill>
                          <a:effectLst/>
                        </a:rPr>
                        <a:t>Gestión y logística </a:t>
                      </a:r>
                      <a:endParaRPr lang="es-MX" sz="4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349943995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b="0">
                          <a:solidFill>
                            <a:schemeClr val="tx1"/>
                          </a:solidFill>
                          <a:effectLst/>
                        </a:rPr>
                        <a:t>Solicitar apoyo de ambulancias</a:t>
                      </a:r>
                      <a:endParaRPr lang="es-MX" sz="44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>
                          <a:solidFill>
                            <a:schemeClr val="tx1"/>
                          </a:solidFill>
                          <a:effectLst/>
                        </a:rPr>
                        <a:t>Gestión y logística </a:t>
                      </a:r>
                      <a:endParaRPr lang="es-MX" sz="4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17651591"/>
                  </a:ext>
                </a:extLst>
              </a:tr>
              <a:tr h="65709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b="0">
                          <a:solidFill>
                            <a:schemeClr val="tx1"/>
                          </a:solidFill>
                          <a:effectLst/>
                        </a:rPr>
                        <a:t>Sala de Prensa</a:t>
                      </a:r>
                      <a:endParaRPr lang="es-MX" sz="44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>
                          <a:solidFill>
                            <a:schemeClr val="tx1"/>
                          </a:solidFill>
                          <a:effectLst/>
                        </a:rPr>
                        <a:t>Back, lona, pódium * Entrevistas a conferencistas </a:t>
                      </a:r>
                      <a:endParaRPr lang="es-MX" sz="4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093994265"/>
                  </a:ext>
                </a:extLst>
              </a:tr>
              <a:tr h="714502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b="0" dirty="0">
                          <a:solidFill>
                            <a:schemeClr val="tx1"/>
                          </a:solidFill>
                          <a:effectLst/>
                        </a:rPr>
                        <a:t>Encuesta de Satisfacción </a:t>
                      </a:r>
                      <a:endParaRPr lang="es-MX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>
                          <a:solidFill>
                            <a:schemeClr val="tx1"/>
                          </a:solidFill>
                          <a:effectLst/>
                        </a:rPr>
                        <a:t>Diseño y contratación del proveedor * Generación de Numeralia</a:t>
                      </a:r>
                      <a:endParaRPr lang="es-MX" sz="4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334879284"/>
                  </a:ext>
                </a:extLst>
              </a:tr>
              <a:tr h="59334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b="0">
                          <a:solidFill>
                            <a:schemeClr val="tx1"/>
                          </a:solidFill>
                          <a:effectLst/>
                        </a:rPr>
                        <a:t>Staff de apoyo</a:t>
                      </a:r>
                      <a:endParaRPr lang="es-MX" sz="44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>
                          <a:solidFill>
                            <a:schemeClr val="tx1"/>
                          </a:solidFill>
                          <a:effectLst/>
                        </a:rPr>
                        <a:t>Gestión de personal de apoyo y alimentos</a:t>
                      </a:r>
                      <a:endParaRPr lang="es-MX" sz="4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66085622"/>
                  </a:ext>
                </a:extLst>
              </a:tr>
              <a:tr h="4191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MX" sz="3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b="0" dirty="0">
                          <a:solidFill>
                            <a:schemeClr val="tx1"/>
                          </a:solidFill>
                          <a:effectLst/>
                        </a:rPr>
                        <a:t>Inauguración del Evento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MX" sz="3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MX" sz="3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Logística de registros de invitados a la inauguración </a:t>
                      </a:r>
                      <a:endParaRPr lang="es-MX" sz="4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123529999"/>
                  </a:ext>
                </a:extLst>
              </a:tr>
              <a:tr h="3048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MX" sz="32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Programa inauguración     </a:t>
                      </a:r>
                      <a:endParaRPr lang="es-MX" sz="4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4022103209"/>
                  </a:ext>
                </a:extLst>
              </a:tr>
              <a:tr h="3048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>
                          <a:solidFill>
                            <a:schemeClr val="tx1"/>
                          </a:solidFill>
                          <a:effectLst/>
                        </a:rPr>
                        <a:t>Integrantes de la fila de honor </a:t>
                      </a:r>
                      <a:endParaRPr lang="es-MX" sz="4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214466030"/>
                  </a:ext>
                </a:extLst>
              </a:tr>
              <a:tr h="374142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>
                          <a:solidFill>
                            <a:schemeClr val="tx1"/>
                          </a:solidFill>
                          <a:effectLst/>
                        </a:rPr>
                        <a:t>Invitados especiales</a:t>
                      </a:r>
                      <a:endParaRPr lang="es-MX" sz="4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53513976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Maestro de Ceremonia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688822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s-MX" sz="3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b="0" dirty="0">
                          <a:solidFill>
                            <a:schemeClr val="tx1"/>
                          </a:solidFill>
                          <a:effectLst/>
                        </a:rPr>
                        <a:t>Cierre (cena o coctel)</a:t>
                      </a:r>
                      <a:endParaRPr lang="es-MX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Invitados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7467101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s-MX" sz="3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Lugar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23679067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s-MX" sz="3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b="0" dirty="0">
                          <a:solidFill>
                            <a:schemeClr val="tx1"/>
                          </a:solidFill>
                          <a:effectLst/>
                        </a:rPr>
                        <a:t>Memoria fotográfica y video</a:t>
                      </a:r>
                      <a:endParaRPr lang="es-MX" sz="3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Memoria fotográfica y video de todo los eventos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8365212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s-MX" sz="3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3200" b="0" dirty="0">
                          <a:solidFill>
                            <a:schemeClr val="tx1"/>
                          </a:solidFill>
                          <a:effectLst/>
                        </a:rPr>
                        <a:t>Realización del Evento</a:t>
                      </a:r>
                      <a:endParaRPr lang="es-MX" sz="3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373963453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B90B5083-4462-4B88-A088-0B0B0250DA45}"/>
              </a:ext>
            </a:extLst>
          </p:cNvPr>
          <p:cNvSpPr txBox="1"/>
          <p:nvPr/>
        </p:nvSpPr>
        <p:spPr>
          <a:xfrm>
            <a:off x="3162300" y="312241"/>
            <a:ext cx="17030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>
                <a:solidFill>
                  <a:schemeClr val="accent1"/>
                </a:solidFill>
              </a:rPr>
              <a:t>ACTIVIDADES Y TAREAS IMPORTANTES A GESTIONAR</a:t>
            </a:r>
          </a:p>
        </p:txBody>
      </p:sp>
    </p:spTree>
    <p:extLst>
      <p:ext uri="{BB962C8B-B14F-4D97-AF65-F5344CB8AC3E}">
        <p14:creationId xmlns:p14="http://schemas.microsoft.com/office/powerpoint/2010/main" val="32941316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931B36B-16EA-ED43-9512-F00484084A8C}"/>
              </a:ext>
            </a:extLst>
          </p:cNvPr>
          <p:cNvSpPr txBox="1"/>
          <p:nvPr/>
        </p:nvSpPr>
        <p:spPr>
          <a:xfrm>
            <a:off x="9403481" y="612372"/>
            <a:ext cx="557075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accent1"/>
                </a:solidFill>
                <a:latin typeface="Poppins" pitchFamily="2" charset="77"/>
                <a:cs typeface="Poppins" pitchFamily="2" charset="77"/>
              </a:rPr>
              <a:t>PRESUPUESTO</a:t>
            </a:r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7C4BB0E3-FFDA-415D-869B-EF44FA4B60B8}"/>
              </a:ext>
            </a:extLst>
          </p:cNvPr>
          <p:cNvGraphicFramePr>
            <a:graphicFrameLocks noGrp="1"/>
          </p:cNvGraphicFramePr>
          <p:nvPr/>
        </p:nvGraphicFramePr>
        <p:xfrm>
          <a:off x="942222" y="1628035"/>
          <a:ext cx="21536778" cy="2345055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2759475">
                  <a:extLst>
                    <a:ext uri="{9D8B030D-6E8A-4147-A177-3AD203B41FA5}">
                      <a16:colId xmlns:a16="http://schemas.microsoft.com/office/drawing/2014/main" val="2815415891"/>
                    </a:ext>
                  </a:extLst>
                </a:gridCol>
                <a:gridCol w="5104740">
                  <a:extLst>
                    <a:ext uri="{9D8B030D-6E8A-4147-A177-3AD203B41FA5}">
                      <a16:colId xmlns:a16="http://schemas.microsoft.com/office/drawing/2014/main" val="2218974504"/>
                    </a:ext>
                  </a:extLst>
                </a:gridCol>
                <a:gridCol w="1903458">
                  <a:extLst>
                    <a:ext uri="{9D8B030D-6E8A-4147-A177-3AD203B41FA5}">
                      <a16:colId xmlns:a16="http://schemas.microsoft.com/office/drawing/2014/main" val="2029609248"/>
                    </a:ext>
                  </a:extLst>
                </a:gridCol>
                <a:gridCol w="1892131">
                  <a:extLst>
                    <a:ext uri="{9D8B030D-6E8A-4147-A177-3AD203B41FA5}">
                      <a16:colId xmlns:a16="http://schemas.microsoft.com/office/drawing/2014/main" val="2137891178"/>
                    </a:ext>
                  </a:extLst>
                </a:gridCol>
                <a:gridCol w="1708175">
                  <a:extLst>
                    <a:ext uri="{9D8B030D-6E8A-4147-A177-3AD203B41FA5}">
                      <a16:colId xmlns:a16="http://schemas.microsoft.com/office/drawing/2014/main" val="1806688080"/>
                    </a:ext>
                  </a:extLst>
                </a:gridCol>
                <a:gridCol w="2286326">
                  <a:extLst>
                    <a:ext uri="{9D8B030D-6E8A-4147-A177-3AD203B41FA5}">
                      <a16:colId xmlns:a16="http://schemas.microsoft.com/office/drawing/2014/main" val="1517007587"/>
                    </a:ext>
                  </a:extLst>
                </a:gridCol>
                <a:gridCol w="2207488">
                  <a:extLst>
                    <a:ext uri="{9D8B030D-6E8A-4147-A177-3AD203B41FA5}">
                      <a16:colId xmlns:a16="http://schemas.microsoft.com/office/drawing/2014/main" val="2781463537"/>
                    </a:ext>
                  </a:extLst>
                </a:gridCol>
                <a:gridCol w="1824282">
                  <a:extLst>
                    <a:ext uri="{9D8B030D-6E8A-4147-A177-3AD203B41FA5}">
                      <a16:colId xmlns:a16="http://schemas.microsoft.com/office/drawing/2014/main" val="590382453"/>
                    </a:ext>
                  </a:extLst>
                </a:gridCol>
                <a:gridCol w="1850703">
                  <a:extLst>
                    <a:ext uri="{9D8B030D-6E8A-4147-A177-3AD203B41FA5}">
                      <a16:colId xmlns:a16="http://schemas.microsoft.com/office/drawing/2014/main" val="2342050183"/>
                    </a:ext>
                  </a:extLst>
                </a:gridCol>
              </a:tblGrid>
              <a:tr h="569503">
                <a:tc rowSpan="3">
                  <a:txBody>
                    <a:bodyPr/>
                    <a:lstStyle/>
                    <a:p>
                      <a:pPr algn="ctr" fontAlgn="b">
                        <a:tabLst/>
                      </a:pPr>
                      <a:r>
                        <a:rPr lang="es-MX" sz="3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REDES 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ACTIVIDAD</a:t>
                      </a:r>
                      <a:endParaRPr lang="es-MX" sz="2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TRANSPORTE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HONORARIOS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HOSPEDAJE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ALIMENTACIÓN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REGALO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800" u="none" strike="noStrike" dirty="0">
                          <a:effectLst/>
                        </a:rPr>
                        <a:t>TOTAL</a:t>
                      </a:r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GRAN TOTAL</a:t>
                      </a:r>
                      <a:endParaRPr lang="es-MX" sz="2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1911885"/>
                  </a:ext>
                </a:extLst>
              </a:tr>
              <a:tr h="569503">
                <a:tc vMerge="1">
                  <a:txBody>
                    <a:bodyPr/>
                    <a:lstStyle/>
                    <a:p>
                      <a:pPr algn="ctr" fontAlgn="b"/>
                      <a:endParaRPr lang="es-MX" sz="2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u="none" strike="noStrike" dirty="0">
                          <a:effectLst/>
                        </a:rPr>
                        <a:t>Conferencias Nacionales </a:t>
                      </a:r>
                    </a:p>
                    <a:p>
                      <a:pPr algn="ctr" fontAlgn="b"/>
                      <a:r>
                        <a:rPr lang="es-MX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MX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5,000.00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$ 20,000.00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3,500.00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     2,000.00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   2,000.00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$ 130,000.00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2400" u="none" strike="noStrike" dirty="0">
                          <a:effectLst/>
                        </a:rPr>
                        <a:t> $   213,000.00 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64137981"/>
                  </a:ext>
                </a:extLst>
              </a:tr>
              <a:tr h="569503">
                <a:tc vMerge="1">
                  <a:txBody>
                    <a:bodyPr/>
                    <a:lstStyle/>
                    <a:p>
                      <a:pPr algn="ctr" fontAlgn="b"/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u="none" strike="noStrike" dirty="0">
                          <a:effectLst/>
                        </a:rPr>
                        <a:t>Conferencias Internacionales</a:t>
                      </a:r>
                    </a:p>
                    <a:p>
                      <a:pPr algn="ctr" fontAlgn="b"/>
                      <a:r>
                        <a:rPr lang="es-MX" sz="2400" u="none" strike="noStrike" dirty="0">
                          <a:effectLst/>
                        </a:rPr>
                        <a:t>1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$ 20,000.00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$ 50,000.00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5,000.00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     3,000.00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   5,000.00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83,000.00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l" fontAlgn="b"/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29390945"/>
                  </a:ext>
                </a:extLst>
              </a:tr>
            </a:tbl>
          </a:graphicData>
        </a:graphic>
      </p:graphicFrame>
      <p:graphicFrame>
        <p:nvGraphicFramePr>
          <p:cNvPr id="32" name="Tabla 31">
            <a:extLst>
              <a:ext uri="{FF2B5EF4-FFF2-40B4-BE49-F238E27FC236}">
                <a16:creationId xmlns:a16="http://schemas.microsoft.com/office/drawing/2014/main" id="{26C52DF5-AD35-498D-8547-B8E5D38DD8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87624"/>
              </p:ext>
            </p:extLst>
          </p:nvPr>
        </p:nvGraphicFramePr>
        <p:xfrm>
          <a:off x="942222" y="5301058"/>
          <a:ext cx="21536778" cy="2345055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2759475">
                  <a:extLst>
                    <a:ext uri="{9D8B030D-6E8A-4147-A177-3AD203B41FA5}">
                      <a16:colId xmlns:a16="http://schemas.microsoft.com/office/drawing/2014/main" val="951288276"/>
                    </a:ext>
                  </a:extLst>
                </a:gridCol>
                <a:gridCol w="5104740">
                  <a:extLst>
                    <a:ext uri="{9D8B030D-6E8A-4147-A177-3AD203B41FA5}">
                      <a16:colId xmlns:a16="http://schemas.microsoft.com/office/drawing/2014/main" val="450339666"/>
                    </a:ext>
                  </a:extLst>
                </a:gridCol>
                <a:gridCol w="1903458">
                  <a:extLst>
                    <a:ext uri="{9D8B030D-6E8A-4147-A177-3AD203B41FA5}">
                      <a16:colId xmlns:a16="http://schemas.microsoft.com/office/drawing/2014/main" val="3783111724"/>
                    </a:ext>
                  </a:extLst>
                </a:gridCol>
                <a:gridCol w="1892131">
                  <a:extLst>
                    <a:ext uri="{9D8B030D-6E8A-4147-A177-3AD203B41FA5}">
                      <a16:colId xmlns:a16="http://schemas.microsoft.com/office/drawing/2014/main" val="3300587770"/>
                    </a:ext>
                  </a:extLst>
                </a:gridCol>
                <a:gridCol w="1708175">
                  <a:extLst>
                    <a:ext uri="{9D8B030D-6E8A-4147-A177-3AD203B41FA5}">
                      <a16:colId xmlns:a16="http://schemas.microsoft.com/office/drawing/2014/main" val="96157416"/>
                    </a:ext>
                  </a:extLst>
                </a:gridCol>
                <a:gridCol w="2286326">
                  <a:extLst>
                    <a:ext uri="{9D8B030D-6E8A-4147-A177-3AD203B41FA5}">
                      <a16:colId xmlns:a16="http://schemas.microsoft.com/office/drawing/2014/main" val="817214618"/>
                    </a:ext>
                  </a:extLst>
                </a:gridCol>
                <a:gridCol w="2207488">
                  <a:extLst>
                    <a:ext uri="{9D8B030D-6E8A-4147-A177-3AD203B41FA5}">
                      <a16:colId xmlns:a16="http://schemas.microsoft.com/office/drawing/2014/main" val="1742650557"/>
                    </a:ext>
                  </a:extLst>
                </a:gridCol>
                <a:gridCol w="1824282">
                  <a:extLst>
                    <a:ext uri="{9D8B030D-6E8A-4147-A177-3AD203B41FA5}">
                      <a16:colId xmlns:a16="http://schemas.microsoft.com/office/drawing/2014/main" val="962993127"/>
                    </a:ext>
                  </a:extLst>
                </a:gridCol>
                <a:gridCol w="1850703">
                  <a:extLst>
                    <a:ext uri="{9D8B030D-6E8A-4147-A177-3AD203B41FA5}">
                      <a16:colId xmlns:a16="http://schemas.microsoft.com/office/drawing/2014/main" val="1583148450"/>
                    </a:ext>
                  </a:extLst>
                </a:gridCol>
              </a:tblGrid>
              <a:tr h="569503">
                <a:tc rowSpan="3">
                  <a:txBody>
                    <a:bodyPr/>
                    <a:lstStyle/>
                    <a:p>
                      <a:pPr algn="ctr" fontAlgn="b">
                        <a:tabLst/>
                      </a:pPr>
                      <a:r>
                        <a:rPr lang="es-MX" sz="3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MUJERES INDUSTRIALES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ACTIVIDAD</a:t>
                      </a:r>
                      <a:endParaRPr lang="es-MX" sz="2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TRANSPORTE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HONORARIOS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HOSPEDAJE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ALIMENTACIÓN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REGALO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800" u="none" strike="noStrike" dirty="0">
                          <a:effectLst/>
                        </a:rPr>
                        <a:t>TOTAL</a:t>
                      </a:r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GRAN TOTAL</a:t>
                      </a:r>
                      <a:endParaRPr lang="es-MX" sz="2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62961765"/>
                  </a:ext>
                </a:extLst>
              </a:tr>
              <a:tr h="569503">
                <a:tc vMerge="1">
                  <a:txBody>
                    <a:bodyPr/>
                    <a:lstStyle/>
                    <a:p>
                      <a:pPr algn="ctr" fontAlgn="b"/>
                      <a:endParaRPr lang="es-MX" sz="2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u="none" strike="noStrike" dirty="0">
                          <a:effectLst/>
                        </a:rPr>
                        <a:t>Conferencias Nacionales </a:t>
                      </a:r>
                    </a:p>
                    <a:p>
                      <a:pPr algn="ctr" fontAlgn="b"/>
                      <a:r>
                        <a:rPr lang="es-MX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MX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$   5,000.00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$ 75,000.00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$  3,500.00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$        2,000.00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$      2,000.00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$  350,000.00 </a:t>
                      </a: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2400" u="none" strike="noStrike" dirty="0">
                          <a:effectLst/>
                        </a:rPr>
                        <a:t> $   433,000.00</a:t>
                      </a:r>
                    </a:p>
                    <a:p>
                      <a:pPr algn="ctr" fontAlgn="ctr"/>
                      <a:r>
                        <a:rPr lang="es-MX" sz="2400" u="none" strike="noStrike" dirty="0">
                          <a:effectLst/>
                        </a:rPr>
                        <a:t>Puede ser mas 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36087317"/>
                  </a:ext>
                </a:extLst>
              </a:tr>
              <a:tr h="569503">
                <a:tc vMerge="1">
                  <a:txBody>
                    <a:bodyPr/>
                    <a:lstStyle/>
                    <a:p>
                      <a:pPr algn="ctr" fontAlgn="b"/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u="none" strike="noStrike" dirty="0">
                          <a:effectLst/>
                        </a:rPr>
                        <a:t>Conferencias Internacionales</a:t>
                      </a:r>
                    </a:p>
                    <a:p>
                      <a:pPr algn="ctr" fontAlgn="b"/>
                      <a:r>
                        <a:rPr lang="es-MX" sz="2400" u="none" strike="noStrike" dirty="0">
                          <a:effectLst/>
                        </a:rPr>
                        <a:t>1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$ 20,000.00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$ 50,000.00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5,000.00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     3,000.00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   5,000.00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83,000.00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l" fontAlgn="b"/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3509153"/>
                  </a:ext>
                </a:extLst>
              </a:tr>
            </a:tbl>
          </a:graphicData>
        </a:graphic>
      </p:graphicFrame>
      <p:graphicFrame>
        <p:nvGraphicFramePr>
          <p:cNvPr id="57" name="Tabla 56">
            <a:extLst>
              <a:ext uri="{FF2B5EF4-FFF2-40B4-BE49-F238E27FC236}">
                <a16:creationId xmlns:a16="http://schemas.microsoft.com/office/drawing/2014/main" id="{EAFE97BB-30E6-4060-BB88-287F21F0AF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0457139"/>
              </p:ext>
            </p:extLst>
          </p:nvPr>
        </p:nvGraphicFramePr>
        <p:xfrm>
          <a:off x="942222" y="8974082"/>
          <a:ext cx="21536778" cy="2345055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2759475">
                  <a:extLst>
                    <a:ext uri="{9D8B030D-6E8A-4147-A177-3AD203B41FA5}">
                      <a16:colId xmlns:a16="http://schemas.microsoft.com/office/drawing/2014/main" val="2815415891"/>
                    </a:ext>
                  </a:extLst>
                </a:gridCol>
                <a:gridCol w="5104740">
                  <a:extLst>
                    <a:ext uri="{9D8B030D-6E8A-4147-A177-3AD203B41FA5}">
                      <a16:colId xmlns:a16="http://schemas.microsoft.com/office/drawing/2014/main" val="2218974504"/>
                    </a:ext>
                  </a:extLst>
                </a:gridCol>
                <a:gridCol w="1903458">
                  <a:extLst>
                    <a:ext uri="{9D8B030D-6E8A-4147-A177-3AD203B41FA5}">
                      <a16:colId xmlns:a16="http://schemas.microsoft.com/office/drawing/2014/main" val="2029609248"/>
                    </a:ext>
                  </a:extLst>
                </a:gridCol>
                <a:gridCol w="1892131">
                  <a:extLst>
                    <a:ext uri="{9D8B030D-6E8A-4147-A177-3AD203B41FA5}">
                      <a16:colId xmlns:a16="http://schemas.microsoft.com/office/drawing/2014/main" val="2137891178"/>
                    </a:ext>
                  </a:extLst>
                </a:gridCol>
                <a:gridCol w="1708175">
                  <a:extLst>
                    <a:ext uri="{9D8B030D-6E8A-4147-A177-3AD203B41FA5}">
                      <a16:colId xmlns:a16="http://schemas.microsoft.com/office/drawing/2014/main" val="1806688080"/>
                    </a:ext>
                  </a:extLst>
                </a:gridCol>
                <a:gridCol w="2286326">
                  <a:extLst>
                    <a:ext uri="{9D8B030D-6E8A-4147-A177-3AD203B41FA5}">
                      <a16:colId xmlns:a16="http://schemas.microsoft.com/office/drawing/2014/main" val="1517007587"/>
                    </a:ext>
                  </a:extLst>
                </a:gridCol>
                <a:gridCol w="2207488">
                  <a:extLst>
                    <a:ext uri="{9D8B030D-6E8A-4147-A177-3AD203B41FA5}">
                      <a16:colId xmlns:a16="http://schemas.microsoft.com/office/drawing/2014/main" val="2781463537"/>
                    </a:ext>
                  </a:extLst>
                </a:gridCol>
                <a:gridCol w="1824282">
                  <a:extLst>
                    <a:ext uri="{9D8B030D-6E8A-4147-A177-3AD203B41FA5}">
                      <a16:colId xmlns:a16="http://schemas.microsoft.com/office/drawing/2014/main" val="590382453"/>
                    </a:ext>
                  </a:extLst>
                </a:gridCol>
                <a:gridCol w="1850703">
                  <a:extLst>
                    <a:ext uri="{9D8B030D-6E8A-4147-A177-3AD203B41FA5}">
                      <a16:colId xmlns:a16="http://schemas.microsoft.com/office/drawing/2014/main" val="2342050183"/>
                    </a:ext>
                  </a:extLst>
                </a:gridCol>
              </a:tblGrid>
              <a:tr h="569503">
                <a:tc rowSpan="3">
                  <a:txBody>
                    <a:bodyPr/>
                    <a:lstStyle/>
                    <a:p>
                      <a:pPr algn="ctr" fontAlgn="b">
                        <a:tabLst/>
                      </a:pPr>
                      <a:r>
                        <a:rPr lang="es-MX" sz="3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COMERCIO EXTERIOR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ACTIVIDAD</a:t>
                      </a:r>
                      <a:endParaRPr lang="es-MX" sz="2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TRANSPORTE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HONORARIOS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HOSPEDAJE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ALIMENTACIÓN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REGALO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800" u="none" strike="noStrike" dirty="0">
                          <a:effectLst/>
                        </a:rPr>
                        <a:t>TOTAL</a:t>
                      </a:r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GRAN TOTAL</a:t>
                      </a:r>
                      <a:endParaRPr lang="es-MX" sz="2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1911885"/>
                  </a:ext>
                </a:extLst>
              </a:tr>
              <a:tr h="569503">
                <a:tc vMerge="1">
                  <a:txBody>
                    <a:bodyPr/>
                    <a:lstStyle/>
                    <a:p>
                      <a:pPr algn="ctr" fontAlgn="b"/>
                      <a:endParaRPr lang="es-MX" sz="2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u="none" strike="noStrike" dirty="0">
                          <a:effectLst/>
                        </a:rPr>
                        <a:t>Conferencias Nacionales </a:t>
                      </a:r>
                    </a:p>
                    <a:p>
                      <a:pPr algn="ctr" fontAlgn="b"/>
                      <a:r>
                        <a:rPr lang="es-MX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MX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5,000.00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$ 20,000.00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3,500.00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     2,000.00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   2,000.00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$ 130,000.00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2400" u="none" strike="noStrike" dirty="0">
                          <a:effectLst/>
                        </a:rPr>
                        <a:t> $   213,000.00 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64137981"/>
                  </a:ext>
                </a:extLst>
              </a:tr>
              <a:tr h="569503">
                <a:tc vMerge="1">
                  <a:txBody>
                    <a:bodyPr/>
                    <a:lstStyle/>
                    <a:p>
                      <a:pPr algn="ctr" fontAlgn="b"/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u="none" strike="noStrike" dirty="0">
                          <a:effectLst/>
                        </a:rPr>
                        <a:t>Conferencias Internacionales</a:t>
                      </a:r>
                    </a:p>
                    <a:p>
                      <a:pPr algn="ctr" fontAlgn="b"/>
                      <a:r>
                        <a:rPr lang="es-MX" sz="2400" u="none" strike="noStrike" dirty="0">
                          <a:effectLst/>
                        </a:rPr>
                        <a:t>1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$ 20,000.00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$ 50,000.00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5,000.00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     3,000.00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   5,000.00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83,000.00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l" fontAlgn="b"/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293909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2634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931B36B-16EA-ED43-9512-F00484084A8C}"/>
              </a:ext>
            </a:extLst>
          </p:cNvPr>
          <p:cNvSpPr txBox="1"/>
          <p:nvPr/>
        </p:nvSpPr>
        <p:spPr>
          <a:xfrm>
            <a:off x="9403481" y="612372"/>
            <a:ext cx="557075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accent1"/>
                </a:solidFill>
                <a:latin typeface="Poppins" pitchFamily="2" charset="77"/>
                <a:cs typeface="Poppins" pitchFamily="2" charset="77"/>
              </a:rPr>
              <a:t>PRESUPUESTO</a:t>
            </a:r>
          </a:p>
        </p:txBody>
      </p:sp>
      <p:graphicFrame>
        <p:nvGraphicFramePr>
          <p:cNvPr id="57" name="Tabla 56">
            <a:extLst>
              <a:ext uri="{FF2B5EF4-FFF2-40B4-BE49-F238E27FC236}">
                <a16:creationId xmlns:a16="http://schemas.microsoft.com/office/drawing/2014/main" id="{EAFE97BB-30E6-4060-BB88-287F21F0AF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669793"/>
              </p:ext>
            </p:extLst>
          </p:nvPr>
        </p:nvGraphicFramePr>
        <p:xfrm>
          <a:off x="942222" y="2379319"/>
          <a:ext cx="22014991" cy="2345055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2820748">
                  <a:extLst>
                    <a:ext uri="{9D8B030D-6E8A-4147-A177-3AD203B41FA5}">
                      <a16:colId xmlns:a16="http://schemas.microsoft.com/office/drawing/2014/main" val="2815415891"/>
                    </a:ext>
                  </a:extLst>
                </a:gridCol>
                <a:gridCol w="5218088">
                  <a:extLst>
                    <a:ext uri="{9D8B030D-6E8A-4147-A177-3AD203B41FA5}">
                      <a16:colId xmlns:a16="http://schemas.microsoft.com/office/drawing/2014/main" val="2218974504"/>
                    </a:ext>
                  </a:extLst>
                </a:gridCol>
                <a:gridCol w="1945723">
                  <a:extLst>
                    <a:ext uri="{9D8B030D-6E8A-4147-A177-3AD203B41FA5}">
                      <a16:colId xmlns:a16="http://schemas.microsoft.com/office/drawing/2014/main" val="2029609248"/>
                    </a:ext>
                  </a:extLst>
                </a:gridCol>
                <a:gridCol w="1934145">
                  <a:extLst>
                    <a:ext uri="{9D8B030D-6E8A-4147-A177-3AD203B41FA5}">
                      <a16:colId xmlns:a16="http://schemas.microsoft.com/office/drawing/2014/main" val="2137891178"/>
                    </a:ext>
                  </a:extLst>
                </a:gridCol>
                <a:gridCol w="1746104">
                  <a:extLst>
                    <a:ext uri="{9D8B030D-6E8A-4147-A177-3AD203B41FA5}">
                      <a16:colId xmlns:a16="http://schemas.microsoft.com/office/drawing/2014/main" val="1806688080"/>
                    </a:ext>
                  </a:extLst>
                </a:gridCol>
                <a:gridCol w="2337093">
                  <a:extLst>
                    <a:ext uri="{9D8B030D-6E8A-4147-A177-3AD203B41FA5}">
                      <a16:colId xmlns:a16="http://schemas.microsoft.com/office/drawing/2014/main" val="1517007587"/>
                    </a:ext>
                  </a:extLst>
                </a:gridCol>
                <a:gridCol w="2256504">
                  <a:extLst>
                    <a:ext uri="{9D8B030D-6E8A-4147-A177-3AD203B41FA5}">
                      <a16:colId xmlns:a16="http://schemas.microsoft.com/office/drawing/2014/main" val="2781463537"/>
                    </a:ext>
                  </a:extLst>
                </a:gridCol>
                <a:gridCol w="1864789">
                  <a:extLst>
                    <a:ext uri="{9D8B030D-6E8A-4147-A177-3AD203B41FA5}">
                      <a16:colId xmlns:a16="http://schemas.microsoft.com/office/drawing/2014/main" val="590382453"/>
                    </a:ext>
                  </a:extLst>
                </a:gridCol>
                <a:gridCol w="1891797">
                  <a:extLst>
                    <a:ext uri="{9D8B030D-6E8A-4147-A177-3AD203B41FA5}">
                      <a16:colId xmlns:a16="http://schemas.microsoft.com/office/drawing/2014/main" val="2342050183"/>
                    </a:ext>
                  </a:extLst>
                </a:gridCol>
              </a:tblGrid>
              <a:tr h="569503">
                <a:tc rowSpan="3">
                  <a:txBody>
                    <a:bodyPr/>
                    <a:lstStyle/>
                    <a:p>
                      <a:pPr algn="ctr" fontAlgn="b">
                        <a:tabLst/>
                      </a:pPr>
                      <a:r>
                        <a:rPr lang="es-MX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EMPRENDIMIENTO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ACTIVIDAD</a:t>
                      </a:r>
                      <a:endParaRPr lang="es-MX" sz="2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TRANSPORTE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HONORARIOS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HOSPEDAJE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ALIMENTACIÓN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REGALO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800" u="none" strike="noStrike" dirty="0">
                          <a:effectLst/>
                        </a:rPr>
                        <a:t>TOTAL</a:t>
                      </a:r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GRAN TOTAL</a:t>
                      </a:r>
                      <a:endParaRPr lang="es-MX" sz="2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1911885"/>
                  </a:ext>
                </a:extLst>
              </a:tr>
              <a:tr h="569503">
                <a:tc vMerge="1">
                  <a:txBody>
                    <a:bodyPr/>
                    <a:lstStyle/>
                    <a:p>
                      <a:pPr algn="ctr" fontAlgn="b"/>
                      <a:endParaRPr lang="es-MX" sz="2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u="none" strike="noStrike" dirty="0">
                          <a:effectLst/>
                        </a:rPr>
                        <a:t>Conferencias Nacionales </a:t>
                      </a:r>
                    </a:p>
                    <a:p>
                      <a:pPr algn="ctr" fontAlgn="b"/>
                      <a:r>
                        <a:rPr lang="es-MX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MX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5,000.00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$ 20,000.00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3,500.00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     2,000.00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   2,000.00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$ 130,000.00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2400" u="none" strike="noStrike" dirty="0">
                          <a:effectLst/>
                        </a:rPr>
                        <a:t> $   213,000.00 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64137981"/>
                  </a:ext>
                </a:extLst>
              </a:tr>
              <a:tr h="569503">
                <a:tc vMerge="1">
                  <a:txBody>
                    <a:bodyPr/>
                    <a:lstStyle/>
                    <a:p>
                      <a:pPr algn="ctr" fontAlgn="b"/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u="none" strike="noStrike" dirty="0">
                          <a:effectLst/>
                        </a:rPr>
                        <a:t>Conferencias Internacionales</a:t>
                      </a:r>
                    </a:p>
                    <a:p>
                      <a:pPr algn="ctr" fontAlgn="b"/>
                      <a:r>
                        <a:rPr lang="es-MX" sz="2400" u="none" strike="noStrike" dirty="0">
                          <a:effectLst/>
                        </a:rPr>
                        <a:t>1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$ 20,000.00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$ 50,000.00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5,000.00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     3,000.00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   5,000.00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83,000.00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l" fontAlgn="b"/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29390945"/>
                  </a:ext>
                </a:extLst>
              </a:tr>
            </a:tbl>
          </a:graphicData>
        </a:graphic>
      </p:graphicFrame>
      <p:graphicFrame>
        <p:nvGraphicFramePr>
          <p:cNvPr id="58" name="Tabla 57">
            <a:extLst>
              <a:ext uri="{FF2B5EF4-FFF2-40B4-BE49-F238E27FC236}">
                <a16:creationId xmlns:a16="http://schemas.microsoft.com/office/drawing/2014/main" id="{110DBBD3-EF21-40C4-8627-6C5468140E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797130"/>
              </p:ext>
            </p:extLst>
          </p:nvPr>
        </p:nvGraphicFramePr>
        <p:xfrm>
          <a:off x="942222" y="5685472"/>
          <a:ext cx="22014991" cy="2345055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2820748">
                  <a:extLst>
                    <a:ext uri="{9D8B030D-6E8A-4147-A177-3AD203B41FA5}">
                      <a16:colId xmlns:a16="http://schemas.microsoft.com/office/drawing/2014/main" val="2815415891"/>
                    </a:ext>
                  </a:extLst>
                </a:gridCol>
                <a:gridCol w="5218088">
                  <a:extLst>
                    <a:ext uri="{9D8B030D-6E8A-4147-A177-3AD203B41FA5}">
                      <a16:colId xmlns:a16="http://schemas.microsoft.com/office/drawing/2014/main" val="2218974504"/>
                    </a:ext>
                  </a:extLst>
                </a:gridCol>
                <a:gridCol w="1945723">
                  <a:extLst>
                    <a:ext uri="{9D8B030D-6E8A-4147-A177-3AD203B41FA5}">
                      <a16:colId xmlns:a16="http://schemas.microsoft.com/office/drawing/2014/main" val="2029609248"/>
                    </a:ext>
                  </a:extLst>
                </a:gridCol>
                <a:gridCol w="1934145">
                  <a:extLst>
                    <a:ext uri="{9D8B030D-6E8A-4147-A177-3AD203B41FA5}">
                      <a16:colId xmlns:a16="http://schemas.microsoft.com/office/drawing/2014/main" val="2137891178"/>
                    </a:ext>
                  </a:extLst>
                </a:gridCol>
                <a:gridCol w="1746104">
                  <a:extLst>
                    <a:ext uri="{9D8B030D-6E8A-4147-A177-3AD203B41FA5}">
                      <a16:colId xmlns:a16="http://schemas.microsoft.com/office/drawing/2014/main" val="1806688080"/>
                    </a:ext>
                  </a:extLst>
                </a:gridCol>
                <a:gridCol w="2337093">
                  <a:extLst>
                    <a:ext uri="{9D8B030D-6E8A-4147-A177-3AD203B41FA5}">
                      <a16:colId xmlns:a16="http://schemas.microsoft.com/office/drawing/2014/main" val="1517007587"/>
                    </a:ext>
                  </a:extLst>
                </a:gridCol>
                <a:gridCol w="2256504">
                  <a:extLst>
                    <a:ext uri="{9D8B030D-6E8A-4147-A177-3AD203B41FA5}">
                      <a16:colId xmlns:a16="http://schemas.microsoft.com/office/drawing/2014/main" val="2781463537"/>
                    </a:ext>
                  </a:extLst>
                </a:gridCol>
                <a:gridCol w="1864789">
                  <a:extLst>
                    <a:ext uri="{9D8B030D-6E8A-4147-A177-3AD203B41FA5}">
                      <a16:colId xmlns:a16="http://schemas.microsoft.com/office/drawing/2014/main" val="590382453"/>
                    </a:ext>
                  </a:extLst>
                </a:gridCol>
                <a:gridCol w="1891797">
                  <a:extLst>
                    <a:ext uri="{9D8B030D-6E8A-4147-A177-3AD203B41FA5}">
                      <a16:colId xmlns:a16="http://schemas.microsoft.com/office/drawing/2014/main" val="2342050183"/>
                    </a:ext>
                  </a:extLst>
                </a:gridCol>
              </a:tblGrid>
              <a:tr h="569503">
                <a:tc rowSpan="3">
                  <a:txBody>
                    <a:bodyPr/>
                    <a:lstStyle/>
                    <a:p>
                      <a:pPr algn="ctr" fontAlgn="b">
                        <a:tabLst/>
                      </a:pPr>
                      <a:r>
                        <a:rPr lang="es-MX" sz="2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FINANCIAMIENTO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ACTIVIDAD</a:t>
                      </a:r>
                      <a:endParaRPr lang="es-MX" sz="2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TRANSPORTE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HONORARIOS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HOSPEDAJE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ALIMENTACIÓN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b="1" u="none" strike="noStrike" dirty="0">
                          <a:effectLst/>
                        </a:rPr>
                        <a:t>REGALO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800" u="none" strike="noStrike" dirty="0">
                          <a:effectLst/>
                        </a:rPr>
                        <a:t>TOTAL</a:t>
                      </a:r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GRAN TOTAL</a:t>
                      </a:r>
                      <a:endParaRPr lang="es-MX" sz="2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1911885"/>
                  </a:ext>
                </a:extLst>
              </a:tr>
              <a:tr h="569503">
                <a:tc vMerge="1">
                  <a:txBody>
                    <a:bodyPr/>
                    <a:lstStyle/>
                    <a:p>
                      <a:pPr algn="ctr" fontAlgn="b"/>
                      <a:endParaRPr lang="es-MX" sz="2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u="none" strike="noStrike" dirty="0">
                          <a:effectLst/>
                        </a:rPr>
                        <a:t>Conferencias Nacionales </a:t>
                      </a:r>
                    </a:p>
                    <a:p>
                      <a:pPr algn="ctr" fontAlgn="b"/>
                      <a:r>
                        <a:rPr lang="es-MX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MX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5,000.00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$ 20,000.00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3,500.00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     2,000.00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   2,000.00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$ 130,000.00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2400" u="none" strike="noStrike" dirty="0">
                          <a:effectLst/>
                        </a:rPr>
                        <a:t> $   213,000.00 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64137981"/>
                  </a:ext>
                </a:extLst>
              </a:tr>
              <a:tr h="569503">
                <a:tc vMerge="1">
                  <a:txBody>
                    <a:bodyPr/>
                    <a:lstStyle/>
                    <a:p>
                      <a:pPr algn="ctr" fontAlgn="b"/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u="none" strike="noStrike" dirty="0">
                          <a:effectLst/>
                        </a:rPr>
                        <a:t>Conferencias Internacionales</a:t>
                      </a:r>
                    </a:p>
                    <a:p>
                      <a:pPr algn="ctr" fontAlgn="b"/>
                      <a:r>
                        <a:rPr lang="es-MX" sz="2400" u="none" strike="noStrike" dirty="0">
                          <a:effectLst/>
                        </a:rPr>
                        <a:t>1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$ 20,000.00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$ 50,000.00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5,000.00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     3,000.00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   5,000.00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 $   83,000.00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l" fontAlgn="b"/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29390945"/>
                  </a:ext>
                </a:extLst>
              </a:tr>
            </a:tbl>
          </a:graphicData>
        </a:graphic>
      </p:graphicFrame>
      <p:graphicFrame>
        <p:nvGraphicFramePr>
          <p:cNvPr id="59" name="Tabla 58">
            <a:extLst>
              <a:ext uri="{FF2B5EF4-FFF2-40B4-BE49-F238E27FC236}">
                <a16:creationId xmlns:a16="http://schemas.microsoft.com/office/drawing/2014/main" id="{ACE4ED50-C36A-4371-B7C3-5D83C97307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627870"/>
              </p:ext>
            </p:extLst>
          </p:nvPr>
        </p:nvGraphicFramePr>
        <p:xfrm>
          <a:off x="16694727" y="8991625"/>
          <a:ext cx="5874328" cy="558165"/>
        </p:xfrm>
        <a:graphic>
          <a:graphicData uri="http://schemas.openxmlformats.org/drawingml/2006/table">
            <a:tbl>
              <a:tblPr>
                <a:tableStyleId>{72833802-FEF1-4C79-8D5D-14CF1EAF98D9}</a:tableStyleId>
              </a:tblPr>
              <a:tblGrid>
                <a:gridCol w="2582354">
                  <a:extLst>
                    <a:ext uri="{9D8B030D-6E8A-4147-A177-3AD203B41FA5}">
                      <a16:colId xmlns:a16="http://schemas.microsoft.com/office/drawing/2014/main" val="3563439472"/>
                    </a:ext>
                  </a:extLst>
                </a:gridCol>
                <a:gridCol w="3291974">
                  <a:extLst>
                    <a:ext uri="{9D8B030D-6E8A-4147-A177-3AD203B41FA5}">
                      <a16:colId xmlns:a16="http://schemas.microsoft.com/office/drawing/2014/main" val="41928710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600" b="1" u="none" strike="noStrike">
                          <a:effectLst/>
                        </a:rPr>
                        <a:t>SUB TOTAL</a:t>
                      </a:r>
                      <a:endParaRPr lang="es-MX" sz="3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600" b="1" u="none" strike="noStrike" dirty="0">
                          <a:effectLst/>
                        </a:rPr>
                        <a:t> $    1,365,000.00 </a:t>
                      </a:r>
                      <a:endParaRPr lang="es-MX" sz="3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30753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00886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931B36B-16EA-ED43-9512-F00484084A8C}"/>
              </a:ext>
            </a:extLst>
          </p:cNvPr>
          <p:cNvSpPr txBox="1"/>
          <p:nvPr/>
        </p:nvSpPr>
        <p:spPr>
          <a:xfrm>
            <a:off x="9403446" y="346901"/>
            <a:ext cx="557075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accent1"/>
                </a:solidFill>
                <a:latin typeface="Poppins" pitchFamily="2" charset="77"/>
                <a:cs typeface="Poppins" pitchFamily="2" charset="77"/>
              </a:rPr>
              <a:t>PRESUPUESTO</a:t>
            </a: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E01DFB8E-43FC-432B-A22B-3C1895C50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399605"/>
              </p:ext>
            </p:extLst>
          </p:nvPr>
        </p:nvGraphicFramePr>
        <p:xfrm>
          <a:off x="987425" y="1579670"/>
          <a:ext cx="20996275" cy="9171251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12309475">
                  <a:extLst>
                    <a:ext uri="{9D8B030D-6E8A-4147-A177-3AD203B41FA5}">
                      <a16:colId xmlns:a16="http://schemas.microsoft.com/office/drawing/2014/main" val="493763240"/>
                    </a:ext>
                  </a:extLst>
                </a:gridCol>
                <a:gridCol w="2705100">
                  <a:extLst>
                    <a:ext uri="{9D8B030D-6E8A-4147-A177-3AD203B41FA5}">
                      <a16:colId xmlns:a16="http://schemas.microsoft.com/office/drawing/2014/main" val="1618927397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1832487886"/>
                    </a:ext>
                  </a:extLst>
                </a:gridCol>
                <a:gridCol w="2857500">
                  <a:extLst>
                    <a:ext uri="{9D8B030D-6E8A-4147-A177-3AD203B41FA5}">
                      <a16:colId xmlns:a16="http://schemas.microsoft.com/office/drawing/2014/main" val="3391547998"/>
                    </a:ext>
                  </a:extLst>
                </a:gridCol>
              </a:tblGrid>
              <a:tr h="810365"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MX" sz="32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COSTOS</a:t>
                      </a:r>
                      <a:endParaRPr lang="es-MX" sz="3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MX" sz="3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CANTIDAD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MX" sz="32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COSTO UNITARIO</a:t>
                      </a:r>
                      <a:endParaRPr lang="es-MX" sz="3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MX" sz="32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COSTO TOTAL</a:t>
                      </a:r>
                      <a:endParaRPr lang="es-MX" sz="3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229693361"/>
                  </a:ext>
                </a:extLst>
              </a:tr>
              <a:tr h="386199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u="none" strike="noStrike" dirty="0">
                          <a:effectLst/>
                          <a:latin typeface="+mn-lt"/>
                        </a:rPr>
                        <a:t>Producción </a:t>
                      </a:r>
                      <a:r>
                        <a:rPr lang="es-MX" sz="3200" u="none" strike="noStrike" dirty="0" err="1">
                          <a:effectLst/>
                          <a:latin typeface="+mn-lt"/>
                        </a:rPr>
                        <a:t>pre-evento</a:t>
                      </a:r>
                      <a:r>
                        <a:rPr lang="es-MX" sz="3200" u="none" strike="noStrike" dirty="0">
                          <a:effectLst/>
                          <a:latin typeface="+mn-lt"/>
                        </a:rPr>
                        <a:t>,  y papelería.</a:t>
                      </a: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defTabSz="2684463" fontAlgn="b">
                        <a:lnSpc>
                          <a:spcPct val="100000"/>
                        </a:lnSpc>
                      </a:pPr>
                      <a:r>
                        <a:rPr lang="es-MX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u="none" strike="noStrike" dirty="0">
                          <a:effectLst/>
                          <a:latin typeface="+mn-lt"/>
                        </a:rPr>
                        <a:t> $    50,000.00 </a:t>
                      </a: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u="none" strike="noStrike" dirty="0">
                          <a:effectLst/>
                          <a:latin typeface="+mn-lt"/>
                        </a:rPr>
                        <a:t> $    50,000.00 </a:t>
                      </a: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776026089"/>
                  </a:ext>
                </a:extLst>
              </a:tr>
              <a:tr h="650994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Publicidad- Promoción del Evento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MX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u="none" strike="noStrike" dirty="0">
                          <a:effectLst/>
                          <a:latin typeface="+mn-lt"/>
                        </a:rPr>
                        <a:t> $  150,000.00 </a:t>
                      </a: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u="none" strike="noStrike" dirty="0">
                          <a:effectLst/>
                          <a:latin typeface="+mn-lt"/>
                        </a:rPr>
                        <a:t> $  150,000.00 </a:t>
                      </a: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401566790"/>
                  </a:ext>
                </a:extLst>
              </a:tr>
              <a:tr h="650994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Página del evento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ctr" defTabSz="179388" fontAlgn="b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s-MX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286533610"/>
                  </a:ext>
                </a:extLst>
              </a:tr>
              <a:tr h="650994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Rueda de Prensa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MX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945105079"/>
                  </a:ext>
                </a:extLst>
              </a:tr>
              <a:tr h="650994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Sistema de inscripción y acreditación.</a:t>
                      </a:r>
                      <a:endParaRPr lang="es-MX" sz="3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MX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u="none" strike="noStrike" dirty="0">
                          <a:effectLst/>
                          <a:latin typeface="+mn-lt"/>
                        </a:rPr>
                        <a:t> $    20,000.00 </a:t>
                      </a: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u="none" strike="noStrike" dirty="0">
                          <a:effectLst/>
                          <a:latin typeface="+mn-lt"/>
                        </a:rPr>
                        <a:t> $  120,000.00 </a:t>
                      </a: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8223208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82834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Diseño de imagen grafica e impresión de </a:t>
                      </a: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Diseño de banners, señalética, pendones, suplemento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defTabSz="2684463" fontAlgn="b">
                        <a:lnSpc>
                          <a:spcPct val="100000"/>
                        </a:lnSpc>
                      </a:pPr>
                      <a:r>
                        <a:rPr lang="es-MX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u="none" strike="noStrike" dirty="0">
                          <a:effectLst/>
                          <a:latin typeface="+mn-lt"/>
                        </a:rPr>
                        <a:t> $    20,000.00 </a:t>
                      </a: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u="none" strike="noStrike" dirty="0">
                          <a:effectLst/>
                          <a:latin typeface="+mn-lt"/>
                        </a:rPr>
                        <a:t> $   20,000.00 </a:t>
                      </a: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219917743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Kit del participante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endParaRPr lang="es-MX" sz="3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044088750"/>
                  </a:ext>
                </a:extLst>
              </a:tr>
              <a:tr h="4381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lugar del evento</a:t>
                      </a:r>
                      <a:endParaRPr lang="es-MX" sz="3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MX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u="none" strike="noStrike">
                          <a:effectLst/>
                          <a:latin typeface="+mn-lt"/>
                        </a:rPr>
                        <a:t> </a:t>
                      </a:r>
                      <a:endParaRPr lang="es-MX" sz="3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u="none" strike="noStrike">
                          <a:effectLst/>
                          <a:latin typeface="+mn-lt"/>
                        </a:rPr>
                        <a:t> $                      -   </a:t>
                      </a:r>
                      <a:endParaRPr lang="es-MX" sz="3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665384924"/>
                  </a:ext>
                </a:extLst>
              </a:tr>
              <a:tr h="72961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Montaje de plenarias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MX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u="none" strike="noStrike" dirty="0">
                          <a:effectLst/>
                          <a:latin typeface="+mn-lt"/>
                        </a:rPr>
                        <a:t> $    50,000.00 </a:t>
                      </a: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u="none" strike="noStrike" dirty="0">
                          <a:effectLst/>
                          <a:latin typeface="+mn-lt"/>
                        </a:rPr>
                        <a:t> $  300,000.00 </a:t>
                      </a: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68759779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Memoria fotográfica y video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MX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11130779"/>
                  </a:ext>
                </a:extLst>
              </a:tr>
              <a:tr h="53149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Servicio de Catering, </a:t>
                      </a:r>
                      <a:r>
                        <a:rPr lang="es-MX" sz="320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coffee</a:t>
                      </a:r>
                      <a:r>
                        <a:rPr lang="es-MX" sz="3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MX" sz="320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breaks</a:t>
                      </a:r>
                      <a:r>
                        <a:rPr lang="es-MX" sz="3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almuerzos, cenas</a:t>
                      </a:r>
                      <a:endParaRPr lang="es-MX" sz="3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MX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u="none" strike="noStrike" dirty="0">
                          <a:effectLst/>
                          <a:latin typeface="+mn-lt"/>
                        </a:rPr>
                        <a:t> $    50,000.00 </a:t>
                      </a: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u="none" strike="noStrike" dirty="0">
                          <a:effectLst/>
                          <a:latin typeface="+mn-lt"/>
                        </a:rPr>
                        <a:t> $  300,000.00 </a:t>
                      </a: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76302933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Evento de inauguración o cierre</a:t>
                      </a:r>
                      <a:endParaRPr lang="es-MX" sz="3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MX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u="none" strike="noStrike" dirty="0">
                          <a:effectLst/>
                          <a:latin typeface="+mn-lt"/>
                        </a:rPr>
                        <a:t> $   100,000.00 </a:t>
                      </a: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MX" sz="3200" u="none" strike="noStrike" dirty="0">
                          <a:effectLst/>
                          <a:latin typeface="+mn-lt"/>
                        </a:rPr>
                        <a:t> $   100,000.00 </a:t>
                      </a: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005399439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</a:rPr>
                        <a:t>Contratación de traducción* si es necesario </a:t>
                      </a:r>
                      <a:endParaRPr lang="es-MX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s-MX" sz="3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endParaRPr lang="es-MX" sz="3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094968805"/>
                  </a:ext>
                </a:extLst>
              </a:tr>
            </a:tbl>
          </a:graphicData>
        </a:graphic>
      </p:graphicFrame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72F77E9-896D-4C19-B6DA-528289800E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981559"/>
              </p:ext>
            </p:extLst>
          </p:nvPr>
        </p:nvGraphicFramePr>
        <p:xfrm>
          <a:off x="15692284" y="11263840"/>
          <a:ext cx="6291416" cy="111633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3145708">
                  <a:extLst>
                    <a:ext uri="{9D8B030D-6E8A-4147-A177-3AD203B41FA5}">
                      <a16:colId xmlns:a16="http://schemas.microsoft.com/office/drawing/2014/main" val="885277814"/>
                    </a:ext>
                  </a:extLst>
                </a:gridCol>
                <a:gridCol w="3145708">
                  <a:extLst>
                    <a:ext uri="{9D8B030D-6E8A-4147-A177-3AD203B41FA5}">
                      <a16:colId xmlns:a16="http://schemas.microsoft.com/office/drawing/2014/main" val="20549676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600" b="1" u="none" strike="noStrike" dirty="0">
                          <a:effectLst/>
                        </a:rPr>
                        <a:t>SUB TOTAL</a:t>
                      </a:r>
                      <a:endParaRPr lang="es-MX" sz="3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600" b="1" u="none" strike="noStrike" dirty="0">
                          <a:effectLst/>
                        </a:rPr>
                        <a:t> $  1,040,000.00 </a:t>
                      </a:r>
                      <a:endParaRPr lang="es-MX" sz="3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70209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600" b="1" u="none" strike="noStrike">
                          <a:effectLst/>
                        </a:rPr>
                        <a:t>GRAN TOTAL</a:t>
                      </a:r>
                      <a:endParaRPr lang="es-MX" sz="3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3600" b="1" u="none" strike="noStrike" dirty="0">
                          <a:effectLst/>
                        </a:rPr>
                        <a:t> $  2,405,000.00 </a:t>
                      </a:r>
                      <a:endParaRPr lang="es-MX" sz="3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26987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17917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59197">
            <a:extLst>
              <a:ext uri="{FF2B5EF4-FFF2-40B4-BE49-F238E27FC236}">
                <a16:creationId xmlns:a16="http://schemas.microsoft.com/office/drawing/2014/main" id="{17A59080-8660-3A4B-B21C-03ECBA095A29}"/>
              </a:ext>
            </a:extLst>
          </p:cNvPr>
          <p:cNvSpPr/>
          <p:nvPr/>
        </p:nvSpPr>
        <p:spPr>
          <a:xfrm>
            <a:off x="10059138" y="6801223"/>
            <a:ext cx="4220597" cy="26328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58" extrusionOk="0">
                <a:moveTo>
                  <a:pt x="0" y="0"/>
                </a:moveTo>
                <a:lnTo>
                  <a:pt x="0" y="21025"/>
                </a:lnTo>
                <a:lnTo>
                  <a:pt x="9992" y="21025"/>
                </a:lnTo>
                <a:cubicBezTo>
                  <a:pt x="10106" y="21204"/>
                  <a:pt x="10240" y="21342"/>
                  <a:pt x="10384" y="21432"/>
                </a:cubicBezTo>
                <a:cubicBezTo>
                  <a:pt x="10652" y="21600"/>
                  <a:pt x="10948" y="21600"/>
                  <a:pt x="11216" y="21432"/>
                </a:cubicBezTo>
                <a:cubicBezTo>
                  <a:pt x="11360" y="21342"/>
                  <a:pt x="11494" y="21204"/>
                  <a:pt x="11608" y="21025"/>
                </a:cubicBezTo>
                <a:lnTo>
                  <a:pt x="21600" y="21025"/>
                </a:lnTo>
                <a:lnTo>
                  <a:pt x="21600" y="0"/>
                </a:lnTo>
                <a:lnTo>
                  <a:pt x="10773" y="22"/>
                </a:lnTo>
                <a:lnTo>
                  <a:pt x="10773" y="5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lumOff val="25000"/>
            </a:schemeClr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46" name="Shape 59198">
            <a:extLst>
              <a:ext uri="{FF2B5EF4-FFF2-40B4-BE49-F238E27FC236}">
                <a16:creationId xmlns:a16="http://schemas.microsoft.com/office/drawing/2014/main" id="{C4AA3089-3A4E-3B40-B1D3-E3A51A35F3EB}"/>
              </a:ext>
            </a:extLst>
          </p:cNvPr>
          <p:cNvSpPr/>
          <p:nvPr/>
        </p:nvSpPr>
        <p:spPr>
          <a:xfrm>
            <a:off x="10234956" y="6605730"/>
            <a:ext cx="1942900" cy="26540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30" extrusionOk="0">
                <a:moveTo>
                  <a:pt x="9720" y="103"/>
                </a:moveTo>
                <a:cubicBezTo>
                  <a:pt x="6438" y="-170"/>
                  <a:pt x="3115" y="101"/>
                  <a:pt x="0" y="898"/>
                </a:cubicBezTo>
                <a:lnTo>
                  <a:pt x="0" y="21417"/>
                </a:lnTo>
                <a:cubicBezTo>
                  <a:pt x="3493" y="20616"/>
                  <a:pt x="7135" y="20210"/>
                  <a:pt x="10797" y="20212"/>
                </a:cubicBezTo>
                <a:cubicBezTo>
                  <a:pt x="14463" y="20214"/>
                  <a:pt x="18106" y="20625"/>
                  <a:pt x="21600" y="21430"/>
                </a:cubicBezTo>
                <a:lnTo>
                  <a:pt x="21600" y="3909"/>
                </a:lnTo>
                <a:cubicBezTo>
                  <a:pt x="18261" y="1797"/>
                  <a:pt x="14119" y="468"/>
                  <a:pt x="9720" y="103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 w="12700" cap="flat">
            <a:noFill/>
            <a:miter lim="400000"/>
          </a:ln>
          <a:effectLst/>
        </p:spPr>
        <p:txBody>
          <a:bodyPr wrap="square" lIns="71438" tIns="71438" rIns="71438" bIns="71438" numCol="1" anchor="ctr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47" name="Shape 59199">
            <a:extLst>
              <a:ext uri="{FF2B5EF4-FFF2-40B4-BE49-F238E27FC236}">
                <a16:creationId xmlns:a16="http://schemas.microsoft.com/office/drawing/2014/main" id="{C62C6D96-2BF3-E847-9238-06857DC7433B}"/>
              </a:ext>
            </a:extLst>
          </p:cNvPr>
          <p:cNvSpPr/>
          <p:nvPr/>
        </p:nvSpPr>
        <p:spPr>
          <a:xfrm>
            <a:off x="10402626" y="6380968"/>
            <a:ext cx="1775230" cy="28788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78" extrusionOk="0">
                <a:moveTo>
                  <a:pt x="10638" y="571"/>
                </a:moveTo>
                <a:cubicBezTo>
                  <a:pt x="7162" y="43"/>
                  <a:pt x="3565" y="-122"/>
                  <a:pt x="0" y="90"/>
                </a:cubicBezTo>
                <a:lnTo>
                  <a:pt x="0" y="18815"/>
                </a:lnTo>
                <a:cubicBezTo>
                  <a:pt x="2991" y="18552"/>
                  <a:pt x="6027" y="18543"/>
                  <a:pt x="9023" y="18788"/>
                </a:cubicBezTo>
                <a:cubicBezTo>
                  <a:pt x="13470" y="19152"/>
                  <a:pt x="17749" y="20067"/>
                  <a:pt x="21600" y="21478"/>
                </a:cubicBezTo>
                <a:lnTo>
                  <a:pt x="21600" y="3710"/>
                </a:lnTo>
                <a:cubicBezTo>
                  <a:pt x="18311" y="2240"/>
                  <a:pt x="14589" y="1172"/>
                  <a:pt x="10638" y="571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71438" tIns="71438" rIns="71438" bIns="71438" numCol="1" anchor="ctr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48" name="Shape 59200">
            <a:extLst>
              <a:ext uri="{FF2B5EF4-FFF2-40B4-BE49-F238E27FC236}">
                <a16:creationId xmlns:a16="http://schemas.microsoft.com/office/drawing/2014/main" id="{4558A473-5168-174E-B0CD-746B5AC64C8F}"/>
              </a:ext>
            </a:extLst>
          </p:cNvPr>
          <p:cNvSpPr/>
          <p:nvPr/>
        </p:nvSpPr>
        <p:spPr>
          <a:xfrm>
            <a:off x="10781717" y="6204486"/>
            <a:ext cx="1396139" cy="3050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60" extrusionOk="0">
                <a:moveTo>
                  <a:pt x="12323" y="952"/>
                </a:moveTo>
                <a:cubicBezTo>
                  <a:pt x="8456" y="171"/>
                  <a:pt x="4209" y="-140"/>
                  <a:pt x="0" y="58"/>
                </a:cubicBezTo>
                <a:lnTo>
                  <a:pt x="0" y="17713"/>
                </a:lnTo>
                <a:cubicBezTo>
                  <a:pt x="3567" y="17650"/>
                  <a:pt x="7130" y="17882"/>
                  <a:pt x="10514" y="18399"/>
                </a:cubicBezTo>
                <a:cubicBezTo>
                  <a:pt x="14663" y="19033"/>
                  <a:pt x="18450" y="20078"/>
                  <a:pt x="21600" y="21460"/>
                </a:cubicBezTo>
                <a:lnTo>
                  <a:pt x="21600" y="4273"/>
                </a:lnTo>
                <a:cubicBezTo>
                  <a:pt x="19161" y="2834"/>
                  <a:pt x="15975" y="1690"/>
                  <a:pt x="12323" y="95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</p:spPr>
        <p:txBody>
          <a:bodyPr wrap="square" lIns="71438" tIns="71438" rIns="71438" bIns="71438" numCol="1" anchor="ctr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49" name="Shape 59201">
            <a:extLst>
              <a:ext uri="{FF2B5EF4-FFF2-40B4-BE49-F238E27FC236}">
                <a16:creationId xmlns:a16="http://schemas.microsoft.com/office/drawing/2014/main" id="{06DCA354-3FD5-794A-97DE-AB78431022FD}"/>
              </a:ext>
            </a:extLst>
          </p:cNvPr>
          <p:cNvSpPr/>
          <p:nvPr/>
        </p:nvSpPr>
        <p:spPr>
          <a:xfrm flipH="1">
            <a:off x="12171394" y="6603772"/>
            <a:ext cx="1942899" cy="26540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30" extrusionOk="0">
                <a:moveTo>
                  <a:pt x="9720" y="103"/>
                </a:moveTo>
                <a:cubicBezTo>
                  <a:pt x="6438" y="-170"/>
                  <a:pt x="3115" y="101"/>
                  <a:pt x="0" y="898"/>
                </a:cubicBezTo>
                <a:lnTo>
                  <a:pt x="0" y="21417"/>
                </a:lnTo>
                <a:cubicBezTo>
                  <a:pt x="3493" y="20616"/>
                  <a:pt x="7135" y="20210"/>
                  <a:pt x="10797" y="20212"/>
                </a:cubicBezTo>
                <a:cubicBezTo>
                  <a:pt x="14463" y="20214"/>
                  <a:pt x="18106" y="20625"/>
                  <a:pt x="21600" y="21430"/>
                </a:cubicBezTo>
                <a:lnTo>
                  <a:pt x="21600" y="3909"/>
                </a:lnTo>
                <a:cubicBezTo>
                  <a:pt x="18261" y="1797"/>
                  <a:pt x="14119" y="468"/>
                  <a:pt x="9720" y="103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 w="12700" cap="flat">
            <a:noFill/>
            <a:miter lim="400000"/>
          </a:ln>
          <a:effectLst/>
        </p:spPr>
        <p:txBody>
          <a:bodyPr wrap="square" lIns="71438" tIns="71438" rIns="71438" bIns="71438" numCol="1" anchor="ctr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50" name="Shape 59202">
            <a:extLst>
              <a:ext uri="{FF2B5EF4-FFF2-40B4-BE49-F238E27FC236}">
                <a16:creationId xmlns:a16="http://schemas.microsoft.com/office/drawing/2014/main" id="{73815AD5-2172-2E4A-B015-CE08ED6E0896}"/>
              </a:ext>
            </a:extLst>
          </p:cNvPr>
          <p:cNvSpPr/>
          <p:nvPr/>
        </p:nvSpPr>
        <p:spPr>
          <a:xfrm flipH="1">
            <a:off x="12171392" y="6379010"/>
            <a:ext cx="1775230" cy="28788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78" extrusionOk="0">
                <a:moveTo>
                  <a:pt x="10638" y="571"/>
                </a:moveTo>
                <a:cubicBezTo>
                  <a:pt x="7162" y="43"/>
                  <a:pt x="3565" y="-122"/>
                  <a:pt x="0" y="90"/>
                </a:cubicBezTo>
                <a:lnTo>
                  <a:pt x="0" y="18815"/>
                </a:lnTo>
                <a:cubicBezTo>
                  <a:pt x="2991" y="18552"/>
                  <a:pt x="6027" y="18543"/>
                  <a:pt x="9023" y="18788"/>
                </a:cubicBezTo>
                <a:cubicBezTo>
                  <a:pt x="13470" y="19152"/>
                  <a:pt x="17749" y="20067"/>
                  <a:pt x="21600" y="21478"/>
                </a:cubicBezTo>
                <a:lnTo>
                  <a:pt x="21600" y="3710"/>
                </a:lnTo>
                <a:cubicBezTo>
                  <a:pt x="18311" y="2240"/>
                  <a:pt x="14589" y="1172"/>
                  <a:pt x="10638" y="571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71438" tIns="71438" rIns="71438" bIns="71438" numCol="1" anchor="ctr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51" name="Shape 59203">
            <a:extLst>
              <a:ext uri="{FF2B5EF4-FFF2-40B4-BE49-F238E27FC236}">
                <a16:creationId xmlns:a16="http://schemas.microsoft.com/office/drawing/2014/main" id="{14FD7AA8-D774-1349-B271-25B970A1FCAB}"/>
              </a:ext>
            </a:extLst>
          </p:cNvPr>
          <p:cNvSpPr/>
          <p:nvPr/>
        </p:nvSpPr>
        <p:spPr>
          <a:xfrm flipH="1">
            <a:off x="12171392" y="6203536"/>
            <a:ext cx="1395793" cy="30452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68" extrusionOk="0">
                <a:moveTo>
                  <a:pt x="12326" y="947"/>
                </a:moveTo>
                <a:cubicBezTo>
                  <a:pt x="8449" y="179"/>
                  <a:pt x="4209" y="-132"/>
                  <a:pt x="0" y="51"/>
                </a:cubicBezTo>
                <a:lnTo>
                  <a:pt x="0" y="17745"/>
                </a:lnTo>
                <a:cubicBezTo>
                  <a:pt x="3568" y="17684"/>
                  <a:pt x="7130" y="17917"/>
                  <a:pt x="10516" y="18433"/>
                </a:cubicBezTo>
                <a:cubicBezTo>
                  <a:pt x="14648" y="19062"/>
                  <a:pt x="18425" y="20099"/>
                  <a:pt x="21579" y="21468"/>
                </a:cubicBezTo>
                <a:lnTo>
                  <a:pt x="21600" y="4145"/>
                </a:lnTo>
                <a:cubicBezTo>
                  <a:pt x="19108" y="2760"/>
                  <a:pt x="15931" y="1661"/>
                  <a:pt x="12326" y="94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12700" cap="flat">
            <a:noFill/>
            <a:miter lim="400000"/>
          </a:ln>
          <a:effectLst/>
        </p:spPr>
        <p:txBody>
          <a:bodyPr wrap="square" lIns="71438" tIns="71438" rIns="71438" bIns="71438" numCol="1" anchor="ctr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52" name="Shape 59204">
            <a:extLst>
              <a:ext uri="{FF2B5EF4-FFF2-40B4-BE49-F238E27FC236}">
                <a16:creationId xmlns:a16="http://schemas.microsoft.com/office/drawing/2014/main" id="{826C3BF7-3020-DC4C-AD75-B9ACB468315C}"/>
              </a:ext>
            </a:extLst>
          </p:cNvPr>
          <p:cNvSpPr/>
          <p:nvPr/>
        </p:nvSpPr>
        <p:spPr>
          <a:xfrm>
            <a:off x="11138866" y="8900694"/>
            <a:ext cx="277913" cy="6355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2" y="0"/>
                </a:moveTo>
                <a:lnTo>
                  <a:pt x="0" y="21600"/>
                </a:lnTo>
                <a:lnTo>
                  <a:pt x="10775" y="18739"/>
                </a:lnTo>
                <a:lnTo>
                  <a:pt x="21550" y="21600"/>
                </a:lnTo>
                <a:lnTo>
                  <a:pt x="21600" y="1754"/>
                </a:lnTo>
                <a:cubicBezTo>
                  <a:pt x="18073" y="1261"/>
                  <a:pt x="14478" y="867"/>
                  <a:pt x="10836" y="572"/>
                </a:cubicBezTo>
                <a:cubicBezTo>
                  <a:pt x="7282" y="285"/>
                  <a:pt x="3690" y="94"/>
                  <a:pt x="82" y="0"/>
                </a:cubicBezTo>
                <a:close/>
              </a:path>
            </a:pathLst>
          </a:custGeom>
          <a:solidFill>
            <a:schemeClr val="accent1">
              <a:lumMod val="25000"/>
              <a:lumOff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43" name="Shape 59208">
            <a:extLst>
              <a:ext uri="{FF2B5EF4-FFF2-40B4-BE49-F238E27FC236}">
                <a16:creationId xmlns:a16="http://schemas.microsoft.com/office/drawing/2014/main" id="{70EA8B07-CF3B-414E-AF24-BBE9F7511877}"/>
              </a:ext>
            </a:extLst>
          </p:cNvPr>
          <p:cNvSpPr/>
          <p:nvPr/>
        </p:nvSpPr>
        <p:spPr>
          <a:xfrm rot="16200000" flipV="1">
            <a:off x="14777028" y="7394656"/>
            <a:ext cx="0" cy="994585"/>
          </a:xfrm>
          <a:prstGeom prst="line">
            <a:avLst/>
          </a:prstGeom>
          <a:noFill/>
          <a:ln w="38100" cap="flat">
            <a:solidFill>
              <a:schemeClr val="bg1">
                <a:lumMod val="85000"/>
              </a:schemeClr>
            </a:solidFill>
            <a:prstDash val="solid"/>
            <a:miter lim="400000"/>
          </a:ln>
          <a:effectLst/>
        </p:spPr>
        <p:txBody>
          <a:bodyPr wrap="square" lIns="71438" tIns="71438" rIns="71438" bIns="71438" numCol="1" anchor="ctr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44" name="Shape 59209">
            <a:extLst>
              <a:ext uri="{FF2B5EF4-FFF2-40B4-BE49-F238E27FC236}">
                <a16:creationId xmlns:a16="http://schemas.microsoft.com/office/drawing/2014/main" id="{2C0248EC-CC6F-0B4B-BB96-E0B3037FDC5B}"/>
              </a:ext>
            </a:extLst>
          </p:cNvPr>
          <p:cNvSpPr/>
          <p:nvPr/>
        </p:nvSpPr>
        <p:spPr>
          <a:xfrm rot="16200000" flipV="1">
            <a:off x="9558373" y="7396544"/>
            <a:ext cx="0" cy="990807"/>
          </a:xfrm>
          <a:prstGeom prst="line">
            <a:avLst/>
          </a:prstGeom>
          <a:noFill/>
          <a:ln w="38100" cap="flat">
            <a:solidFill>
              <a:schemeClr val="bg1">
                <a:lumMod val="85000"/>
              </a:schemeClr>
            </a:solidFill>
            <a:prstDash val="solid"/>
            <a:miter lim="400000"/>
          </a:ln>
          <a:effectLst/>
        </p:spPr>
        <p:txBody>
          <a:bodyPr wrap="square" lIns="71438" tIns="71438" rIns="71438" bIns="71438" numCol="1" anchor="ctr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41" name="Shape 59211">
            <a:extLst>
              <a:ext uri="{FF2B5EF4-FFF2-40B4-BE49-F238E27FC236}">
                <a16:creationId xmlns:a16="http://schemas.microsoft.com/office/drawing/2014/main" id="{7225595B-FF43-5743-837D-16F62167F68F}"/>
              </a:ext>
            </a:extLst>
          </p:cNvPr>
          <p:cNvSpPr/>
          <p:nvPr/>
        </p:nvSpPr>
        <p:spPr>
          <a:xfrm flipH="1" flipV="1">
            <a:off x="9972117" y="5681224"/>
            <a:ext cx="718543" cy="648202"/>
          </a:xfrm>
          <a:prstGeom prst="line">
            <a:avLst/>
          </a:prstGeom>
          <a:noFill/>
          <a:ln w="38100" cap="flat">
            <a:solidFill>
              <a:schemeClr val="bg1">
                <a:lumMod val="85000"/>
              </a:schemeClr>
            </a:solidFill>
            <a:prstDash val="solid"/>
            <a:miter lim="400000"/>
          </a:ln>
          <a:effectLst/>
        </p:spPr>
        <p:txBody>
          <a:bodyPr wrap="square" lIns="71438" tIns="71438" rIns="71438" bIns="71438" numCol="1" anchor="ctr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42" name="Shape 59212">
            <a:extLst>
              <a:ext uri="{FF2B5EF4-FFF2-40B4-BE49-F238E27FC236}">
                <a16:creationId xmlns:a16="http://schemas.microsoft.com/office/drawing/2014/main" id="{67FA1401-857D-4B41-9FDE-DEC74E99C918}"/>
              </a:ext>
            </a:extLst>
          </p:cNvPr>
          <p:cNvSpPr/>
          <p:nvPr/>
        </p:nvSpPr>
        <p:spPr>
          <a:xfrm flipV="1">
            <a:off x="13564785" y="5681223"/>
            <a:ext cx="800388" cy="722037"/>
          </a:xfrm>
          <a:prstGeom prst="line">
            <a:avLst/>
          </a:prstGeom>
          <a:noFill/>
          <a:ln w="38100" cap="flat">
            <a:solidFill>
              <a:schemeClr val="bg1">
                <a:lumMod val="85000"/>
              </a:schemeClr>
            </a:solidFill>
            <a:prstDash val="solid"/>
            <a:miter lim="400000"/>
          </a:ln>
          <a:effectLst/>
        </p:spPr>
        <p:txBody>
          <a:bodyPr wrap="square" lIns="71438" tIns="71438" rIns="71438" bIns="71438" numCol="1" anchor="ctr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39" name="Shape 59214">
            <a:extLst>
              <a:ext uri="{FF2B5EF4-FFF2-40B4-BE49-F238E27FC236}">
                <a16:creationId xmlns:a16="http://schemas.microsoft.com/office/drawing/2014/main" id="{D5773B72-AEFC-E648-9A0A-DEF634AE322C}"/>
              </a:ext>
            </a:extLst>
          </p:cNvPr>
          <p:cNvSpPr/>
          <p:nvPr/>
        </p:nvSpPr>
        <p:spPr>
          <a:xfrm rot="10800000" flipV="1">
            <a:off x="9972117" y="9392170"/>
            <a:ext cx="797990" cy="719871"/>
          </a:xfrm>
          <a:prstGeom prst="line">
            <a:avLst/>
          </a:prstGeom>
          <a:noFill/>
          <a:ln w="38100" cap="flat">
            <a:solidFill>
              <a:schemeClr val="bg1">
                <a:lumMod val="85000"/>
              </a:schemeClr>
            </a:solidFill>
            <a:prstDash val="solid"/>
            <a:miter lim="400000"/>
          </a:ln>
          <a:effectLst/>
        </p:spPr>
        <p:txBody>
          <a:bodyPr wrap="square" lIns="71438" tIns="71438" rIns="71438" bIns="71438" numCol="1" anchor="ctr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40" name="Shape 59215">
            <a:extLst>
              <a:ext uri="{FF2B5EF4-FFF2-40B4-BE49-F238E27FC236}">
                <a16:creationId xmlns:a16="http://schemas.microsoft.com/office/drawing/2014/main" id="{72F511C9-504C-B545-8019-8B82CB8B361A}"/>
              </a:ext>
            </a:extLst>
          </p:cNvPr>
          <p:cNvSpPr/>
          <p:nvPr/>
        </p:nvSpPr>
        <p:spPr>
          <a:xfrm rot="10800000" flipH="1" flipV="1">
            <a:off x="13567185" y="9392170"/>
            <a:ext cx="797987" cy="719871"/>
          </a:xfrm>
          <a:prstGeom prst="line">
            <a:avLst/>
          </a:prstGeom>
          <a:noFill/>
          <a:ln w="38100" cap="flat">
            <a:solidFill>
              <a:schemeClr val="bg1">
                <a:lumMod val="85000"/>
              </a:schemeClr>
            </a:solidFill>
            <a:prstDash val="solid"/>
            <a:miter lim="400000"/>
          </a:ln>
          <a:effectLst/>
        </p:spPr>
        <p:txBody>
          <a:bodyPr wrap="square" lIns="71438" tIns="71438" rIns="71438" bIns="71438" numCol="1" anchor="ctr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32" name="Shape 59218">
            <a:extLst>
              <a:ext uri="{FF2B5EF4-FFF2-40B4-BE49-F238E27FC236}">
                <a16:creationId xmlns:a16="http://schemas.microsoft.com/office/drawing/2014/main" id="{BB4318FE-E0A7-6140-A1D8-D0E6B4F63B35}"/>
              </a:ext>
            </a:extLst>
          </p:cNvPr>
          <p:cNvSpPr/>
          <p:nvPr/>
        </p:nvSpPr>
        <p:spPr>
          <a:xfrm>
            <a:off x="15279681" y="7025195"/>
            <a:ext cx="1690353" cy="1690354"/>
          </a:xfrm>
          <a:prstGeom prst="ellipse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30" name="Shape 59221">
            <a:extLst>
              <a:ext uri="{FF2B5EF4-FFF2-40B4-BE49-F238E27FC236}">
                <a16:creationId xmlns:a16="http://schemas.microsoft.com/office/drawing/2014/main" id="{6221A9DF-E2DD-7F48-BE94-D06223C5D2DD}"/>
              </a:ext>
            </a:extLst>
          </p:cNvPr>
          <p:cNvSpPr/>
          <p:nvPr/>
        </p:nvSpPr>
        <p:spPr>
          <a:xfrm>
            <a:off x="14163424" y="4228290"/>
            <a:ext cx="1690354" cy="1690354"/>
          </a:xfrm>
          <a:prstGeom prst="ellipse">
            <a:avLst/>
          </a:prstGeom>
          <a:solidFill>
            <a:schemeClr val="accent1">
              <a:lumMod val="90000"/>
              <a:lumOff val="10000"/>
            </a:schemeClr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28" name="Shape 59224">
            <a:extLst>
              <a:ext uri="{FF2B5EF4-FFF2-40B4-BE49-F238E27FC236}">
                <a16:creationId xmlns:a16="http://schemas.microsoft.com/office/drawing/2014/main" id="{34423D7E-3BE6-014A-A351-10FB85C56104}"/>
              </a:ext>
            </a:extLst>
          </p:cNvPr>
          <p:cNvSpPr/>
          <p:nvPr/>
        </p:nvSpPr>
        <p:spPr>
          <a:xfrm>
            <a:off x="8569614" y="4228290"/>
            <a:ext cx="1690354" cy="1690354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24" name="Shape 59230">
            <a:extLst>
              <a:ext uri="{FF2B5EF4-FFF2-40B4-BE49-F238E27FC236}">
                <a16:creationId xmlns:a16="http://schemas.microsoft.com/office/drawing/2014/main" id="{BCC6D250-BD9B-B44C-AD45-480F3D5F9C9E}"/>
              </a:ext>
            </a:extLst>
          </p:cNvPr>
          <p:cNvSpPr/>
          <p:nvPr/>
        </p:nvSpPr>
        <p:spPr>
          <a:xfrm>
            <a:off x="14313181" y="9990391"/>
            <a:ext cx="1690354" cy="1690354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20" name="Shape 59236">
            <a:extLst>
              <a:ext uri="{FF2B5EF4-FFF2-40B4-BE49-F238E27FC236}">
                <a16:creationId xmlns:a16="http://schemas.microsoft.com/office/drawing/2014/main" id="{B4FA75E9-4DBA-DC42-8D75-A0C96CCA4E1C}"/>
              </a:ext>
            </a:extLst>
          </p:cNvPr>
          <p:cNvSpPr/>
          <p:nvPr/>
        </p:nvSpPr>
        <p:spPr>
          <a:xfrm>
            <a:off x="7368840" y="7025195"/>
            <a:ext cx="1690353" cy="1690354"/>
          </a:xfrm>
          <a:prstGeom prst="ellipse">
            <a:avLst/>
          </a:prstGeom>
          <a:solidFill>
            <a:schemeClr val="accent4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18" name="Shape 59239">
            <a:extLst>
              <a:ext uri="{FF2B5EF4-FFF2-40B4-BE49-F238E27FC236}">
                <a16:creationId xmlns:a16="http://schemas.microsoft.com/office/drawing/2014/main" id="{F88B4646-CEEB-A24C-AEA8-FF6776EF728D}"/>
              </a:ext>
            </a:extLst>
          </p:cNvPr>
          <p:cNvSpPr/>
          <p:nvPr/>
        </p:nvSpPr>
        <p:spPr>
          <a:xfrm>
            <a:off x="8569614" y="9792221"/>
            <a:ext cx="1690354" cy="1690354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82D7164-1CA9-A942-9CCE-DD03ABA66C8F}"/>
              </a:ext>
            </a:extLst>
          </p:cNvPr>
          <p:cNvSpPr txBox="1"/>
          <p:nvPr/>
        </p:nvSpPr>
        <p:spPr>
          <a:xfrm>
            <a:off x="9877832" y="612372"/>
            <a:ext cx="547137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accent1"/>
                </a:solidFill>
                <a:latin typeface="Poppins" pitchFamily="2" charset="77"/>
                <a:cs typeface="Poppins" pitchFamily="2" charset="77"/>
              </a:rPr>
              <a:t>ENTREGABLES</a:t>
            </a:r>
          </a:p>
        </p:txBody>
      </p:sp>
      <p:sp>
        <p:nvSpPr>
          <p:cNvPr id="57" name="Freeform 755">
            <a:extLst>
              <a:ext uri="{FF2B5EF4-FFF2-40B4-BE49-F238E27FC236}">
                <a16:creationId xmlns:a16="http://schemas.microsoft.com/office/drawing/2014/main" id="{461E0596-06D0-E44A-BF08-325EF9ADF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94016" y="3437359"/>
            <a:ext cx="919498" cy="890910"/>
          </a:xfrm>
          <a:custGeom>
            <a:avLst/>
            <a:gdLst>
              <a:gd name="T0" fmla="*/ 167809 w 306026"/>
              <a:gd name="T1" fmla="*/ 267053 h 296645"/>
              <a:gd name="T2" fmla="*/ 157705 w 306026"/>
              <a:gd name="T3" fmla="*/ 218334 h 296645"/>
              <a:gd name="T4" fmla="*/ 137856 w 306026"/>
              <a:gd name="T5" fmla="*/ 267053 h 296645"/>
              <a:gd name="T6" fmla="*/ 127391 w 306026"/>
              <a:gd name="T7" fmla="*/ 218334 h 296645"/>
              <a:gd name="T8" fmla="*/ 27788 w 306026"/>
              <a:gd name="T9" fmla="*/ 209312 h 296645"/>
              <a:gd name="T10" fmla="*/ 282930 w 306026"/>
              <a:gd name="T11" fmla="*/ 176832 h 296645"/>
              <a:gd name="T12" fmla="*/ 23097 w 306026"/>
              <a:gd name="T13" fmla="*/ 176832 h 296645"/>
              <a:gd name="T14" fmla="*/ 67906 w 306026"/>
              <a:gd name="T15" fmla="*/ 153955 h 296645"/>
              <a:gd name="T16" fmla="*/ 9525 w 306026"/>
              <a:gd name="T17" fmla="*/ 153955 h 296645"/>
              <a:gd name="T18" fmla="*/ 49004 w 306026"/>
              <a:gd name="T19" fmla="*/ 130319 h 296645"/>
              <a:gd name="T20" fmla="*/ 4617 w 306026"/>
              <a:gd name="T21" fmla="*/ 139491 h 296645"/>
              <a:gd name="T22" fmla="*/ 19037 w 306026"/>
              <a:gd name="T23" fmla="*/ 111269 h 296645"/>
              <a:gd name="T24" fmla="*/ 55210 w 306026"/>
              <a:gd name="T25" fmla="*/ 120441 h 296645"/>
              <a:gd name="T26" fmla="*/ 19037 w 306026"/>
              <a:gd name="T27" fmla="*/ 111269 h 296645"/>
              <a:gd name="T28" fmla="*/ 96355 w 306026"/>
              <a:gd name="T29" fmla="*/ 167449 h 296645"/>
              <a:gd name="T30" fmla="*/ 118730 w 306026"/>
              <a:gd name="T31" fmla="*/ 127391 h 296645"/>
              <a:gd name="T32" fmla="*/ 182605 w 306026"/>
              <a:gd name="T33" fmla="*/ 167449 h 296645"/>
              <a:gd name="T34" fmla="*/ 191627 w 306026"/>
              <a:gd name="T35" fmla="*/ 132083 h 296645"/>
              <a:gd name="T36" fmla="*/ 209311 w 306026"/>
              <a:gd name="T37" fmla="*/ 127391 h 296645"/>
              <a:gd name="T38" fmla="*/ 153805 w 306026"/>
              <a:gd name="T39" fmla="*/ 42581 h 296645"/>
              <a:gd name="T40" fmla="*/ 172734 w 306026"/>
              <a:gd name="T41" fmla="*/ 61874 h 296645"/>
              <a:gd name="T42" fmla="*/ 182198 w 306026"/>
              <a:gd name="T43" fmla="*/ 61874 h 296645"/>
              <a:gd name="T44" fmla="*/ 153805 w 306026"/>
              <a:gd name="T45" fmla="*/ 33481 h 296645"/>
              <a:gd name="T46" fmla="*/ 239624 w 306026"/>
              <a:gd name="T47" fmla="*/ 38975 h 296645"/>
              <a:gd name="T48" fmla="*/ 259473 w 306026"/>
              <a:gd name="T49" fmla="*/ 0 h 296645"/>
              <a:gd name="T50" fmla="*/ 291952 w 306026"/>
              <a:gd name="T51" fmla="*/ 167449 h 296645"/>
              <a:gd name="T52" fmla="*/ 301335 w 306026"/>
              <a:gd name="T53" fmla="*/ 176832 h 296645"/>
              <a:gd name="T54" fmla="*/ 282930 w 306026"/>
              <a:gd name="T55" fmla="*/ 217251 h 296645"/>
              <a:gd name="T56" fmla="*/ 273547 w 306026"/>
              <a:gd name="T57" fmla="*/ 291954 h 296645"/>
              <a:gd name="T58" fmla="*/ 209311 w 306026"/>
              <a:gd name="T59" fmla="*/ 262361 h 296645"/>
              <a:gd name="T60" fmla="*/ 200289 w 306026"/>
              <a:gd name="T61" fmla="*/ 218334 h 296645"/>
              <a:gd name="T62" fmla="*/ 167809 w 306026"/>
              <a:gd name="T63" fmla="*/ 276436 h 296645"/>
              <a:gd name="T64" fmla="*/ 118008 w 306026"/>
              <a:gd name="T65" fmla="*/ 256948 h 296645"/>
              <a:gd name="T66" fmla="*/ 104655 w 306026"/>
              <a:gd name="T67" fmla="*/ 262361 h 296645"/>
              <a:gd name="T68" fmla="*/ 95633 w 306026"/>
              <a:gd name="T69" fmla="*/ 218334 h 296645"/>
              <a:gd name="T70" fmla="*/ 27788 w 306026"/>
              <a:gd name="T71" fmla="*/ 296645 h 296645"/>
              <a:gd name="T72" fmla="*/ 13714 w 306026"/>
              <a:gd name="T73" fmla="*/ 204620 h 296645"/>
              <a:gd name="T74" fmla="*/ 0 w 306026"/>
              <a:gd name="T75" fmla="*/ 172141 h 296645"/>
              <a:gd name="T76" fmla="*/ 87333 w 306026"/>
              <a:gd name="T77" fmla="*/ 167449 h 296645"/>
              <a:gd name="T78" fmla="*/ 187297 w 306026"/>
              <a:gd name="T79" fmla="*/ 95994 h 296645"/>
              <a:gd name="T80" fmla="*/ 282930 w 306026"/>
              <a:gd name="T81" fmla="*/ 167449 h 296645"/>
              <a:gd name="T82" fmla="*/ 259473 w 306026"/>
              <a:gd name="T83" fmla="*/ 9022 h 296645"/>
              <a:gd name="T84" fmla="*/ 243845 w 306026"/>
              <a:gd name="T85" fmla="*/ 47761 h 296645"/>
              <a:gd name="T86" fmla="*/ 236737 w 306026"/>
              <a:gd name="T87" fmla="*/ 49080 h 296645"/>
              <a:gd name="T88" fmla="*/ 239985 w 306026"/>
              <a:gd name="T89" fmla="*/ 6495 h 2966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306026" h="296645">
                <a:moveTo>
                  <a:pt x="157705" y="218334"/>
                </a:moveTo>
                <a:lnTo>
                  <a:pt x="157705" y="256948"/>
                </a:lnTo>
                <a:cubicBezTo>
                  <a:pt x="157705" y="262361"/>
                  <a:pt x="162035" y="267053"/>
                  <a:pt x="167809" y="267053"/>
                </a:cubicBezTo>
                <a:cubicBezTo>
                  <a:pt x="173583" y="267053"/>
                  <a:pt x="178275" y="262361"/>
                  <a:pt x="178275" y="256948"/>
                </a:cubicBezTo>
                <a:lnTo>
                  <a:pt x="178275" y="218334"/>
                </a:lnTo>
                <a:lnTo>
                  <a:pt x="157705" y="218334"/>
                </a:lnTo>
                <a:close/>
                <a:moveTo>
                  <a:pt x="127391" y="218334"/>
                </a:moveTo>
                <a:lnTo>
                  <a:pt x="127391" y="256948"/>
                </a:lnTo>
                <a:cubicBezTo>
                  <a:pt x="127391" y="262361"/>
                  <a:pt x="132082" y="267053"/>
                  <a:pt x="137856" y="267053"/>
                </a:cubicBezTo>
                <a:cubicBezTo>
                  <a:pt x="143630" y="267053"/>
                  <a:pt x="148322" y="262361"/>
                  <a:pt x="148322" y="256948"/>
                </a:cubicBezTo>
                <a:lnTo>
                  <a:pt x="148322" y="218334"/>
                </a:lnTo>
                <a:lnTo>
                  <a:pt x="127391" y="218334"/>
                </a:lnTo>
                <a:close/>
                <a:moveTo>
                  <a:pt x="23097" y="176832"/>
                </a:moveTo>
                <a:lnTo>
                  <a:pt x="23097" y="204620"/>
                </a:lnTo>
                <a:cubicBezTo>
                  <a:pt x="23097" y="206785"/>
                  <a:pt x="25262" y="209312"/>
                  <a:pt x="27788" y="209312"/>
                </a:cubicBezTo>
                <a:lnTo>
                  <a:pt x="278239" y="209312"/>
                </a:lnTo>
                <a:cubicBezTo>
                  <a:pt x="280765" y="209312"/>
                  <a:pt x="282930" y="206785"/>
                  <a:pt x="282930" y="204620"/>
                </a:cubicBezTo>
                <a:lnTo>
                  <a:pt x="282930" y="176832"/>
                </a:lnTo>
                <a:lnTo>
                  <a:pt x="187297" y="176832"/>
                </a:lnTo>
                <a:lnTo>
                  <a:pt x="118730" y="176832"/>
                </a:lnTo>
                <a:lnTo>
                  <a:pt x="23097" y="176832"/>
                </a:lnTo>
                <a:close/>
                <a:moveTo>
                  <a:pt x="14153" y="149369"/>
                </a:moveTo>
                <a:lnTo>
                  <a:pt x="63279" y="149369"/>
                </a:lnTo>
                <a:cubicBezTo>
                  <a:pt x="65770" y="149369"/>
                  <a:pt x="67906" y="151486"/>
                  <a:pt x="67906" y="153955"/>
                </a:cubicBezTo>
                <a:cubicBezTo>
                  <a:pt x="67906" y="156425"/>
                  <a:pt x="65770" y="158541"/>
                  <a:pt x="63279" y="158541"/>
                </a:cubicBezTo>
                <a:lnTo>
                  <a:pt x="14153" y="158541"/>
                </a:lnTo>
                <a:cubicBezTo>
                  <a:pt x="11661" y="158541"/>
                  <a:pt x="9525" y="156425"/>
                  <a:pt x="9525" y="153955"/>
                </a:cubicBezTo>
                <a:cubicBezTo>
                  <a:pt x="9525" y="151486"/>
                  <a:pt x="11661" y="149369"/>
                  <a:pt x="14153" y="149369"/>
                </a:cubicBezTo>
                <a:close/>
                <a:moveTo>
                  <a:pt x="4617" y="130319"/>
                </a:moveTo>
                <a:lnTo>
                  <a:pt x="49004" y="130319"/>
                </a:lnTo>
                <a:cubicBezTo>
                  <a:pt x="51490" y="130319"/>
                  <a:pt x="53620" y="132436"/>
                  <a:pt x="53620" y="134905"/>
                </a:cubicBezTo>
                <a:cubicBezTo>
                  <a:pt x="53620" y="137375"/>
                  <a:pt x="51490" y="139491"/>
                  <a:pt x="49004" y="139491"/>
                </a:cubicBezTo>
                <a:lnTo>
                  <a:pt x="4617" y="139491"/>
                </a:lnTo>
                <a:cubicBezTo>
                  <a:pt x="1776" y="139491"/>
                  <a:pt x="0" y="137375"/>
                  <a:pt x="0" y="134905"/>
                </a:cubicBezTo>
                <a:cubicBezTo>
                  <a:pt x="0" y="132436"/>
                  <a:pt x="1776" y="130319"/>
                  <a:pt x="4617" y="130319"/>
                </a:cubicBezTo>
                <a:close/>
                <a:moveTo>
                  <a:pt x="19037" y="111269"/>
                </a:moveTo>
                <a:lnTo>
                  <a:pt x="55210" y="111269"/>
                </a:lnTo>
                <a:cubicBezTo>
                  <a:pt x="58133" y="111269"/>
                  <a:pt x="59960" y="113386"/>
                  <a:pt x="59960" y="115855"/>
                </a:cubicBezTo>
                <a:cubicBezTo>
                  <a:pt x="59960" y="118325"/>
                  <a:pt x="58133" y="120441"/>
                  <a:pt x="55210" y="120441"/>
                </a:cubicBezTo>
                <a:lnTo>
                  <a:pt x="19037" y="120441"/>
                </a:lnTo>
                <a:cubicBezTo>
                  <a:pt x="16480" y="120441"/>
                  <a:pt x="14287" y="118325"/>
                  <a:pt x="14287" y="115855"/>
                </a:cubicBezTo>
                <a:cubicBezTo>
                  <a:pt x="14287" y="113386"/>
                  <a:pt x="16480" y="111269"/>
                  <a:pt x="19037" y="111269"/>
                </a:cubicBezTo>
                <a:close/>
                <a:moveTo>
                  <a:pt x="118730" y="105377"/>
                </a:moveTo>
                <a:cubicBezTo>
                  <a:pt x="106460" y="105377"/>
                  <a:pt x="96355" y="115121"/>
                  <a:pt x="96355" y="127391"/>
                </a:cubicBezTo>
                <a:lnTo>
                  <a:pt x="96355" y="167449"/>
                </a:lnTo>
                <a:lnTo>
                  <a:pt x="114038" y="167449"/>
                </a:lnTo>
                <a:lnTo>
                  <a:pt x="114038" y="132083"/>
                </a:lnTo>
                <a:cubicBezTo>
                  <a:pt x="114038" y="129556"/>
                  <a:pt x="116204" y="127391"/>
                  <a:pt x="118730" y="127391"/>
                </a:cubicBezTo>
                <a:cubicBezTo>
                  <a:pt x="121256" y="127391"/>
                  <a:pt x="123421" y="129556"/>
                  <a:pt x="123421" y="132083"/>
                </a:cubicBezTo>
                <a:lnTo>
                  <a:pt x="123421" y="167449"/>
                </a:lnTo>
                <a:lnTo>
                  <a:pt x="182605" y="167449"/>
                </a:lnTo>
                <a:lnTo>
                  <a:pt x="182605" y="132083"/>
                </a:lnTo>
                <a:cubicBezTo>
                  <a:pt x="182605" y="129556"/>
                  <a:pt x="184410" y="127391"/>
                  <a:pt x="187297" y="127391"/>
                </a:cubicBezTo>
                <a:cubicBezTo>
                  <a:pt x="189823" y="127391"/>
                  <a:pt x="191627" y="129556"/>
                  <a:pt x="191627" y="132083"/>
                </a:cubicBezTo>
                <a:lnTo>
                  <a:pt x="191627" y="167449"/>
                </a:lnTo>
                <a:lnTo>
                  <a:pt x="209311" y="167449"/>
                </a:lnTo>
                <a:lnTo>
                  <a:pt x="209311" y="127391"/>
                </a:lnTo>
                <a:cubicBezTo>
                  <a:pt x="209311" y="115121"/>
                  <a:pt x="199206" y="105377"/>
                  <a:pt x="187297" y="105377"/>
                </a:cubicBezTo>
                <a:lnTo>
                  <a:pt x="118730" y="105377"/>
                </a:lnTo>
                <a:close/>
                <a:moveTo>
                  <a:pt x="153805" y="42581"/>
                </a:moveTo>
                <a:cubicBezTo>
                  <a:pt x="143249" y="42581"/>
                  <a:pt x="134513" y="50954"/>
                  <a:pt x="134513" y="61874"/>
                </a:cubicBezTo>
                <a:cubicBezTo>
                  <a:pt x="134513" y="72066"/>
                  <a:pt x="143249" y="80803"/>
                  <a:pt x="153805" y="80803"/>
                </a:cubicBezTo>
                <a:cubicBezTo>
                  <a:pt x="163998" y="80803"/>
                  <a:pt x="172734" y="72066"/>
                  <a:pt x="172734" y="61874"/>
                </a:cubicBezTo>
                <a:cubicBezTo>
                  <a:pt x="172734" y="50954"/>
                  <a:pt x="163998" y="42581"/>
                  <a:pt x="153805" y="42581"/>
                </a:cubicBezTo>
                <a:close/>
                <a:moveTo>
                  <a:pt x="153805" y="33481"/>
                </a:moveTo>
                <a:cubicBezTo>
                  <a:pt x="169458" y="33481"/>
                  <a:pt x="182198" y="45857"/>
                  <a:pt x="182198" y="61874"/>
                </a:cubicBezTo>
                <a:cubicBezTo>
                  <a:pt x="182198" y="77527"/>
                  <a:pt x="169458" y="90267"/>
                  <a:pt x="153805" y="90267"/>
                </a:cubicBezTo>
                <a:cubicBezTo>
                  <a:pt x="138153" y="90267"/>
                  <a:pt x="125412" y="77527"/>
                  <a:pt x="125412" y="61874"/>
                </a:cubicBezTo>
                <a:cubicBezTo>
                  <a:pt x="125412" y="45857"/>
                  <a:pt x="138153" y="33481"/>
                  <a:pt x="153805" y="33481"/>
                </a:cubicBezTo>
                <a:close/>
                <a:moveTo>
                  <a:pt x="225595" y="10510"/>
                </a:moveTo>
                <a:cubicBezTo>
                  <a:pt x="221490" y="10014"/>
                  <a:pt x="217250" y="10826"/>
                  <a:pt x="213641" y="12991"/>
                </a:cubicBezTo>
                <a:lnTo>
                  <a:pt x="239624" y="38975"/>
                </a:lnTo>
                <a:cubicBezTo>
                  <a:pt x="243955" y="31757"/>
                  <a:pt x="242872" y="22013"/>
                  <a:pt x="236737" y="15878"/>
                </a:cubicBezTo>
                <a:cubicBezTo>
                  <a:pt x="233670" y="12811"/>
                  <a:pt x="229700" y="11006"/>
                  <a:pt x="225595" y="10510"/>
                </a:cubicBezTo>
                <a:close/>
                <a:moveTo>
                  <a:pt x="259473" y="0"/>
                </a:moveTo>
                <a:cubicBezTo>
                  <a:pt x="277517" y="0"/>
                  <a:pt x="291952" y="14435"/>
                  <a:pt x="291952" y="32479"/>
                </a:cubicBezTo>
                <a:lnTo>
                  <a:pt x="291952" y="147916"/>
                </a:lnTo>
                <a:lnTo>
                  <a:pt x="291952" y="167449"/>
                </a:lnTo>
                <a:lnTo>
                  <a:pt x="301335" y="167449"/>
                </a:lnTo>
                <a:cubicBezTo>
                  <a:pt x="303861" y="167449"/>
                  <a:pt x="306026" y="169614"/>
                  <a:pt x="306026" y="172141"/>
                </a:cubicBezTo>
                <a:cubicBezTo>
                  <a:pt x="306026" y="174667"/>
                  <a:pt x="303861" y="176832"/>
                  <a:pt x="301335" y="176832"/>
                </a:cubicBezTo>
                <a:lnTo>
                  <a:pt x="291952" y="176832"/>
                </a:lnTo>
                <a:lnTo>
                  <a:pt x="291952" y="204620"/>
                </a:lnTo>
                <a:cubicBezTo>
                  <a:pt x="291952" y="210394"/>
                  <a:pt x="287982" y="215447"/>
                  <a:pt x="282930" y="217251"/>
                </a:cubicBezTo>
                <a:lnTo>
                  <a:pt x="282930" y="291954"/>
                </a:lnTo>
                <a:cubicBezTo>
                  <a:pt x="282930" y="294480"/>
                  <a:pt x="280765" y="296645"/>
                  <a:pt x="278239" y="296645"/>
                </a:cubicBezTo>
                <a:cubicBezTo>
                  <a:pt x="275712" y="296645"/>
                  <a:pt x="273547" y="294480"/>
                  <a:pt x="273547" y="291954"/>
                </a:cubicBezTo>
                <a:lnTo>
                  <a:pt x="273547" y="218334"/>
                </a:lnTo>
                <a:lnTo>
                  <a:pt x="209311" y="218334"/>
                </a:lnTo>
                <a:lnTo>
                  <a:pt x="209311" y="262361"/>
                </a:lnTo>
                <a:cubicBezTo>
                  <a:pt x="209311" y="264887"/>
                  <a:pt x="207145" y="267053"/>
                  <a:pt x="204980" y="267053"/>
                </a:cubicBezTo>
                <a:cubicBezTo>
                  <a:pt x="202454" y="267053"/>
                  <a:pt x="200289" y="264887"/>
                  <a:pt x="200289" y="262361"/>
                </a:cubicBezTo>
                <a:lnTo>
                  <a:pt x="200289" y="218334"/>
                </a:lnTo>
                <a:lnTo>
                  <a:pt x="187658" y="218334"/>
                </a:lnTo>
                <a:lnTo>
                  <a:pt x="187658" y="256948"/>
                </a:lnTo>
                <a:cubicBezTo>
                  <a:pt x="187658" y="267775"/>
                  <a:pt x="178636" y="276436"/>
                  <a:pt x="167809" y="276436"/>
                </a:cubicBezTo>
                <a:cubicBezTo>
                  <a:pt x="162035" y="276436"/>
                  <a:pt x="156622" y="273549"/>
                  <a:pt x="153013" y="269218"/>
                </a:cubicBezTo>
                <a:cubicBezTo>
                  <a:pt x="149405" y="273549"/>
                  <a:pt x="143991" y="276436"/>
                  <a:pt x="137856" y="276436"/>
                </a:cubicBezTo>
                <a:cubicBezTo>
                  <a:pt x="127030" y="276436"/>
                  <a:pt x="118008" y="267775"/>
                  <a:pt x="118008" y="256948"/>
                </a:cubicBezTo>
                <a:lnTo>
                  <a:pt x="118008" y="218334"/>
                </a:lnTo>
                <a:lnTo>
                  <a:pt x="104655" y="218334"/>
                </a:lnTo>
                <a:lnTo>
                  <a:pt x="104655" y="262361"/>
                </a:lnTo>
                <a:cubicBezTo>
                  <a:pt x="104655" y="264887"/>
                  <a:pt x="102851" y="267053"/>
                  <a:pt x="99964" y="267053"/>
                </a:cubicBezTo>
                <a:cubicBezTo>
                  <a:pt x="97438" y="267053"/>
                  <a:pt x="95633" y="264887"/>
                  <a:pt x="95633" y="262361"/>
                </a:cubicBezTo>
                <a:lnTo>
                  <a:pt x="95633" y="218334"/>
                </a:lnTo>
                <a:lnTo>
                  <a:pt x="32119" y="218334"/>
                </a:lnTo>
                <a:lnTo>
                  <a:pt x="32119" y="291954"/>
                </a:lnTo>
                <a:cubicBezTo>
                  <a:pt x="32119" y="294480"/>
                  <a:pt x="30314" y="296645"/>
                  <a:pt x="27788" y="296645"/>
                </a:cubicBezTo>
                <a:cubicBezTo>
                  <a:pt x="25262" y="296645"/>
                  <a:pt x="23097" y="294480"/>
                  <a:pt x="23097" y="291954"/>
                </a:cubicBezTo>
                <a:lnTo>
                  <a:pt x="23097" y="217251"/>
                </a:lnTo>
                <a:cubicBezTo>
                  <a:pt x="17683" y="215447"/>
                  <a:pt x="13714" y="210394"/>
                  <a:pt x="13714" y="204620"/>
                </a:cubicBezTo>
                <a:lnTo>
                  <a:pt x="13714" y="176832"/>
                </a:lnTo>
                <a:lnTo>
                  <a:pt x="4692" y="176832"/>
                </a:lnTo>
                <a:cubicBezTo>
                  <a:pt x="1805" y="176832"/>
                  <a:pt x="0" y="174667"/>
                  <a:pt x="0" y="172141"/>
                </a:cubicBezTo>
                <a:cubicBezTo>
                  <a:pt x="0" y="169614"/>
                  <a:pt x="1805" y="167449"/>
                  <a:pt x="4692" y="167449"/>
                </a:cubicBezTo>
                <a:lnTo>
                  <a:pt x="18405" y="167449"/>
                </a:lnTo>
                <a:lnTo>
                  <a:pt x="87333" y="167449"/>
                </a:lnTo>
                <a:lnTo>
                  <a:pt x="87333" y="127391"/>
                </a:lnTo>
                <a:cubicBezTo>
                  <a:pt x="87333" y="110069"/>
                  <a:pt x="101407" y="95994"/>
                  <a:pt x="118730" y="95994"/>
                </a:cubicBezTo>
                <a:lnTo>
                  <a:pt x="187297" y="95994"/>
                </a:lnTo>
                <a:cubicBezTo>
                  <a:pt x="204258" y="95994"/>
                  <a:pt x="218693" y="110069"/>
                  <a:pt x="218693" y="127391"/>
                </a:cubicBezTo>
                <a:lnTo>
                  <a:pt x="218693" y="167449"/>
                </a:lnTo>
                <a:lnTo>
                  <a:pt x="282930" y="167449"/>
                </a:lnTo>
                <a:lnTo>
                  <a:pt x="282930" y="129133"/>
                </a:lnTo>
                <a:lnTo>
                  <a:pt x="282930" y="32479"/>
                </a:lnTo>
                <a:cubicBezTo>
                  <a:pt x="282930" y="19487"/>
                  <a:pt x="272465" y="9022"/>
                  <a:pt x="259473" y="9022"/>
                </a:cubicBezTo>
                <a:cubicBezTo>
                  <a:pt x="254781" y="9022"/>
                  <a:pt x="250451" y="10465"/>
                  <a:pt x="246481" y="12991"/>
                </a:cubicBezTo>
                <a:cubicBezTo>
                  <a:pt x="250270" y="18585"/>
                  <a:pt x="251894" y="25171"/>
                  <a:pt x="251353" y="31577"/>
                </a:cubicBezTo>
                <a:lnTo>
                  <a:pt x="243845" y="47761"/>
                </a:lnTo>
                <a:lnTo>
                  <a:pt x="243233" y="49080"/>
                </a:lnTo>
                <a:cubicBezTo>
                  <a:pt x="242512" y="49801"/>
                  <a:pt x="241429" y="50523"/>
                  <a:pt x="239985" y="50523"/>
                </a:cubicBezTo>
                <a:cubicBezTo>
                  <a:pt x="238903" y="50523"/>
                  <a:pt x="237820" y="49801"/>
                  <a:pt x="236737" y="49080"/>
                </a:cubicBezTo>
                <a:lnTo>
                  <a:pt x="203536" y="15878"/>
                </a:lnTo>
                <a:cubicBezTo>
                  <a:pt x="201732" y="14074"/>
                  <a:pt x="201732" y="11187"/>
                  <a:pt x="203536" y="9383"/>
                </a:cubicBezTo>
                <a:cubicBezTo>
                  <a:pt x="213641" y="-722"/>
                  <a:pt x="228798" y="-1444"/>
                  <a:pt x="239985" y="6495"/>
                </a:cubicBezTo>
                <a:cubicBezTo>
                  <a:pt x="245399" y="2165"/>
                  <a:pt x="252255" y="0"/>
                  <a:pt x="25947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63" name="Freeform 780">
            <a:extLst>
              <a:ext uri="{FF2B5EF4-FFF2-40B4-BE49-F238E27FC236}">
                <a16:creationId xmlns:a16="http://schemas.microsoft.com/office/drawing/2014/main" id="{F4B87EC8-EA3E-2F4D-9058-93EBC519F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08897" y="11366046"/>
            <a:ext cx="919496" cy="919496"/>
          </a:xfrm>
          <a:custGeom>
            <a:avLst/>
            <a:gdLst>
              <a:gd name="T0" fmla="*/ 202727 w 306026"/>
              <a:gd name="T1" fmla="*/ 226013 h 305880"/>
              <a:gd name="T2" fmla="*/ 141104 w 306026"/>
              <a:gd name="T3" fmla="*/ 175603 h 305880"/>
              <a:gd name="T4" fmla="*/ 164561 w 306026"/>
              <a:gd name="T5" fmla="*/ 294332 h 305880"/>
              <a:gd name="T6" fmla="*/ 151930 w 306026"/>
              <a:gd name="T7" fmla="*/ 177407 h 305880"/>
              <a:gd name="T8" fmla="*/ 274415 w 306026"/>
              <a:gd name="T9" fmla="*/ 175911 h 305880"/>
              <a:gd name="T10" fmla="*/ 272243 w 306026"/>
              <a:gd name="T11" fmla="*/ 222076 h 305880"/>
              <a:gd name="T12" fmla="*/ 195123 w 306026"/>
              <a:gd name="T13" fmla="*/ 234960 h 305880"/>
              <a:gd name="T14" fmla="*/ 197296 w 306026"/>
              <a:gd name="T15" fmla="*/ 188794 h 305880"/>
              <a:gd name="T16" fmla="*/ 173944 w 306026"/>
              <a:gd name="T17" fmla="*/ 173798 h 305880"/>
              <a:gd name="T18" fmla="*/ 296643 w 306026"/>
              <a:gd name="T19" fmla="*/ 149980 h 305880"/>
              <a:gd name="T20" fmla="*/ 132082 w 306026"/>
              <a:gd name="T21" fmla="*/ 292528 h 305880"/>
              <a:gd name="T22" fmla="*/ 266330 w 306026"/>
              <a:gd name="T23" fmla="*/ 124357 h 305880"/>
              <a:gd name="T24" fmla="*/ 271021 w 306026"/>
              <a:gd name="T25" fmla="*/ 145649 h 305880"/>
              <a:gd name="T26" fmla="*/ 266330 w 306026"/>
              <a:gd name="T27" fmla="*/ 124357 h 305880"/>
              <a:gd name="T28" fmla="*/ 140743 w 306026"/>
              <a:gd name="T29" fmla="*/ 165859 h 305880"/>
              <a:gd name="T30" fmla="*/ 117647 w 306026"/>
              <a:gd name="T31" fmla="*/ 135545 h 305880"/>
              <a:gd name="T32" fmla="*/ 170335 w 306026"/>
              <a:gd name="T33" fmla="*/ 120027 h 305880"/>
              <a:gd name="T34" fmla="*/ 149404 w 306026"/>
              <a:gd name="T35" fmla="*/ 136627 h 305880"/>
              <a:gd name="T36" fmla="*/ 202571 w 306026"/>
              <a:gd name="T37" fmla="*/ 87777 h 305880"/>
              <a:gd name="T38" fmla="*/ 214313 w 306026"/>
              <a:gd name="T39" fmla="*/ 75687 h 305880"/>
              <a:gd name="T40" fmla="*/ 91098 w 306026"/>
              <a:gd name="T41" fmla="*/ 99500 h 305880"/>
              <a:gd name="T42" fmla="*/ 214313 w 306026"/>
              <a:gd name="T43" fmla="*/ 66529 h 305880"/>
              <a:gd name="T44" fmla="*/ 193675 w 306026"/>
              <a:gd name="T45" fmla="*/ 87777 h 305880"/>
              <a:gd name="T46" fmla="*/ 112345 w 306026"/>
              <a:gd name="T47" fmla="*/ 87777 h 305880"/>
              <a:gd name="T48" fmla="*/ 91098 w 306026"/>
              <a:gd name="T49" fmla="*/ 66529 h 305880"/>
              <a:gd name="T50" fmla="*/ 198123 w 306026"/>
              <a:gd name="T51" fmla="*/ 130132 h 305880"/>
              <a:gd name="T52" fmla="*/ 215085 w 306026"/>
              <a:gd name="T53" fmla="*/ 40994 h 305880"/>
              <a:gd name="T54" fmla="*/ 54853 w 306026"/>
              <a:gd name="T55" fmla="*/ 115696 h 305880"/>
              <a:gd name="T56" fmla="*/ 90941 w 306026"/>
              <a:gd name="T57" fmla="*/ 40994 h 305880"/>
              <a:gd name="T58" fmla="*/ 146517 w 306026"/>
              <a:gd name="T59" fmla="*/ 87187 h 305880"/>
              <a:gd name="T60" fmla="*/ 165283 w 306026"/>
              <a:gd name="T61" fmla="*/ 111727 h 305880"/>
              <a:gd name="T62" fmla="*/ 153013 w 306026"/>
              <a:gd name="T63" fmla="*/ 32333 h 305880"/>
              <a:gd name="T64" fmla="*/ 215085 w 306026"/>
              <a:gd name="T65" fmla="*/ 31611 h 305880"/>
              <a:gd name="T66" fmla="*/ 87694 w 306026"/>
              <a:gd name="T67" fmla="*/ 12846 h 305880"/>
              <a:gd name="T68" fmla="*/ 93468 w 306026"/>
              <a:gd name="T69" fmla="*/ 31611 h 305880"/>
              <a:gd name="T70" fmla="*/ 95633 w 306026"/>
              <a:gd name="T71" fmla="*/ 937 h 305880"/>
              <a:gd name="T72" fmla="*/ 153013 w 306026"/>
              <a:gd name="T73" fmla="*/ 22950 h 305880"/>
              <a:gd name="T74" fmla="*/ 208257 w 306026"/>
              <a:gd name="T75" fmla="*/ 15760 h 305880"/>
              <a:gd name="T76" fmla="*/ 210393 w 306026"/>
              <a:gd name="T77" fmla="*/ 937 h 305880"/>
              <a:gd name="T78" fmla="*/ 270299 w 306026"/>
              <a:gd name="T79" fmla="*/ 87187 h 305880"/>
              <a:gd name="T80" fmla="*/ 283652 w 306026"/>
              <a:gd name="T81" fmla="*/ 120027 h 305880"/>
              <a:gd name="T82" fmla="*/ 304222 w 306026"/>
              <a:gd name="T83" fmla="*/ 140958 h 305880"/>
              <a:gd name="T84" fmla="*/ 302057 w 306026"/>
              <a:gd name="T85" fmla="*/ 277371 h 305880"/>
              <a:gd name="T86" fmla="*/ 151930 w 306026"/>
              <a:gd name="T87" fmla="*/ 305880 h 305880"/>
              <a:gd name="T88" fmla="*/ 0 w 306026"/>
              <a:gd name="T89" fmla="*/ 144206 h 305880"/>
              <a:gd name="T90" fmla="*/ 22013 w 306026"/>
              <a:gd name="T91" fmla="*/ 143123 h 305880"/>
              <a:gd name="T92" fmla="*/ 42944 w 306026"/>
              <a:gd name="T93" fmla="*/ 114975 h 305880"/>
              <a:gd name="T94" fmla="*/ 90941 w 306026"/>
              <a:gd name="T95" fmla="*/ 215 h 3058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306026" h="305880">
                <a:moveTo>
                  <a:pt x="266812" y="184857"/>
                </a:moveTo>
                <a:lnTo>
                  <a:pt x="202727" y="197025"/>
                </a:lnTo>
                <a:lnTo>
                  <a:pt x="202727" y="226013"/>
                </a:lnTo>
                <a:lnTo>
                  <a:pt x="266812" y="213845"/>
                </a:lnTo>
                <a:lnTo>
                  <a:pt x="266812" y="184857"/>
                </a:lnTo>
                <a:close/>
                <a:moveTo>
                  <a:pt x="141104" y="175603"/>
                </a:moveTo>
                <a:lnTo>
                  <a:pt x="141104" y="294332"/>
                </a:lnTo>
                <a:lnTo>
                  <a:pt x="153013" y="296497"/>
                </a:lnTo>
                <a:lnTo>
                  <a:pt x="164561" y="294332"/>
                </a:lnTo>
                <a:lnTo>
                  <a:pt x="164561" y="175603"/>
                </a:lnTo>
                <a:lnTo>
                  <a:pt x="153735" y="177407"/>
                </a:lnTo>
                <a:cubicBezTo>
                  <a:pt x="153374" y="177407"/>
                  <a:pt x="152652" y="177407"/>
                  <a:pt x="151930" y="177407"/>
                </a:cubicBezTo>
                <a:lnTo>
                  <a:pt x="141104" y="175603"/>
                </a:lnTo>
                <a:close/>
                <a:moveTo>
                  <a:pt x="270432" y="174837"/>
                </a:moveTo>
                <a:cubicBezTo>
                  <a:pt x="271881" y="174479"/>
                  <a:pt x="273329" y="175195"/>
                  <a:pt x="274415" y="175911"/>
                </a:cubicBezTo>
                <a:cubicBezTo>
                  <a:pt x="275501" y="176626"/>
                  <a:pt x="275863" y="178058"/>
                  <a:pt x="275863" y="179489"/>
                </a:cubicBezTo>
                <a:lnTo>
                  <a:pt x="275863" y="217424"/>
                </a:lnTo>
                <a:cubicBezTo>
                  <a:pt x="275863" y="219929"/>
                  <a:pt x="274415" y="221718"/>
                  <a:pt x="272243" y="222076"/>
                </a:cubicBezTo>
                <a:lnTo>
                  <a:pt x="199106" y="236033"/>
                </a:lnTo>
                <a:cubicBezTo>
                  <a:pt x="198744" y="236033"/>
                  <a:pt x="198382" y="236033"/>
                  <a:pt x="198382" y="236033"/>
                </a:cubicBezTo>
                <a:cubicBezTo>
                  <a:pt x="197296" y="236033"/>
                  <a:pt x="196210" y="235675"/>
                  <a:pt x="195123" y="234960"/>
                </a:cubicBezTo>
                <a:cubicBezTo>
                  <a:pt x="194037" y="234244"/>
                  <a:pt x="193675" y="232812"/>
                  <a:pt x="193675" y="231739"/>
                </a:cubicBezTo>
                <a:lnTo>
                  <a:pt x="193675" y="193446"/>
                </a:lnTo>
                <a:cubicBezTo>
                  <a:pt x="193675" y="191299"/>
                  <a:pt x="195123" y="189510"/>
                  <a:pt x="197296" y="188794"/>
                </a:cubicBezTo>
                <a:lnTo>
                  <a:pt x="270432" y="174837"/>
                </a:lnTo>
                <a:close/>
                <a:moveTo>
                  <a:pt x="296643" y="149980"/>
                </a:moveTo>
                <a:lnTo>
                  <a:pt x="173944" y="173798"/>
                </a:lnTo>
                <a:lnTo>
                  <a:pt x="173944" y="292528"/>
                </a:lnTo>
                <a:lnTo>
                  <a:pt x="296643" y="269071"/>
                </a:lnTo>
                <a:lnTo>
                  <a:pt x="296643" y="149980"/>
                </a:lnTo>
                <a:close/>
                <a:moveTo>
                  <a:pt x="9022" y="149980"/>
                </a:moveTo>
                <a:lnTo>
                  <a:pt x="9022" y="269071"/>
                </a:lnTo>
                <a:lnTo>
                  <a:pt x="132082" y="292528"/>
                </a:lnTo>
                <a:lnTo>
                  <a:pt x="132082" y="173798"/>
                </a:lnTo>
                <a:lnTo>
                  <a:pt x="9022" y="149980"/>
                </a:lnTo>
                <a:close/>
                <a:moveTo>
                  <a:pt x="266330" y="124357"/>
                </a:moveTo>
                <a:cubicBezTo>
                  <a:pt x="245038" y="124357"/>
                  <a:pt x="199567" y="128688"/>
                  <a:pt x="164922" y="165859"/>
                </a:cubicBezTo>
                <a:lnTo>
                  <a:pt x="171418" y="164776"/>
                </a:lnTo>
                <a:lnTo>
                  <a:pt x="271021" y="145649"/>
                </a:lnTo>
                <a:lnTo>
                  <a:pt x="274630" y="144567"/>
                </a:lnTo>
                <a:lnTo>
                  <a:pt x="274630" y="124357"/>
                </a:lnTo>
                <a:cubicBezTo>
                  <a:pt x="272465" y="124357"/>
                  <a:pt x="269938" y="124357"/>
                  <a:pt x="266330" y="124357"/>
                </a:cubicBezTo>
                <a:close/>
                <a:moveTo>
                  <a:pt x="31035" y="124357"/>
                </a:moveTo>
                <a:lnTo>
                  <a:pt x="31035" y="144567"/>
                </a:lnTo>
                <a:lnTo>
                  <a:pt x="140743" y="165859"/>
                </a:lnTo>
                <a:cubicBezTo>
                  <a:pt x="101046" y="123275"/>
                  <a:pt x="46192" y="123275"/>
                  <a:pt x="31035" y="124357"/>
                </a:cubicBezTo>
                <a:close/>
                <a:moveTo>
                  <a:pt x="135691" y="120027"/>
                </a:moveTo>
                <a:cubicBezTo>
                  <a:pt x="130638" y="126523"/>
                  <a:pt x="124864" y="131936"/>
                  <a:pt x="117647" y="135545"/>
                </a:cubicBezTo>
                <a:cubicBezTo>
                  <a:pt x="129917" y="142762"/>
                  <a:pt x="142186" y="152506"/>
                  <a:pt x="153013" y="165498"/>
                </a:cubicBezTo>
                <a:cubicBezTo>
                  <a:pt x="163839" y="152506"/>
                  <a:pt x="176109" y="142762"/>
                  <a:pt x="188379" y="135545"/>
                </a:cubicBezTo>
                <a:cubicBezTo>
                  <a:pt x="181161" y="131575"/>
                  <a:pt x="175026" y="126523"/>
                  <a:pt x="170335" y="120027"/>
                </a:cubicBezTo>
                <a:lnTo>
                  <a:pt x="156622" y="136627"/>
                </a:lnTo>
                <a:cubicBezTo>
                  <a:pt x="155539" y="137710"/>
                  <a:pt x="154095" y="138432"/>
                  <a:pt x="153013" y="138432"/>
                </a:cubicBezTo>
                <a:cubicBezTo>
                  <a:pt x="151569" y="138432"/>
                  <a:pt x="150126" y="137710"/>
                  <a:pt x="149404" y="136627"/>
                </a:cubicBezTo>
                <a:lnTo>
                  <a:pt x="135691" y="120027"/>
                </a:lnTo>
                <a:close/>
                <a:moveTo>
                  <a:pt x="214313" y="75687"/>
                </a:moveTo>
                <a:cubicBezTo>
                  <a:pt x="207908" y="75687"/>
                  <a:pt x="202571" y="81183"/>
                  <a:pt x="202571" y="87777"/>
                </a:cubicBezTo>
                <a:cubicBezTo>
                  <a:pt x="202571" y="94005"/>
                  <a:pt x="207908" y="99500"/>
                  <a:pt x="214313" y="99500"/>
                </a:cubicBezTo>
                <a:cubicBezTo>
                  <a:pt x="220362" y="99500"/>
                  <a:pt x="225343" y="94005"/>
                  <a:pt x="225343" y="87777"/>
                </a:cubicBezTo>
                <a:cubicBezTo>
                  <a:pt x="225343" y="81183"/>
                  <a:pt x="220362" y="75687"/>
                  <a:pt x="214313" y="75687"/>
                </a:cubicBezTo>
                <a:close/>
                <a:moveTo>
                  <a:pt x="91098" y="75687"/>
                </a:moveTo>
                <a:cubicBezTo>
                  <a:pt x="84503" y="75687"/>
                  <a:pt x="79375" y="81183"/>
                  <a:pt x="79375" y="87777"/>
                </a:cubicBezTo>
                <a:cubicBezTo>
                  <a:pt x="79375" y="94005"/>
                  <a:pt x="84503" y="99500"/>
                  <a:pt x="91098" y="99500"/>
                </a:cubicBezTo>
                <a:cubicBezTo>
                  <a:pt x="97692" y="99500"/>
                  <a:pt x="102821" y="94005"/>
                  <a:pt x="102821" y="87777"/>
                </a:cubicBezTo>
                <a:cubicBezTo>
                  <a:pt x="102821" y="81183"/>
                  <a:pt x="97692" y="75687"/>
                  <a:pt x="91098" y="75687"/>
                </a:cubicBezTo>
                <a:close/>
                <a:moveTo>
                  <a:pt x="214313" y="66529"/>
                </a:moveTo>
                <a:cubicBezTo>
                  <a:pt x="225343" y="66529"/>
                  <a:pt x="234594" y="76054"/>
                  <a:pt x="234594" y="87777"/>
                </a:cubicBezTo>
                <a:cubicBezTo>
                  <a:pt x="234594" y="99500"/>
                  <a:pt x="225343" y="109025"/>
                  <a:pt x="214313" y="109025"/>
                </a:cubicBezTo>
                <a:cubicBezTo>
                  <a:pt x="202571" y="109025"/>
                  <a:pt x="193675" y="99500"/>
                  <a:pt x="193675" y="87777"/>
                </a:cubicBezTo>
                <a:cubicBezTo>
                  <a:pt x="193675" y="76054"/>
                  <a:pt x="202571" y="66529"/>
                  <a:pt x="214313" y="66529"/>
                </a:cubicBezTo>
                <a:close/>
                <a:moveTo>
                  <a:pt x="91098" y="66529"/>
                </a:moveTo>
                <a:cubicBezTo>
                  <a:pt x="102821" y="66529"/>
                  <a:pt x="112345" y="76054"/>
                  <a:pt x="112345" y="87777"/>
                </a:cubicBezTo>
                <a:cubicBezTo>
                  <a:pt x="112345" y="99500"/>
                  <a:pt x="102821" y="109025"/>
                  <a:pt x="91098" y="109025"/>
                </a:cubicBezTo>
                <a:cubicBezTo>
                  <a:pt x="79375" y="109025"/>
                  <a:pt x="69850" y="99500"/>
                  <a:pt x="69850" y="87777"/>
                </a:cubicBezTo>
                <a:cubicBezTo>
                  <a:pt x="69850" y="76054"/>
                  <a:pt x="79375" y="66529"/>
                  <a:pt x="91098" y="66529"/>
                </a:cubicBezTo>
                <a:close/>
                <a:moveTo>
                  <a:pt x="215085" y="40994"/>
                </a:moveTo>
                <a:cubicBezTo>
                  <a:pt x="189462" y="40994"/>
                  <a:pt x="168892" y="61564"/>
                  <a:pt x="168892" y="87187"/>
                </a:cubicBezTo>
                <a:cubicBezTo>
                  <a:pt x="168892" y="106674"/>
                  <a:pt x="180801" y="123636"/>
                  <a:pt x="198123" y="130132"/>
                </a:cubicBezTo>
                <a:cubicBezTo>
                  <a:pt x="217250" y="120749"/>
                  <a:pt x="236377" y="117140"/>
                  <a:pt x="250812" y="115696"/>
                </a:cubicBezTo>
                <a:cubicBezTo>
                  <a:pt x="257308" y="107757"/>
                  <a:pt x="261277" y="98013"/>
                  <a:pt x="261277" y="87187"/>
                </a:cubicBezTo>
                <a:cubicBezTo>
                  <a:pt x="261277" y="61564"/>
                  <a:pt x="240346" y="40994"/>
                  <a:pt x="215085" y="40994"/>
                </a:cubicBezTo>
                <a:close/>
                <a:moveTo>
                  <a:pt x="90941" y="40994"/>
                </a:moveTo>
                <a:cubicBezTo>
                  <a:pt x="65319" y="40994"/>
                  <a:pt x="44749" y="61564"/>
                  <a:pt x="44749" y="87187"/>
                </a:cubicBezTo>
                <a:cubicBezTo>
                  <a:pt x="44749" y="98013"/>
                  <a:pt x="48358" y="107757"/>
                  <a:pt x="54853" y="115696"/>
                </a:cubicBezTo>
                <a:cubicBezTo>
                  <a:pt x="69650" y="117140"/>
                  <a:pt x="88415" y="121110"/>
                  <a:pt x="107542" y="130132"/>
                </a:cubicBezTo>
                <a:cubicBezTo>
                  <a:pt x="124864" y="123636"/>
                  <a:pt x="137134" y="106674"/>
                  <a:pt x="137134" y="87187"/>
                </a:cubicBezTo>
                <a:cubicBezTo>
                  <a:pt x="137134" y="61564"/>
                  <a:pt x="116564" y="40994"/>
                  <a:pt x="90941" y="40994"/>
                </a:cubicBezTo>
                <a:close/>
                <a:moveTo>
                  <a:pt x="153013" y="32333"/>
                </a:moveTo>
                <a:cubicBezTo>
                  <a:pt x="139299" y="32333"/>
                  <a:pt x="127390" y="34137"/>
                  <a:pt x="116925" y="38107"/>
                </a:cubicBezTo>
                <a:cubicBezTo>
                  <a:pt x="134247" y="47490"/>
                  <a:pt x="146517" y="65895"/>
                  <a:pt x="146517" y="87187"/>
                </a:cubicBezTo>
                <a:cubicBezTo>
                  <a:pt x="146517" y="95848"/>
                  <a:pt x="144352" y="104148"/>
                  <a:pt x="140743" y="111727"/>
                </a:cubicBezTo>
                <a:lnTo>
                  <a:pt x="153013" y="126523"/>
                </a:lnTo>
                <a:lnTo>
                  <a:pt x="165283" y="111727"/>
                </a:lnTo>
                <a:cubicBezTo>
                  <a:pt x="161674" y="104148"/>
                  <a:pt x="159509" y="95848"/>
                  <a:pt x="159509" y="87187"/>
                </a:cubicBezTo>
                <a:cubicBezTo>
                  <a:pt x="159509" y="65895"/>
                  <a:pt x="171418" y="47490"/>
                  <a:pt x="188740" y="38107"/>
                </a:cubicBezTo>
                <a:cubicBezTo>
                  <a:pt x="178274" y="34137"/>
                  <a:pt x="166365" y="32333"/>
                  <a:pt x="153013" y="32333"/>
                </a:cubicBezTo>
                <a:close/>
                <a:moveTo>
                  <a:pt x="217972" y="12846"/>
                </a:moveTo>
                <a:cubicBezTo>
                  <a:pt x="217972" y="18259"/>
                  <a:pt x="216528" y="25115"/>
                  <a:pt x="212198" y="31611"/>
                </a:cubicBezTo>
                <a:cubicBezTo>
                  <a:pt x="212919" y="31611"/>
                  <a:pt x="214002" y="31611"/>
                  <a:pt x="215085" y="31611"/>
                </a:cubicBezTo>
                <a:cubicBezTo>
                  <a:pt x="219776" y="31611"/>
                  <a:pt x="224468" y="32333"/>
                  <a:pt x="228798" y="33416"/>
                </a:cubicBezTo>
                <a:cubicBezTo>
                  <a:pt x="228076" y="22950"/>
                  <a:pt x="223024" y="16815"/>
                  <a:pt x="217972" y="12846"/>
                </a:cubicBezTo>
                <a:close/>
                <a:moveTo>
                  <a:pt x="87694" y="12846"/>
                </a:moveTo>
                <a:cubicBezTo>
                  <a:pt x="83002" y="16815"/>
                  <a:pt x="77589" y="22950"/>
                  <a:pt x="76867" y="33416"/>
                </a:cubicBezTo>
                <a:cubicBezTo>
                  <a:pt x="81559" y="32333"/>
                  <a:pt x="86250" y="31611"/>
                  <a:pt x="90941" y="31611"/>
                </a:cubicBezTo>
                <a:cubicBezTo>
                  <a:pt x="92024" y="31611"/>
                  <a:pt x="92746" y="31611"/>
                  <a:pt x="93468" y="31611"/>
                </a:cubicBezTo>
                <a:cubicBezTo>
                  <a:pt x="89498" y="25115"/>
                  <a:pt x="88054" y="18259"/>
                  <a:pt x="87694" y="12846"/>
                </a:cubicBezTo>
                <a:close/>
                <a:moveTo>
                  <a:pt x="90941" y="215"/>
                </a:moveTo>
                <a:cubicBezTo>
                  <a:pt x="92385" y="-146"/>
                  <a:pt x="94189" y="-146"/>
                  <a:pt x="95633" y="937"/>
                </a:cubicBezTo>
                <a:cubicBezTo>
                  <a:pt x="96716" y="2019"/>
                  <a:pt x="97437" y="3824"/>
                  <a:pt x="97076" y="5267"/>
                </a:cubicBezTo>
                <a:cubicBezTo>
                  <a:pt x="97076" y="5989"/>
                  <a:pt x="94189" y="21146"/>
                  <a:pt x="106459" y="33055"/>
                </a:cubicBezTo>
                <a:cubicBezTo>
                  <a:pt x="119090" y="26198"/>
                  <a:pt x="134969" y="22950"/>
                  <a:pt x="153013" y="22950"/>
                </a:cubicBezTo>
                <a:lnTo>
                  <a:pt x="171160" y="26889"/>
                </a:lnTo>
                <a:lnTo>
                  <a:pt x="199567" y="33055"/>
                </a:lnTo>
                <a:lnTo>
                  <a:pt x="208257" y="15760"/>
                </a:lnTo>
                <a:lnTo>
                  <a:pt x="208724" y="14830"/>
                </a:lnTo>
                <a:cubicBezTo>
                  <a:pt x="209581" y="9417"/>
                  <a:pt x="208950" y="5448"/>
                  <a:pt x="208950" y="5267"/>
                </a:cubicBezTo>
                <a:cubicBezTo>
                  <a:pt x="208589" y="3824"/>
                  <a:pt x="208950" y="2019"/>
                  <a:pt x="210393" y="937"/>
                </a:cubicBezTo>
                <a:cubicBezTo>
                  <a:pt x="211476" y="-146"/>
                  <a:pt x="213641" y="-146"/>
                  <a:pt x="215085" y="215"/>
                </a:cubicBezTo>
                <a:cubicBezTo>
                  <a:pt x="215085" y="576"/>
                  <a:pt x="238903" y="9598"/>
                  <a:pt x="238181" y="37024"/>
                </a:cubicBezTo>
                <a:cubicBezTo>
                  <a:pt x="257308" y="45686"/>
                  <a:pt x="270299" y="64812"/>
                  <a:pt x="270299" y="87187"/>
                </a:cubicBezTo>
                <a:cubicBezTo>
                  <a:pt x="270299" y="97291"/>
                  <a:pt x="267412" y="106674"/>
                  <a:pt x="262721" y="114975"/>
                </a:cubicBezTo>
                <a:cubicBezTo>
                  <a:pt x="273186" y="114614"/>
                  <a:pt x="279682" y="115335"/>
                  <a:pt x="279682" y="115335"/>
                </a:cubicBezTo>
                <a:cubicBezTo>
                  <a:pt x="282208" y="116057"/>
                  <a:pt x="283652" y="117862"/>
                  <a:pt x="283652" y="120027"/>
                </a:cubicBezTo>
                <a:lnTo>
                  <a:pt x="283652" y="143123"/>
                </a:lnTo>
                <a:lnTo>
                  <a:pt x="300252" y="139875"/>
                </a:lnTo>
                <a:cubicBezTo>
                  <a:pt x="301696" y="139514"/>
                  <a:pt x="303139" y="139875"/>
                  <a:pt x="304222" y="140958"/>
                </a:cubicBezTo>
                <a:cubicBezTo>
                  <a:pt x="305305" y="141680"/>
                  <a:pt x="306026" y="143123"/>
                  <a:pt x="306026" y="144206"/>
                </a:cubicBezTo>
                <a:lnTo>
                  <a:pt x="306026" y="272679"/>
                </a:lnTo>
                <a:cubicBezTo>
                  <a:pt x="306026" y="274845"/>
                  <a:pt x="304222" y="276649"/>
                  <a:pt x="302057" y="277371"/>
                </a:cubicBezTo>
                <a:lnTo>
                  <a:pt x="153735" y="305880"/>
                </a:lnTo>
                <a:cubicBezTo>
                  <a:pt x="153374" y="305880"/>
                  <a:pt x="153374" y="305880"/>
                  <a:pt x="153013" y="305880"/>
                </a:cubicBezTo>
                <a:cubicBezTo>
                  <a:pt x="152652" y="305880"/>
                  <a:pt x="152291" y="305880"/>
                  <a:pt x="151930" y="305880"/>
                </a:cubicBezTo>
                <a:lnTo>
                  <a:pt x="3609" y="277371"/>
                </a:lnTo>
                <a:cubicBezTo>
                  <a:pt x="1443" y="276649"/>
                  <a:pt x="0" y="274845"/>
                  <a:pt x="0" y="272679"/>
                </a:cubicBezTo>
                <a:lnTo>
                  <a:pt x="0" y="144206"/>
                </a:lnTo>
                <a:cubicBezTo>
                  <a:pt x="0" y="143123"/>
                  <a:pt x="361" y="141680"/>
                  <a:pt x="1443" y="140958"/>
                </a:cubicBezTo>
                <a:cubicBezTo>
                  <a:pt x="2526" y="139875"/>
                  <a:pt x="3969" y="139514"/>
                  <a:pt x="5413" y="139875"/>
                </a:cubicBezTo>
                <a:lnTo>
                  <a:pt x="22013" y="143123"/>
                </a:lnTo>
                <a:lnTo>
                  <a:pt x="22013" y="120027"/>
                </a:lnTo>
                <a:cubicBezTo>
                  <a:pt x="22013" y="117862"/>
                  <a:pt x="23457" y="116057"/>
                  <a:pt x="25983" y="115335"/>
                </a:cubicBezTo>
                <a:cubicBezTo>
                  <a:pt x="26344" y="115335"/>
                  <a:pt x="32840" y="114614"/>
                  <a:pt x="42944" y="114975"/>
                </a:cubicBezTo>
                <a:cubicBezTo>
                  <a:pt x="38253" y="106674"/>
                  <a:pt x="35366" y="97291"/>
                  <a:pt x="35366" y="87187"/>
                </a:cubicBezTo>
                <a:cubicBezTo>
                  <a:pt x="35366" y="64812"/>
                  <a:pt x="48719" y="45686"/>
                  <a:pt x="67484" y="37024"/>
                </a:cubicBezTo>
                <a:cubicBezTo>
                  <a:pt x="67123" y="9598"/>
                  <a:pt x="90581" y="576"/>
                  <a:pt x="90941" y="21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64" name="Circle">
            <a:extLst>
              <a:ext uri="{FF2B5EF4-FFF2-40B4-BE49-F238E27FC236}">
                <a16:creationId xmlns:a16="http://schemas.microsoft.com/office/drawing/2014/main" id="{6D2B3CDB-45CA-8C46-84D5-D356F7E5F585}"/>
              </a:ext>
            </a:extLst>
          </p:cNvPr>
          <p:cNvSpPr/>
          <p:nvPr/>
        </p:nvSpPr>
        <p:spPr>
          <a:xfrm flipV="1">
            <a:off x="17718651" y="3513352"/>
            <a:ext cx="344798" cy="344798"/>
          </a:xfrm>
          <a:prstGeom prst="diamond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65" name="Circle">
            <a:extLst>
              <a:ext uri="{FF2B5EF4-FFF2-40B4-BE49-F238E27FC236}">
                <a16:creationId xmlns:a16="http://schemas.microsoft.com/office/drawing/2014/main" id="{DD827F54-7162-0F47-AFD5-10C8DBBD15F1}"/>
              </a:ext>
            </a:extLst>
          </p:cNvPr>
          <p:cNvSpPr/>
          <p:nvPr/>
        </p:nvSpPr>
        <p:spPr>
          <a:xfrm flipV="1">
            <a:off x="17891050" y="7634803"/>
            <a:ext cx="344798" cy="344798"/>
          </a:xfrm>
          <a:prstGeom prst="diamond">
            <a:avLst/>
          </a:prstGeom>
          <a:solidFill>
            <a:schemeClr val="accent1">
              <a:lumMod val="90000"/>
              <a:lumOff val="10000"/>
            </a:schemeClr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FCFE553-7BDF-5D49-B6F6-A435F13D3690}"/>
              </a:ext>
            </a:extLst>
          </p:cNvPr>
          <p:cNvSpPr txBox="1"/>
          <p:nvPr/>
        </p:nvSpPr>
        <p:spPr>
          <a:xfrm>
            <a:off x="18384758" y="3391306"/>
            <a:ext cx="470032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 err="1">
                <a:solidFill>
                  <a:schemeClr val="tx1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Númeralia</a:t>
            </a:r>
            <a:r>
              <a:rPr lang="en-US" sz="3200" b="1" dirty="0">
                <a:solidFill>
                  <a:schemeClr val="tx1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 del </a:t>
            </a:r>
            <a:r>
              <a:rPr lang="en-US" sz="3200" b="1" dirty="0" err="1">
                <a:solidFill>
                  <a:schemeClr val="tx1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Evento</a:t>
            </a:r>
            <a:endParaRPr lang="en-US" sz="3200" b="1" dirty="0">
              <a:solidFill>
                <a:schemeClr val="tx1">
                  <a:lumMod val="75000"/>
                </a:schemeClr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B940BFC4-1E9C-3740-ACDF-21D01B38D166}"/>
              </a:ext>
            </a:extLst>
          </p:cNvPr>
          <p:cNvSpPr txBox="1">
            <a:spLocks/>
          </p:cNvSpPr>
          <p:nvPr/>
        </p:nvSpPr>
        <p:spPr>
          <a:xfrm>
            <a:off x="18388999" y="4425494"/>
            <a:ext cx="4477248" cy="251145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Base de </a:t>
            </a: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Registros</a:t>
            </a: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participante</a:t>
            </a:r>
            <a:endParaRPr lang="en-US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 marL="342900" indent="-342900" algn="l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Estadísticas</a:t>
            </a: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de participantes</a:t>
            </a:r>
          </a:p>
          <a:p>
            <a:pPr marL="342900" indent="-342900" algn="l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Encuestas</a:t>
            </a: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de Salida</a:t>
            </a:r>
          </a:p>
          <a:p>
            <a:pPr marL="342900" indent="-342900" algn="l">
              <a:lnSpc>
                <a:spcPts val="35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6AECF19-E924-B94D-A7A4-944B5705F796}"/>
              </a:ext>
            </a:extLst>
          </p:cNvPr>
          <p:cNvSpPr txBox="1"/>
          <p:nvPr/>
        </p:nvSpPr>
        <p:spPr>
          <a:xfrm>
            <a:off x="18512998" y="7662843"/>
            <a:ext cx="438293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s-MX" sz="3200" b="1" dirty="0">
                <a:solidFill>
                  <a:schemeClr val="tx1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Memoria del evento</a:t>
            </a:r>
            <a:endParaRPr lang="en-US" sz="3200" b="1" dirty="0">
              <a:solidFill>
                <a:schemeClr val="tx1">
                  <a:lumMod val="75000"/>
                </a:schemeClr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3ACDA1E1-92F6-1A49-A245-0720AFADEF3D}"/>
              </a:ext>
            </a:extLst>
          </p:cNvPr>
          <p:cNvSpPr txBox="1">
            <a:spLocks/>
          </p:cNvSpPr>
          <p:nvPr/>
        </p:nvSpPr>
        <p:spPr>
          <a:xfrm>
            <a:off x="18316089" y="10794486"/>
            <a:ext cx="4477248" cy="1539909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Gráficos del Branding</a:t>
            </a:r>
          </a:p>
          <a:p>
            <a:pPr marL="342900" indent="-342900" algn="l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Gráficos de señaléticas</a:t>
            </a:r>
          </a:p>
          <a:p>
            <a:pPr marL="342900" indent="-342900" algn="l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Grafico de .Plenarias</a:t>
            </a:r>
          </a:p>
        </p:txBody>
      </p:sp>
      <p:sp>
        <p:nvSpPr>
          <p:cNvPr id="73" name="Circle">
            <a:extLst>
              <a:ext uri="{FF2B5EF4-FFF2-40B4-BE49-F238E27FC236}">
                <a16:creationId xmlns:a16="http://schemas.microsoft.com/office/drawing/2014/main" id="{BF160A62-A5F7-5F4E-9794-C22BB132CBCF}"/>
              </a:ext>
            </a:extLst>
          </p:cNvPr>
          <p:cNvSpPr/>
          <p:nvPr/>
        </p:nvSpPr>
        <p:spPr>
          <a:xfrm flipV="1">
            <a:off x="17918973" y="10239343"/>
            <a:ext cx="344798" cy="344798"/>
          </a:xfrm>
          <a:prstGeom prst="diamond">
            <a:avLst/>
          </a:prstGeom>
          <a:solidFill>
            <a:schemeClr val="accent2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B4BA9177-1464-EF49-AD63-263B307E6F33}"/>
              </a:ext>
            </a:extLst>
          </p:cNvPr>
          <p:cNvSpPr txBox="1"/>
          <p:nvPr/>
        </p:nvSpPr>
        <p:spPr>
          <a:xfrm>
            <a:off x="18457668" y="10111280"/>
            <a:ext cx="440857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1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Branding del </a:t>
            </a:r>
            <a:r>
              <a:rPr lang="en-US" sz="3200" b="1" dirty="0" err="1">
                <a:solidFill>
                  <a:schemeClr val="tx1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Evento</a:t>
            </a:r>
            <a:endParaRPr lang="en-US" sz="3200" b="1" dirty="0">
              <a:solidFill>
                <a:schemeClr val="tx1">
                  <a:lumMod val="75000"/>
                </a:schemeClr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76" name="Circle">
            <a:extLst>
              <a:ext uri="{FF2B5EF4-FFF2-40B4-BE49-F238E27FC236}">
                <a16:creationId xmlns:a16="http://schemas.microsoft.com/office/drawing/2014/main" id="{A4A79B87-93F7-5342-80B4-2BA936995BA5}"/>
              </a:ext>
            </a:extLst>
          </p:cNvPr>
          <p:cNvSpPr/>
          <p:nvPr/>
        </p:nvSpPr>
        <p:spPr>
          <a:xfrm flipV="1">
            <a:off x="1530119" y="3513352"/>
            <a:ext cx="344798" cy="344798"/>
          </a:xfrm>
          <a:prstGeom prst="diamond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77" name="Circle">
            <a:extLst>
              <a:ext uri="{FF2B5EF4-FFF2-40B4-BE49-F238E27FC236}">
                <a16:creationId xmlns:a16="http://schemas.microsoft.com/office/drawing/2014/main" id="{04958B54-3B06-3345-889B-CB12314E7D8C}"/>
              </a:ext>
            </a:extLst>
          </p:cNvPr>
          <p:cNvSpPr/>
          <p:nvPr/>
        </p:nvSpPr>
        <p:spPr>
          <a:xfrm flipV="1">
            <a:off x="1530119" y="7930815"/>
            <a:ext cx="344798" cy="344798"/>
          </a:xfrm>
          <a:prstGeom prst="diamond">
            <a:avLst/>
          </a:prstGeom>
          <a:solidFill>
            <a:schemeClr val="accent4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78" name="Circle">
            <a:extLst>
              <a:ext uri="{FF2B5EF4-FFF2-40B4-BE49-F238E27FC236}">
                <a16:creationId xmlns:a16="http://schemas.microsoft.com/office/drawing/2014/main" id="{11EA2426-6817-E84B-9762-14A976709CDF}"/>
              </a:ext>
            </a:extLst>
          </p:cNvPr>
          <p:cNvSpPr/>
          <p:nvPr/>
        </p:nvSpPr>
        <p:spPr>
          <a:xfrm flipV="1">
            <a:off x="1541923" y="10921742"/>
            <a:ext cx="321190" cy="321190"/>
          </a:xfrm>
          <a:prstGeom prst="diamond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453307CA-C2B4-2F40-A27C-8D6903607FC6}"/>
              </a:ext>
            </a:extLst>
          </p:cNvPr>
          <p:cNvSpPr txBox="1"/>
          <p:nvPr/>
        </p:nvSpPr>
        <p:spPr>
          <a:xfrm>
            <a:off x="2196226" y="3391306"/>
            <a:ext cx="231505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 err="1">
                <a:solidFill>
                  <a:schemeClr val="tx1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Contratos</a:t>
            </a:r>
            <a:endParaRPr lang="en-US" sz="3200" b="1" dirty="0">
              <a:solidFill>
                <a:schemeClr val="tx1">
                  <a:lumMod val="75000"/>
                </a:schemeClr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1465E1BD-4B12-B841-ABE2-AA34976C935D}"/>
              </a:ext>
            </a:extLst>
          </p:cNvPr>
          <p:cNvSpPr txBox="1">
            <a:spLocks/>
          </p:cNvSpPr>
          <p:nvPr/>
        </p:nvSpPr>
        <p:spPr>
          <a:xfrm>
            <a:off x="2200467" y="4011492"/>
            <a:ext cx="4477248" cy="28864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Contrato</a:t>
            </a: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de prestación de </a:t>
            </a: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servicios</a:t>
            </a: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.</a:t>
            </a:r>
          </a:p>
          <a:p>
            <a:pPr marL="342900" indent="-342900" algn="l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Contrato</a:t>
            </a: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laborales</a:t>
            </a: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Nuevos</a:t>
            </a: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empleos</a:t>
            </a: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) </a:t>
            </a:r>
          </a:p>
          <a:p>
            <a:pPr marL="342900" indent="-342900" algn="l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Contrato</a:t>
            </a: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/ </a:t>
            </a: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Convenio</a:t>
            </a: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del </a:t>
            </a: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lugar</a:t>
            </a: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del </a:t>
            </a: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evento</a:t>
            </a:r>
            <a:endParaRPr lang="en-US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387219DC-F4AC-244D-9D1F-E8D89FDBFB47}"/>
              </a:ext>
            </a:extLst>
          </p:cNvPr>
          <p:cNvSpPr txBox="1"/>
          <p:nvPr/>
        </p:nvSpPr>
        <p:spPr>
          <a:xfrm>
            <a:off x="2196226" y="7599561"/>
            <a:ext cx="421461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 err="1">
                <a:solidFill>
                  <a:schemeClr val="tx1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Difusión</a:t>
            </a:r>
            <a:r>
              <a:rPr lang="en-US" sz="3200" b="1" dirty="0">
                <a:solidFill>
                  <a:schemeClr val="tx1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 del </a:t>
            </a:r>
            <a:r>
              <a:rPr lang="en-US" sz="3200" b="1" dirty="0" err="1">
                <a:solidFill>
                  <a:schemeClr val="tx1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evento</a:t>
            </a:r>
            <a:endParaRPr lang="en-US" sz="3200" b="1" dirty="0">
              <a:solidFill>
                <a:schemeClr val="tx1">
                  <a:lumMod val="75000"/>
                </a:schemeClr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9B978EB9-45F4-3246-AB0A-775438954F2C}"/>
              </a:ext>
            </a:extLst>
          </p:cNvPr>
          <p:cNvSpPr txBox="1">
            <a:spLocks/>
          </p:cNvSpPr>
          <p:nvPr/>
        </p:nvSpPr>
        <p:spPr>
          <a:xfrm>
            <a:off x="2168523" y="8130739"/>
            <a:ext cx="4477248" cy="1539909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Impacto</a:t>
            </a: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de Redes </a:t>
            </a: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Sociales</a:t>
            </a:r>
            <a:endParaRPr lang="en-US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 marL="342900" indent="-342900" algn="l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Tour de </a:t>
            </a: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Medios</a:t>
            </a:r>
            <a:endParaRPr lang="en-US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 marL="342900" indent="-342900" algn="l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Banners </a:t>
            </a: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Publiciarios</a:t>
            </a: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.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07A544A-BF59-AF4A-9B6A-8CB7841FDF89}"/>
              </a:ext>
            </a:extLst>
          </p:cNvPr>
          <p:cNvSpPr txBox="1"/>
          <p:nvPr/>
        </p:nvSpPr>
        <p:spPr>
          <a:xfrm>
            <a:off x="2289185" y="9946956"/>
            <a:ext cx="458971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 err="1">
                <a:solidFill>
                  <a:schemeClr val="tx1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Programa</a:t>
            </a:r>
            <a:r>
              <a:rPr lang="en-US" sz="3200" b="1" dirty="0">
                <a:solidFill>
                  <a:schemeClr val="tx1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 del </a:t>
            </a:r>
            <a:r>
              <a:rPr lang="en-US" sz="3200" b="1" dirty="0" err="1">
                <a:solidFill>
                  <a:schemeClr val="tx1">
                    <a:lumMod val="75000"/>
                  </a:schemeClr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Evento</a:t>
            </a:r>
            <a:endParaRPr lang="en-US" sz="3200" b="1" dirty="0">
              <a:solidFill>
                <a:schemeClr val="tx1">
                  <a:lumMod val="75000"/>
                </a:schemeClr>
              </a:solidFill>
              <a:latin typeface="Poppins" pitchFamily="2" charset="77"/>
              <a:ea typeface="League Spartan" charset="0"/>
              <a:cs typeface="Poppins" pitchFamily="2" charset="77"/>
            </a:endParaRP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07988A3C-14CD-4441-B580-7B5C24BD8039}"/>
              </a:ext>
            </a:extLst>
          </p:cNvPr>
          <p:cNvSpPr txBox="1">
            <a:spLocks/>
          </p:cNvSpPr>
          <p:nvPr/>
        </p:nvSpPr>
        <p:spPr>
          <a:xfrm>
            <a:off x="2252461" y="10794486"/>
            <a:ext cx="4477248" cy="206261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Programa</a:t>
            </a: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por</a:t>
            </a: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Evento</a:t>
            </a:r>
            <a:endParaRPr lang="en-US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 marL="342900" indent="-342900" algn="l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Semblaza</a:t>
            </a: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de Ponente</a:t>
            </a:r>
          </a:p>
          <a:p>
            <a:pPr marL="342900" indent="-342900" algn="l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Copia</a:t>
            </a: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Reconocimiento</a:t>
            </a:r>
            <a:endParaRPr lang="en-US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 marL="342900" indent="-342900" algn="l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Relatorias</a:t>
            </a: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Ponencias</a:t>
            </a:r>
            <a:endParaRPr lang="en-US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5941E32A-6635-422B-896A-565462C2D94E}"/>
              </a:ext>
            </a:extLst>
          </p:cNvPr>
          <p:cNvSpPr txBox="1">
            <a:spLocks/>
          </p:cNvSpPr>
          <p:nvPr/>
        </p:nvSpPr>
        <p:spPr>
          <a:xfrm>
            <a:off x="18631995" y="8201273"/>
            <a:ext cx="4477248" cy="101720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s-MX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Fotografias</a:t>
            </a:r>
            <a:r>
              <a:rPr lang="es-MX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de cada evento</a:t>
            </a:r>
          </a:p>
          <a:p>
            <a:pPr marL="342900" indent="-342900" algn="l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Video general del Proyecto.</a:t>
            </a:r>
          </a:p>
        </p:txBody>
      </p:sp>
    </p:spTree>
    <p:extLst>
      <p:ext uri="{BB962C8B-B14F-4D97-AF65-F5344CB8AC3E}">
        <p14:creationId xmlns:p14="http://schemas.microsoft.com/office/powerpoint/2010/main" val="17846252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9E35C41-F8FF-A249-AA65-5D63A3A9D1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693" y="1355834"/>
            <a:ext cx="9955222" cy="513715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106A994F-819C-2D48-AE79-01D17DB64B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640" y="9440553"/>
            <a:ext cx="3173378" cy="3075736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49A858FB-81DF-784A-BCBF-CC7406FED3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003" y="9370572"/>
            <a:ext cx="2665102" cy="288119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221981DC-52C6-D843-9C1C-B30395C1447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1575" y="9995992"/>
            <a:ext cx="4858654" cy="227089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5FE8CCB-92D4-4D4A-95AB-0B72F1F6F55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7785" y="10251384"/>
            <a:ext cx="4038600" cy="1930400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5D056615-2B50-3F4C-A0D3-2DD9226D035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5419" y="10578988"/>
            <a:ext cx="4882080" cy="1602796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F79D245B-B73E-B740-9FF8-17E053A3DE5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7785" y="7064675"/>
            <a:ext cx="6300949" cy="1734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577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46482">
            <a:extLst>
              <a:ext uri="{FF2B5EF4-FFF2-40B4-BE49-F238E27FC236}">
                <a16:creationId xmlns:a16="http://schemas.microsoft.com/office/drawing/2014/main" id="{FABA1F3D-C54A-AD46-B81D-413C65176292}"/>
              </a:ext>
            </a:extLst>
          </p:cNvPr>
          <p:cNvSpPr/>
          <p:nvPr/>
        </p:nvSpPr>
        <p:spPr>
          <a:xfrm>
            <a:off x="2796455" y="8839121"/>
            <a:ext cx="1695967" cy="48768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39" h="21600" extrusionOk="0">
                <a:moveTo>
                  <a:pt x="4374" y="0"/>
                </a:moveTo>
                <a:cubicBezTo>
                  <a:pt x="3813" y="0"/>
                  <a:pt x="3308" y="81"/>
                  <a:pt x="2940" y="210"/>
                </a:cubicBezTo>
                <a:cubicBezTo>
                  <a:pt x="2573" y="338"/>
                  <a:pt x="2342" y="515"/>
                  <a:pt x="2342" y="712"/>
                </a:cubicBezTo>
                <a:lnTo>
                  <a:pt x="2342" y="4349"/>
                </a:lnTo>
                <a:lnTo>
                  <a:pt x="2342" y="4805"/>
                </a:lnTo>
                <a:lnTo>
                  <a:pt x="2342" y="6642"/>
                </a:lnTo>
                <a:cubicBezTo>
                  <a:pt x="2216" y="6639"/>
                  <a:pt x="2090" y="6640"/>
                  <a:pt x="1965" y="6645"/>
                </a:cubicBezTo>
                <a:cubicBezTo>
                  <a:pt x="1216" y="6673"/>
                  <a:pt x="548" y="6826"/>
                  <a:pt x="212" y="7061"/>
                </a:cubicBezTo>
                <a:cubicBezTo>
                  <a:pt x="-22" y="7225"/>
                  <a:pt x="-74" y="7421"/>
                  <a:pt x="114" y="7607"/>
                </a:cubicBezTo>
                <a:cubicBezTo>
                  <a:pt x="628" y="8461"/>
                  <a:pt x="1448" y="9291"/>
                  <a:pt x="2563" y="10072"/>
                </a:cubicBezTo>
                <a:cubicBezTo>
                  <a:pt x="3170" y="10498"/>
                  <a:pt x="3866" y="10907"/>
                  <a:pt x="4456" y="11335"/>
                </a:cubicBezTo>
                <a:cubicBezTo>
                  <a:pt x="4970" y="11709"/>
                  <a:pt x="5440" y="12112"/>
                  <a:pt x="5811" y="12517"/>
                </a:cubicBezTo>
                <a:lnTo>
                  <a:pt x="5136" y="21600"/>
                </a:lnTo>
                <a:lnTo>
                  <a:pt x="18342" y="21600"/>
                </a:lnTo>
                <a:lnTo>
                  <a:pt x="17644" y="12280"/>
                </a:lnTo>
                <a:cubicBezTo>
                  <a:pt x="17875" y="12024"/>
                  <a:pt x="18142" y="11774"/>
                  <a:pt x="18424" y="11525"/>
                </a:cubicBezTo>
                <a:cubicBezTo>
                  <a:pt x="19452" y="10614"/>
                  <a:pt x="20903" y="9745"/>
                  <a:pt x="21300" y="8772"/>
                </a:cubicBezTo>
                <a:cubicBezTo>
                  <a:pt x="21526" y="8217"/>
                  <a:pt x="21419" y="7653"/>
                  <a:pt x="21374" y="7093"/>
                </a:cubicBezTo>
                <a:cubicBezTo>
                  <a:pt x="21323" y="6473"/>
                  <a:pt x="21360" y="5853"/>
                  <a:pt x="21365" y="5233"/>
                </a:cubicBezTo>
                <a:cubicBezTo>
                  <a:pt x="21367" y="5036"/>
                  <a:pt x="21143" y="4859"/>
                  <a:pt x="20775" y="4730"/>
                </a:cubicBezTo>
                <a:cubicBezTo>
                  <a:pt x="20408" y="4602"/>
                  <a:pt x="19894" y="4521"/>
                  <a:pt x="19334" y="4521"/>
                </a:cubicBezTo>
                <a:lnTo>
                  <a:pt x="19112" y="4521"/>
                </a:lnTo>
                <a:cubicBezTo>
                  <a:pt x="18551" y="4521"/>
                  <a:pt x="18046" y="4602"/>
                  <a:pt x="17679" y="4730"/>
                </a:cubicBezTo>
                <a:cubicBezTo>
                  <a:pt x="17332" y="4852"/>
                  <a:pt x="17121" y="5018"/>
                  <a:pt x="17097" y="5201"/>
                </a:cubicBezTo>
                <a:lnTo>
                  <a:pt x="16458" y="5164"/>
                </a:lnTo>
                <a:lnTo>
                  <a:pt x="16458" y="4865"/>
                </a:lnTo>
                <a:cubicBezTo>
                  <a:pt x="16458" y="4669"/>
                  <a:pt x="16228" y="4489"/>
                  <a:pt x="15860" y="4360"/>
                </a:cubicBezTo>
                <a:cubicBezTo>
                  <a:pt x="15492" y="4231"/>
                  <a:pt x="14987" y="4154"/>
                  <a:pt x="14426" y="4154"/>
                </a:cubicBezTo>
                <a:lnTo>
                  <a:pt x="14197" y="4154"/>
                </a:lnTo>
                <a:cubicBezTo>
                  <a:pt x="13636" y="4154"/>
                  <a:pt x="13129" y="4231"/>
                  <a:pt x="12763" y="4360"/>
                </a:cubicBezTo>
                <a:cubicBezTo>
                  <a:pt x="12397" y="4489"/>
                  <a:pt x="12173" y="4669"/>
                  <a:pt x="12173" y="4865"/>
                </a:cubicBezTo>
                <a:lnTo>
                  <a:pt x="12173" y="4914"/>
                </a:lnTo>
                <a:lnTo>
                  <a:pt x="11542" y="4880"/>
                </a:lnTo>
                <a:lnTo>
                  <a:pt x="11542" y="4400"/>
                </a:lnTo>
                <a:cubicBezTo>
                  <a:pt x="11542" y="4204"/>
                  <a:pt x="11312" y="4024"/>
                  <a:pt x="10944" y="3895"/>
                </a:cubicBezTo>
                <a:cubicBezTo>
                  <a:pt x="10577" y="3766"/>
                  <a:pt x="10072" y="3689"/>
                  <a:pt x="9511" y="3689"/>
                </a:cubicBezTo>
                <a:lnTo>
                  <a:pt x="9289" y="3689"/>
                </a:lnTo>
                <a:cubicBezTo>
                  <a:pt x="8728" y="3689"/>
                  <a:pt x="8223" y="3766"/>
                  <a:pt x="7856" y="3895"/>
                </a:cubicBezTo>
                <a:cubicBezTo>
                  <a:pt x="7488" y="4024"/>
                  <a:pt x="7258" y="4204"/>
                  <a:pt x="7258" y="4400"/>
                </a:cubicBezTo>
                <a:lnTo>
                  <a:pt x="7258" y="4630"/>
                </a:lnTo>
                <a:lnTo>
                  <a:pt x="6627" y="4593"/>
                </a:lnTo>
                <a:lnTo>
                  <a:pt x="6627" y="712"/>
                </a:lnTo>
                <a:cubicBezTo>
                  <a:pt x="6627" y="515"/>
                  <a:pt x="6405" y="338"/>
                  <a:pt x="6037" y="210"/>
                </a:cubicBezTo>
                <a:cubicBezTo>
                  <a:pt x="5669" y="81"/>
                  <a:pt x="5156" y="0"/>
                  <a:pt x="4595" y="0"/>
                </a:cubicBezTo>
                <a:lnTo>
                  <a:pt x="4374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12700" cap="flat">
            <a:noFill/>
            <a:miter lim="400000"/>
          </a:ln>
          <a:effectLst/>
        </p:spPr>
        <p:txBody>
          <a:bodyPr wrap="square" lIns="53578" tIns="53578" rIns="53578" bIns="53578" numCol="1" anchor="ctr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34" name="Shape 46483">
            <a:extLst>
              <a:ext uri="{FF2B5EF4-FFF2-40B4-BE49-F238E27FC236}">
                <a16:creationId xmlns:a16="http://schemas.microsoft.com/office/drawing/2014/main" id="{39C3B67B-EA26-6D46-875A-D76553C36628}"/>
              </a:ext>
            </a:extLst>
          </p:cNvPr>
          <p:cNvSpPr/>
          <p:nvPr/>
        </p:nvSpPr>
        <p:spPr>
          <a:xfrm>
            <a:off x="7086455" y="8839121"/>
            <a:ext cx="1611057" cy="48768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23" h="21584" extrusionOk="0">
                <a:moveTo>
                  <a:pt x="10411" y="3"/>
                </a:moveTo>
                <a:cubicBezTo>
                  <a:pt x="9856" y="-16"/>
                  <a:pt x="9330" y="39"/>
                  <a:pt x="8926" y="147"/>
                </a:cubicBezTo>
                <a:cubicBezTo>
                  <a:pt x="8523" y="254"/>
                  <a:pt x="8242" y="414"/>
                  <a:pt x="8184" y="598"/>
                </a:cubicBezTo>
                <a:lnTo>
                  <a:pt x="7376" y="5631"/>
                </a:lnTo>
                <a:lnTo>
                  <a:pt x="6568" y="5599"/>
                </a:lnTo>
                <a:lnTo>
                  <a:pt x="4757" y="1849"/>
                </a:lnTo>
                <a:cubicBezTo>
                  <a:pt x="4699" y="1665"/>
                  <a:pt x="4425" y="1506"/>
                  <a:pt x="4023" y="1398"/>
                </a:cubicBezTo>
                <a:cubicBezTo>
                  <a:pt x="3621" y="1290"/>
                  <a:pt x="3094" y="1233"/>
                  <a:pt x="2538" y="1252"/>
                </a:cubicBezTo>
                <a:lnTo>
                  <a:pt x="2318" y="1260"/>
                </a:lnTo>
                <a:cubicBezTo>
                  <a:pt x="1762" y="1280"/>
                  <a:pt x="1281" y="1373"/>
                  <a:pt x="955" y="1506"/>
                </a:cubicBezTo>
                <a:cubicBezTo>
                  <a:pt x="629" y="1639"/>
                  <a:pt x="456" y="1811"/>
                  <a:pt x="515" y="1995"/>
                </a:cubicBezTo>
                <a:lnTo>
                  <a:pt x="2832" y="7412"/>
                </a:lnTo>
                <a:cubicBezTo>
                  <a:pt x="1722" y="7352"/>
                  <a:pt x="631" y="7551"/>
                  <a:pt x="188" y="7893"/>
                </a:cubicBezTo>
                <a:cubicBezTo>
                  <a:pt x="-17" y="8052"/>
                  <a:pt x="-61" y="8233"/>
                  <a:pt x="90" y="8407"/>
                </a:cubicBezTo>
                <a:cubicBezTo>
                  <a:pt x="754" y="9197"/>
                  <a:pt x="1577" y="9972"/>
                  <a:pt x="2538" y="10729"/>
                </a:cubicBezTo>
                <a:cubicBezTo>
                  <a:pt x="3071" y="11149"/>
                  <a:pt x="3655" y="11561"/>
                  <a:pt x="4252" y="11972"/>
                </a:cubicBezTo>
                <a:cubicBezTo>
                  <a:pt x="4762" y="12323"/>
                  <a:pt x="5338" y="12691"/>
                  <a:pt x="5912" y="13045"/>
                </a:cubicBezTo>
                <a:lnTo>
                  <a:pt x="5239" y="21584"/>
                </a:lnTo>
                <a:lnTo>
                  <a:pt x="18399" y="21584"/>
                </a:lnTo>
                <a:lnTo>
                  <a:pt x="17723" y="13048"/>
                </a:lnTo>
                <a:cubicBezTo>
                  <a:pt x="18349" y="12671"/>
                  <a:pt x="18949" y="12295"/>
                  <a:pt x="19539" y="11916"/>
                </a:cubicBezTo>
                <a:cubicBezTo>
                  <a:pt x="20041" y="11594"/>
                  <a:pt x="20543" y="11266"/>
                  <a:pt x="20871" y="10910"/>
                </a:cubicBezTo>
                <a:cubicBezTo>
                  <a:pt x="21286" y="10459"/>
                  <a:pt x="21353" y="9980"/>
                  <a:pt x="21401" y="9507"/>
                </a:cubicBezTo>
                <a:cubicBezTo>
                  <a:pt x="21510" y="8453"/>
                  <a:pt x="21539" y="7399"/>
                  <a:pt x="21516" y="6345"/>
                </a:cubicBezTo>
                <a:cubicBezTo>
                  <a:pt x="21512" y="6160"/>
                  <a:pt x="21294" y="5993"/>
                  <a:pt x="20928" y="5872"/>
                </a:cubicBezTo>
                <a:cubicBezTo>
                  <a:pt x="20562" y="5750"/>
                  <a:pt x="20051" y="5674"/>
                  <a:pt x="19492" y="5674"/>
                </a:cubicBezTo>
                <a:lnTo>
                  <a:pt x="19272" y="5674"/>
                </a:lnTo>
                <a:cubicBezTo>
                  <a:pt x="18712" y="5671"/>
                  <a:pt x="18203" y="5747"/>
                  <a:pt x="17844" y="5872"/>
                </a:cubicBezTo>
                <a:cubicBezTo>
                  <a:pt x="17633" y="5945"/>
                  <a:pt x="17486" y="6033"/>
                  <a:pt x="17395" y="6131"/>
                </a:cubicBezTo>
                <a:lnTo>
                  <a:pt x="16628" y="6085"/>
                </a:lnTo>
                <a:lnTo>
                  <a:pt x="16628" y="5826"/>
                </a:lnTo>
                <a:cubicBezTo>
                  <a:pt x="16628" y="5640"/>
                  <a:pt x="16399" y="5471"/>
                  <a:pt x="16033" y="5350"/>
                </a:cubicBezTo>
                <a:cubicBezTo>
                  <a:pt x="15667" y="5229"/>
                  <a:pt x="15164" y="5155"/>
                  <a:pt x="14605" y="5155"/>
                </a:cubicBezTo>
                <a:lnTo>
                  <a:pt x="14385" y="5155"/>
                </a:lnTo>
                <a:cubicBezTo>
                  <a:pt x="13826" y="5156"/>
                  <a:pt x="13324" y="5229"/>
                  <a:pt x="12957" y="5350"/>
                </a:cubicBezTo>
                <a:cubicBezTo>
                  <a:pt x="12542" y="5487"/>
                  <a:pt x="12306" y="5683"/>
                  <a:pt x="12361" y="5890"/>
                </a:cubicBezTo>
                <a:lnTo>
                  <a:pt x="11594" y="5858"/>
                </a:lnTo>
                <a:lnTo>
                  <a:pt x="12435" y="747"/>
                </a:lnTo>
                <a:cubicBezTo>
                  <a:pt x="12493" y="563"/>
                  <a:pt x="12321" y="388"/>
                  <a:pt x="11994" y="255"/>
                </a:cubicBezTo>
                <a:cubicBezTo>
                  <a:pt x="11668" y="121"/>
                  <a:pt x="11187" y="28"/>
                  <a:pt x="10632" y="9"/>
                </a:cubicBezTo>
                <a:lnTo>
                  <a:pt x="10411" y="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12700" cap="flat">
            <a:noFill/>
            <a:miter lim="400000"/>
          </a:ln>
          <a:effectLst/>
        </p:spPr>
        <p:txBody>
          <a:bodyPr wrap="square" lIns="53578" tIns="53578" rIns="53578" bIns="53578" numCol="1" anchor="ctr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36" name="Shape 46485">
            <a:extLst>
              <a:ext uri="{FF2B5EF4-FFF2-40B4-BE49-F238E27FC236}">
                <a16:creationId xmlns:a16="http://schemas.microsoft.com/office/drawing/2014/main" id="{1E872245-D301-6943-953D-61DF5A1D0FB7}"/>
              </a:ext>
            </a:extLst>
          </p:cNvPr>
          <p:cNvSpPr/>
          <p:nvPr/>
        </p:nvSpPr>
        <p:spPr>
          <a:xfrm>
            <a:off x="19503960" y="8839092"/>
            <a:ext cx="2100871" cy="48769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22" h="21585" extrusionOk="0">
                <a:moveTo>
                  <a:pt x="12120" y="3"/>
                </a:moveTo>
                <a:cubicBezTo>
                  <a:pt x="11719" y="-15"/>
                  <a:pt x="11337" y="40"/>
                  <a:pt x="11046" y="141"/>
                </a:cubicBezTo>
                <a:cubicBezTo>
                  <a:pt x="10754" y="243"/>
                  <a:pt x="10557" y="391"/>
                  <a:pt x="10515" y="564"/>
                </a:cubicBezTo>
                <a:lnTo>
                  <a:pt x="9930" y="5345"/>
                </a:lnTo>
                <a:lnTo>
                  <a:pt x="9345" y="5316"/>
                </a:lnTo>
                <a:lnTo>
                  <a:pt x="8040" y="1743"/>
                </a:lnTo>
                <a:cubicBezTo>
                  <a:pt x="7998" y="1569"/>
                  <a:pt x="7800" y="1418"/>
                  <a:pt x="7509" y="1317"/>
                </a:cubicBezTo>
                <a:cubicBezTo>
                  <a:pt x="7219" y="1215"/>
                  <a:pt x="6836" y="1160"/>
                  <a:pt x="6435" y="1179"/>
                </a:cubicBezTo>
                <a:lnTo>
                  <a:pt x="6272" y="1187"/>
                </a:lnTo>
                <a:cubicBezTo>
                  <a:pt x="5870" y="1206"/>
                  <a:pt x="5528" y="1294"/>
                  <a:pt x="5292" y="1419"/>
                </a:cubicBezTo>
                <a:cubicBezTo>
                  <a:pt x="5057" y="1545"/>
                  <a:pt x="4930" y="1707"/>
                  <a:pt x="4973" y="1881"/>
                </a:cubicBezTo>
                <a:cubicBezTo>
                  <a:pt x="5170" y="2880"/>
                  <a:pt x="5458" y="3876"/>
                  <a:pt x="5836" y="4866"/>
                </a:cubicBezTo>
                <a:cubicBezTo>
                  <a:pt x="6102" y="5562"/>
                  <a:pt x="6417" y="6255"/>
                  <a:pt x="6700" y="6949"/>
                </a:cubicBezTo>
                <a:cubicBezTo>
                  <a:pt x="6771" y="7124"/>
                  <a:pt x="6841" y="7300"/>
                  <a:pt x="6727" y="7469"/>
                </a:cubicBezTo>
                <a:cubicBezTo>
                  <a:pt x="6670" y="7555"/>
                  <a:pt x="6567" y="7632"/>
                  <a:pt x="6401" y="7687"/>
                </a:cubicBezTo>
                <a:cubicBezTo>
                  <a:pt x="5957" y="7832"/>
                  <a:pt x="5433" y="7764"/>
                  <a:pt x="4993" y="7613"/>
                </a:cubicBezTo>
                <a:cubicBezTo>
                  <a:pt x="4584" y="7473"/>
                  <a:pt x="4220" y="7272"/>
                  <a:pt x="3864" y="7087"/>
                </a:cubicBezTo>
                <a:cubicBezTo>
                  <a:pt x="3502" y="6900"/>
                  <a:pt x="3056" y="6746"/>
                  <a:pt x="2592" y="6606"/>
                </a:cubicBezTo>
                <a:cubicBezTo>
                  <a:pt x="2269" y="6508"/>
                  <a:pt x="1934" y="6418"/>
                  <a:pt x="1552" y="6400"/>
                </a:cubicBezTo>
                <a:cubicBezTo>
                  <a:pt x="1149" y="6381"/>
                  <a:pt x="733" y="6448"/>
                  <a:pt x="436" y="6573"/>
                </a:cubicBezTo>
                <a:cubicBezTo>
                  <a:pt x="114" y="6710"/>
                  <a:pt x="-36" y="6896"/>
                  <a:pt x="8" y="7079"/>
                </a:cubicBezTo>
                <a:cubicBezTo>
                  <a:pt x="49" y="7247"/>
                  <a:pt x="260" y="7398"/>
                  <a:pt x="484" y="7549"/>
                </a:cubicBezTo>
                <a:cubicBezTo>
                  <a:pt x="2483" y="8895"/>
                  <a:pt x="4829" y="10135"/>
                  <a:pt x="7232" y="11350"/>
                </a:cubicBezTo>
                <a:cubicBezTo>
                  <a:pt x="7497" y="11485"/>
                  <a:pt x="7768" y="11618"/>
                  <a:pt x="7978" y="11770"/>
                </a:cubicBezTo>
                <a:cubicBezTo>
                  <a:pt x="8261" y="11974"/>
                  <a:pt x="8428" y="12204"/>
                  <a:pt x="8467" y="12442"/>
                </a:cubicBezTo>
                <a:lnTo>
                  <a:pt x="7917" y="21585"/>
                </a:lnTo>
                <a:lnTo>
                  <a:pt x="18880" y="21585"/>
                </a:lnTo>
                <a:lnTo>
                  <a:pt x="18282" y="11742"/>
                </a:lnTo>
                <a:cubicBezTo>
                  <a:pt x="18531" y="11452"/>
                  <a:pt x="18784" y="11162"/>
                  <a:pt x="19043" y="10872"/>
                </a:cubicBezTo>
                <a:cubicBezTo>
                  <a:pt x="19269" y="10621"/>
                  <a:pt x="19501" y="10368"/>
                  <a:pt x="19669" y="10105"/>
                </a:cubicBezTo>
                <a:cubicBezTo>
                  <a:pt x="19956" y="9656"/>
                  <a:pt x="20056" y="9187"/>
                  <a:pt x="20159" y="8721"/>
                </a:cubicBezTo>
                <a:cubicBezTo>
                  <a:pt x="20351" y="7851"/>
                  <a:pt x="20565" y="6981"/>
                  <a:pt x="20791" y="6112"/>
                </a:cubicBezTo>
                <a:cubicBezTo>
                  <a:pt x="21017" y="5246"/>
                  <a:pt x="21255" y="4380"/>
                  <a:pt x="21505" y="3514"/>
                </a:cubicBezTo>
                <a:cubicBezTo>
                  <a:pt x="21564" y="3343"/>
                  <a:pt x="21466" y="3179"/>
                  <a:pt x="21260" y="3044"/>
                </a:cubicBezTo>
                <a:cubicBezTo>
                  <a:pt x="21084" y="2929"/>
                  <a:pt x="20825" y="2834"/>
                  <a:pt x="20506" y="2783"/>
                </a:cubicBezTo>
                <a:lnTo>
                  <a:pt x="20540" y="2771"/>
                </a:lnTo>
                <a:cubicBezTo>
                  <a:pt x="20142" y="2741"/>
                  <a:pt x="19752" y="2781"/>
                  <a:pt x="19445" y="2874"/>
                </a:cubicBezTo>
                <a:cubicBezTo>
                  <a:pt x="19137" y="2967"/>
                  <a:pt x="18909" y="3111"/>
                  <a:pt x="18839" y="3282"/>
                </a:cubicBezTo>
                <a:lnTo>
                  <a:pt x="17241" y="5809"/>
                </a:lnTo>
                <a:lnTo>
                  <a:pt x="16752" y="5777"/>
                </a:lnTo>
                <a:lnTo>
                  <a:pt x="16622" y="5768"/>
                </a:lnTo>
                <a:lnTo>
                  <a:pt x="18282" y="1684"/>
                </a:lnTo>
                <a:cubicBezTo>
                  <a:pt x="18352" y="1512"/>
                  <a:pt x="18251" y="1346"/>
                  <a:pt x="18037" y="1214"/>
                </a:cubicBezTo>
                <a:cubicBezTo>
                  <a:pt x="17823" y="1082"/>
                  <a:pt x="17496" y="983"/>
                  <a:pt x="17098" y="952"/>
                </a:cubicBezTo>
                <a:lnTo>
                  <a:pt x="16942" y="941"/>
                </a:lnTo>
                <a:cubicBezTo>
                  <a:pt x="16544" y="910"/>
                  <a:pt x="16161" y="953"/>
                  <a:pt x="15854" y="1046"/>
                </a:cubicBezTo>
                <a:cubicBezTo>
                  <a:pt x="15546" y="1140"/>
                  <a:pt x="15319" y="1283"/>
                  <a:pt x="15249" y="1455"/>
                </a:cubicBezTo>
                <a:lnTo>
                  <a:pt x="13582" y="5571"/>
                </a:lnTo>
                <a:lnTo>
                  <a:pt x="12977" y="5539"/>
                </a:lnTo>
                <a:lnTo>
                  <a:pt x="13582" y="703"/>
                </a:lnTo>
                <a:cubicBezTo>
                  <a:pt x="13625" y="529"/>
                  <a:pt x="13499" y="364"/>
                  <a:pt x="13263" y="238"/>
                </a:cubicBezTo>
                <a:cubicBezTo>
                  <a:pt x="13027" y="112"/>
                  <a:pt x="12685" y="27"/>
                  <a:pt x="12283" y="9"/>
                </a:cubicBezTo>
                <a:lnTo>
                  <a:pt x="12120" y="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12700" cap="flat">
            <a:noFill/>
            <a:miter lim="400000"/>
          </a:ln>
          <a:effectLst/>
        </p:spPr>
        <p:txBody>
          <a:bodyPr wrap="square" lIns="53578" tIns="53578" rIns="53578" bIns="53578" numCol="1" anchor="ctr">
            <a:noAutofit/>
          </a:bodyPr>
          <a:lstStyle/>
          <a:p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29" name="Shape 46488">
            <a:extLst>
              <a:ext uri="{FF2B5EF4-FFF2-40B4-BE49-F238E27FC236}">
                <a16:creationId xmlns:a16="http://schemas.microsoft.com/office/drawing/2014/main" id="{10812663-49DB-8544-A992-5B1029F73BD4}"/>
              </a:ext>
            </a:extLst>
          </p:cNvPr>
          <p:cNvSpPr/>
          <p:nvPr/>
        </p:nvSpPr>
        <p:spPr>
          <a:xfrm rot="5400000" flipH="1">
            <a:off x="1939313" y="4803478"/>
            <a:ext cx="3410253" cy="37310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03" y="0"/>
                </a:moveTo>
                <a:cubicBezTo>
                  <a:pt x="3064" y="0"/>
                  <a:pt x="1896" y="1280"/>
                  <a:pt x="1896" y="2858"/>
                </a:cubicBezTo>
                <a:lnTo>
                  <a:pt x="1896" y="9446"/>
                </a:lnTo>
                <a:lnTo>
                  <a:pt x="0" y="10876"/>
                </a:lnTo>
                <a:lnTo>
                  <a:pt x="1896" y="12312"/>
                </a:lnTo>
                <a:lnTo>
                  <a:pt x="1896" y="18742"/>
                </a:lnTo>
                <a:cubicBezTo>
                  <a:pt x="1896" y="20320"/>
                  <a:pt x="3064" y="21600"/>
                  <a:pt x="4503" y="21600"/>
                </a:cubicBezTo>
                <a:lnTo>
                  <a:pt x="18993" y="21600"/>
                </a:lnTo>
                <a:cubicBezTo>
                  <a:pt x="20432" y="21600"/>
                  <a:pt x="21600" y="20320"/>
                  <a:pt x="21600" y="18742"/>
                </a:cubicBezTo>
                <a:lnTo>
                  <a:pt x="21600" y="2858"/>
                </a:lnTo>
                <a:cubicBezTo>
                  <a:pt x="21600" y="1280"/>
                  <a:pt x="20432" y="0"/>
                  <a:pt x="18993" y="0"/>
                </a:cubicBezTo>
                <a:lnTo>
                  <a:pt x="4503" y="0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 sz="5063" b="1" dirty="0">
              <a:latin typeface="Lato Light" panose="020F0502020204030203" pitchFamily="34" charset="0"/>
            </a:endParaRPr>
          </a:p>
        </p:txBody>
      </p:sp>
      <p:sp>
        <p:nvSpPr>
          <p:cNvPr id="25" name="Shape 46493">
            <a:extLst>
              <a:ext uri="{FF2B5EF4-FFF2-40B4-BE49-F238E27FC236}">
                <a16:creationId xmlns:a16="http://schemas.microsoft.com/office/drawing/2014/main" id="{FEE676C4-64DA-8045-83AB-D66EA1A9D4AC}"/>
              </a:ext>
            </a:extLst>
          </p:cNvPr>
          <p:cNvSpPr/>
          <p:nvPr/>
        </p:nvSpPr>
        <p:spPr>
          <a:xfrm rot="5400000" flipH="1">
            <a:off x="6255475" y="4803478"/>
            <a:ext cx="3410253" cy="37310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03" y="0"/>
                </a:moveTo>
                <a:cubicBezTo>
                  <a:pt x="3064" y="0"/>
                  <a:pt x="1896" y="1280"/>
                  <a:pt x="1896" y="2858"/>
                </a:cubicBezTo>
                <a:lnTo>
                  <a:pt x="1896" y="9446"/>
                </a:lnTo>
                <a:lnTo>
                  <a:pt x="0" y="10876"/>
                </a:lnTo>
                <a:lnTo>
                  <a:pt x="1896" y="12312"/>
                </a:lnTo>
                <a:lnTo>
                  <a:pt x="1896" y="18742"/>
                </a:lnTo>
                <a:cubicBezTo>
                  <a:pt x="1896" y="20320"/>
                  <a:pt x="3064" y="21600"/>
                  <a:pt x="4503" y="21600"/>
                </a:cubicBezTo>
                <a:lnTo>
                  <a:pt x="18993" y="21600"/>
                </a:lnTo>
                <a:cubicBezTo>
                  <a:pt x="20432" y="21600"/>
                  <a:pt x="21600" y="20320"/>
                  <a:pt x="21600" y="18742"/>
                </a:cubicBezTo>
                <a:lnTo>
                  <a:pt x="21600" y="2858"/>
                </a:lnTo>
                <a:cubicBezTo>
                  <a:pt x="21600" y="1280"/>
                  <a:pt x="20432" y="0"/>
                  <a:pt x="18993" y="0"/>
                </a:cubicBezTo>
                <a:lnTo>
                  <a:pt x="4503" y="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 sz="5063" b="1" dirty="0">
              <a:latin typeface="Lato Light" panose="020F0502020204030203" pitchFamily="34" charset="0"/>
            </a:endParaRPr>
          </a:p>
        </p:txBody>
      </p:sp>
      <p:sp>
        <p:nvSpPr>
          <p:cNvPr id="13" name="Shape 46508">
            <a:extLst>
              <a:ext uri="{FF2B5EF4-FFF2-40B4-BE49-F238E27FC236}">
                <a16:creationId xmlns:a16="http://schemas.microsoft.com/office/drawing/2014/main" id="{08326090-AF98-7C47-9618-41CF0438136C}"/>
              </a:ext>
            </a:extLst>
          </p:cNvPr>
          <p:cNvSpPr/>
          <p:nvPr/>
        </p:nvSpPr>
        <p:spPr>
          <a:xfrm rot="5400000" flipH="1">
            <a:off x="19028082" y="4803478"/>
            <a:ext cx="3410253" cy="37310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03" y="0"/>
                </a:moveTo>
                <a:cubicBezTo>
                  <a:pt x="3064" y="0"/>
                  <a:pt x="1896" y="1280"/>
                  <a:pt x="1896" y="2858"/>
                </a:cubicBezTo>
                <a:lnTo>
                  <a:pt x="1896" y="9446"/>
                </a:lnTo>
                <a:lnTo>
                  <a:pt x="0" y="10876"/>
                </a:lnTo>
                <a:lnTo>
                  <a:pt x="1896" y="12312"/>
                </a:lnTo>
                <a:lnTo>
                  <a:pt x="1896" y="18742"/>
                </a:lnTo>
                <a:cubicBezTo>
                  <a:pt x="1896" y="20320"/>
                  <a:pt x="3064" y="21600"/>
                  <a:pt x="4503" y="21600"/>
                </a:cubicBezTo>
                <a:lnTo>
                  <a:pt x="18993" y="21600"/>
                </a:lnTo>
                <a:cubicBezTo>
                  <a:pt x="20432" y="21600"/>
                  <a:pt x="21600" y="20320"/>
                  <a:pt x="21600" y="18742"/>
                </a:cubicBezTo>
                <a:lnTo>
                  <a:pt x="21600" y="2858"/>
                </a:lnTo>
                <a:cubicBezTo>
                  <a:pt x="21600" y="1280"/>
                  <a:pt x="20432" y="0"/>
                  <a:pt x="18993" y="0"/>
                </a:cubicBezTo>
                <a:lnTo>
                  <a:pt x="4503" y="0"/>
                </a:lnTo>
                <a:close/>
              </a:path>
            </a:pathLst>
          </a:custGeom>
          <a:solidFill>
            <a:schemeClr val="accent5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 sz="5063" b="1" dirty="0">
              <a:latin typeface="Lato Light" panose="020F0502020204030203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F7C04F3-7CCE-184B-8FEF-62BA96BA43D7}"/>
              </a:ext>
            </a:extLst>
          </p:cNvPr>
          <p:cNvSpPr txBox="1"/>
          <p:nvPr/>
        </p:nvSpPr>
        <p:spPr>
          <a:xfrm>
            <a:off x="4131999" y="612372"/>
            <a:ext cx="1611370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tx1">
                    <a:lumMod val="75000"/>
                  </a:schemeClr>
                </a:solidFill>
                <a:latin typeface="Poppins" pitchFamily="2" charset="77"/>
                <a:cs typeface="Poppins" pitchFamily="2" charset="77"/>
              </a:rPr>
              <a:t>PROGRAMA DE CICLOS DE CONFERENCIAS</a:t>
            </a:r>
          </a:p>
          <a:p>
            <a:pPr algn="ctr"/>
            <a:r>
              <a:rPr lang="en-US" sz="6000" b="1" dirty="0">
                <a:solidFill>
                  <a:schemeClr val="tx1">
                    <a:lumMod val="75000"/>
                  </a:schemeClr>
                </a:solidFill>
                <a:latin typeface="Poppins" pitchFamily="2" charset="77"/>
                <a:cs typeface="Poppins" pitchFamily="2" charset="77"/>
              </a:rPr>
              <a:t>REDES 2022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F9C1183-9A21-7640-8E50-2EB1BBECCD4D}"/>
              </a:ext>
            </a:extLst>
          </p:cNvPr>
          <p:cNvSpPr txBox="1"/>
          <p:nvPr/>
        </p:nvSpPr>
        <p:spPr>
          <a:xfrm>
            <a:off x="3236313" y="5303124"/>
            <a:ext cx="816249" cy="83099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01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9E04BE31-E134-F741-8D6A-829FEAE78D89}"/>
              </a:ext>
            </a:extLst>
          </p:cNvPr>
          <p:cNvSpPr txBox="1">
            <a:spLocks/>
          </p:cNvSpPr>
          <p:nvPr/>
        </p:nvSpPr>
        <p:spPr>
          <a:xfrm>
            <a:off x="1778903" y="6134120"/>
            <a:ext cx="3599943" cy="51071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500"/>
              </a:lnSpc>
            </a:pPr>
            <a:r>
              <a:rPr lang="en-US" sz="2800" b="1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REDES 2022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F1AE85B-0655-1242-B733-FECDCB3D4CAB}"/>
              </a:ext>
            </a:extLst>
          </p:cNvPr>
          <p:cNvSpPr txBox="1"/>
          <p:nvPr/>
        </p:nvSpPr>
        <p:spPr>
          <a:xfrm>
            <a:off x="7560372" y="5303124"/>
            <a:ext cx="809837" cy="83099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02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E6185969-8D61-7B44-81BA-1A39E409BD7F}"/>
              </a:ext>
            </a:extLst>
          </p:cNvPr>
          <p:cNvSpPr txBox="1">
            <a:spLocks/>
          </p:cNvSpPr>
          <p:nvPr/>
        </p:nvSpPr>
        <p:spPr>
          <a:xfrm>
            <a:off x="6099756" y="6134121"/>
            <a:ext cx="3599943" cy="99001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500"/>
              </a:lnSpc>
            </a:pPr>
            <a:r>
              <a:rPr lang="en-US" sz="2800" b="1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MUJERES INDUSTRIALES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265490B7-A312-4DE2-A445-300FB76DCC8E}"/>
              </a:ext>
            </a:extLst>
          </p:cNvPr>
          <p:cNvGrpSpPr/>
          <p:nvPr/>
        </p:nvGrpSpPr>
        <p:grpSpPr>
          <a:xfrm>
            <a:off x="10310988" y="4963885"/>
            <a:ext cx="3743371" cy="8752144"/>
            <a:chOff x="10310988" y="4963885"/>
            <a:chExt cx="3743371" cy="8752144"/>
          </a:xfrm>
        </p:grpSpPr>
        <p:sp>
          <p:nvSpPr>
            <p:cNvPr id="37" name="Shape 46486">
              <a:extLst>
                <a:ext uri="{FF2B5EF4-FFF2-40B4-BE49-F238E27FC236}">
                  <a16:creationId xmlns:a16="http://schemas.microsoft.com/office/drawing/2014/main" id="{92809B15-444A-1C46-AD65-DCBA4FC18D57}"/>
                </a:ext>
              </a:extLst>
            </p:cNvPr>
            <p:cNvSpPr/>
            <p:nvPr/>
          </p:nvSpPr>
          <p:spPr>
            <a:xfrm>
              <a:off x="11474735" y="8839153"/>
              <a:ext cx="1614478" cy="4876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2" h="21584" extrusionOk="0">
                  <a:moveTo>
                    <a:pt x="10379" y="3"/>
                  </a:moveTo>
                  <a:cubicBezTo>
                    <a:pt x="9825" y="-16"/>
                    <a:pt x="9301" y="42"/>
                    <a:pt x="8899" y="149"/>
                  </a:cubicBezTo>
                  <a:cubicBezTo>
                    <a:pt x="8497" y="257"/>
                    <a:pt x="8217" y="414"/>
                    <a:pt x="8158" y="598"/>
                  </a:cubicBezTo>
                  <a:lnTo>
                    <a:pt x="7353" y="5674"/>
                  </a:lnTo>
                  <a:lnTo>
                    <a:pt x="6548" y="5642"/>
                  </a:lnTo>
                  <a:lnTo>
                    <a:pt x="4742" y="1849"/>
                  </a:lnTo>
                  <a:cubicBezTo>
                    <a:pt x="4684" y="1665"/>
                    <a:pt x="4411" y="1506"/>
                    <a:pt x="4010" y="1398"/>
                  </a:cubicBezTo>
                  <a:cubicBezTo>
                    <a:pt x="3609" y="1290"/>
                    <a:pt x="3084" y="1233"/>
                    <a:pt x="2530" y="1252"/>
                  </a:cubicBezTo>
                  <a:lnTo>
                    <a:pt x="2310" y="1260"/>
                  </a:lnTo>
                  <a:cubicBezTo>
                    <a:pt x="1756" y="1280"/>
                    <a:pt x="1277" y="1373"/>
                    <a:pt x="952" y="1506"/>
                  </a:cubicBezTo>
                  <a:cubicBezTo>
                    <a:pt x="627" y="1639"/>
                    <a:pt x="455" y="1811"/>
                    <a:pt x="513" y="1995"/>
                  </a:cubicBezTo>
                  <a:lnTo>
                    <a:pt x="2823" y="7412"/>
                  </a:lnTo>
                  <a:cubicBezTo>
                    <a:pt x="1716" y="7352"/>
                    <a:pt x="629" y="7551"/>
                    <a:pt x="187" y="7893"/>
                  </a:cubicBezTo>
                  <a:cubicBezTo>
                    <a:pt x="-17" y="8052"/>
                    <a:pt x="-61" y="8233"/>
                    <a:pt x="90" y="8407"/>
                  </a:cubicBezTo>
                  <a:cubicBezTo>
                    <a:pt x="749" y="9197"/>
                    <a:pt x="1568" y="9973"/>
                    <a:pt x="2530" y="10729"/>
                  </a:cubicBezTo>
                  <a:cubicBezTo>
                    <a:pt x="3056" y="11142"/>
                    <a:pt x="3627" y="11550"/>
                    <a:pt x="4401" y="11918"/>
                  </a:cubicBezTo>
                  <a:cubicBezTo>
                    <a:pt x="4783" y="12100"/>
                    <a:pt x="5214" y="12271"/>
                    <a:pt x="5533" y="12466"/>
                  </a:cubicBezTo>
                  <a:cubicBezTo>
                    <a:pt x="5966" y="12731"/>
                    <a:pt x="6178" y="13030"/>
                    <a:pt x="6147" y="13331"/>
                  </a:cubicBezTo>
                  <a:lnTo>
                    <a:pt x="5222" y="21584"/>
                  </a:lnTo>
                  <a:lnTo>
                    <a:pt x="18342" y="21584"/>
                  </a:lnTo>
                  <a:lnTo>
                    <a:pt x="17691" y="13333"/>
                  </a:lnTo>
                  <a:cubicBezTo>
                    <a:pt x="17751" y="13178"/>
                    <a:pt x="17865" y="13026"/>
                    <a:pt x="18033" y="12880"/>
                  </a:cubicBezTo>
                  <a:cubicBezTo>
                    <a:pt x="18165" y="12765"/>
                    <a:pt x="18329" y="12655"/>
                    <a:pt x="18496" y="12546"/>
                  </a:cubicBezTo>
                  <a:cubicBezTo>
                    <a:pt x="19413" y="11948"/>
                    <a:pt x="20442" y="11366"/>
                    <a:pt x="20945" y="10696"/>
                  </a:cubicBezTo>
                  <a:cubicBezTo>
                    <a:pt x="21238" y="10306"/>
                    <a:pt x="21322" y="9898"/>
                    <a:pt x="21376" y="9494"/>
                  </a:cubicBezTo>
                  <a:cubicBezTo>
                    <a:pt x="21514" y="8444"/>
                    <a:pt x="21539" y="7395"/>
                    <a:pt x="21449" y="6345"/>
                  </a:cubicBezTo>
                  <a:cubicBezTo>
                    <a:pt x="21449" y="6159"/>
                    <a:pt x="21228" y="5993"/>
                    <a:pt x="20863" y="5872"/>
                  </a:cubicBezTo>
                  <a:cubicBezTo>
                    <a:pt x="20498" y="5750"/>
                    <a:pt x="19989" y="5674"/>
                    <a:pt x="19432" y="5674"/>
                  </a:cubicBezTo>
                  <a:lnTo>
                    <a:pt x="19212" y="5674"/>
                  </a:lnTo>
                  <a:cubicBezTo>
                    <a:pt x="18933" y="5673"/>
                    <a:pt x="18665" y="5691"/>
                    <a:pt x="18423" y="5726"/>
                  </a:cubicBezTo>
                  <a:cubicBezTo>
                    <a:pt x="18184" y="5759"/>
                    <a:pt x="17968" y="5809"/>
                    <a:pt x="17789" y="5872"/>
                  </a:cubicBezTo>
                  <a:cubicBezTo>
                    <a:pt x="17563" y="5950"/>
                    <a:pt x="17404" y="6047"/>
                    <a:pt x="17325" y="6153"/>
                  </a:cubicBezTo>
                  <a:lnTo>
                    <a:pt x="16593" y="6123"/>
                  </a:lnTo>
                  <a:lnTo>
                    <a:pt x="18879" y="1787"/>
                  </a:lnTo>
                  <a:cubicBezTo>
                    <a:pt x="18975" y="1605"/>
                    <a:pt x="18841" y="1428"/>
                    <a:pt x="18545" y="1287"/>
                  </a:cubicBezTo>
                  <a:cubicBezTo>
                    <a:pt x="18250" y="1147"/>
                    <a:pt x="17792" y="1044"/>
                    <a:pt x="17244" y="1012"/>
                  </a:cubicBezTo>
                  <a:lnTo>
                    <a:pt x="17032" y="998"/>
                  </a:lnTo>
                  <a:cubicBezTo>
                    <a:pt x="16484" y="966"/>
                    <a:pt x="15944" y="1010"/>
                    <a:pt x="15520" y="1109"/>
                  </a:cubicBezTo>
                  <a:cubicBezTo>
                    <a:pt x="15095" y="1208"/>
                    <a:pt x="14787" y="1362"/>
                    <a:pt x="14690" y="1544"/>
                  </a:cubicBezTo>
                  <a:lnTo>
                    <a:pt x="12396" y="5915"/>
                  </a:lnTo>
                  <a:lnTo>
                    <a:pt x="11558" y="5880"/>
                  </a:lnTo>
                  <a:lnTo>
                    <a:pt x="12396" y="747"/>
                  </a:lnTo>
                  <a:cubicBezTo>
                    <a:pt x="12454" y="563"/>
                    <a:pt x="12282" y="388"/>
                    <a:pt x="11957" y="255"/>
                  </a:cubicBezTo>
                  <a:cubicBezTo>
                    <a:pt x="11631" y="121"/>
                    <a:pt x="11153" y="28"/>
                    <a:pt x="10599" y="9"/>
                  </a:cubicBezTo>
                  <a:lnTo>
                    <a:pt x="10379" y="3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3578" tIns="53578" rIns="53578" bIns="53578" numCol="1" anchor="ctr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21" name="Shape 46498">
              <a:extLst>
                <a:ext uri="{FF2B5EF4-FFF2-40B4-BE49-F238E27FC236}">
                  <a16:creationId xmlns:a16="http://schemas.microsoft.com/office/drawing/2014/main" id="{53AAEBB2-B12E-A84F-8523-B894E8AC61DC}"/>
                </a:ext>
              </a:extLst>
            </p:cNvPr>
            <p:cNvSpPr/>
            <p:nvPr/>
          </p:nvSpPr>
          <p:spPr>
            <a:xfrm rot="5400000" flipH="1">
              <a:off x="10483698" y="4803478"/>
              <a:ext cx="3410253" cy="37310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503" y="0"/>
                  </a:moveTo>
                  <a:cubicBezTo>
                    <a:pt x="3064" y="0"/>
                    <a:pt x="1896" y="1280"/>
                    <a:pt x="1896" y="2858"/>
                  </a:cubicBezTo>
                  <a:lnTo>
                    <a:pt x="1896" y="9446"/>
                  </a:lnTo>
                  <a:lnTo>
                    <a:pt x="0" y="10876"/>
                  </a:lnTo>
                  <a:lnTo>
                    <a:pt x="1896" y="12312"/>
                  </a:lnTo>
                  <a:lnTo>
                    <a:pt x="1896" y="18742"/>
                  </a:lnTo>
                  <a:cubicBezTo>
                    <a:pt x="1896" y="20320"/>
                    <a:pt x="3064" y="21600"/>
                    <a:pt x="4503" y="21600"/>
                  </a:cubicBezTo>
                  <a:lnTo>
                    <a:pt x="18993" y="21600"/>
                  </a:lnTo>
                  <a:cubicBezTo>
                    <a:pt x="20432" y="21600"/>
                    <a:pt x="21600" y="20320"/>
                    <a:pt x="21600" y="18742"/>
                  </a:cubicBezTo>
                  <a:lnTo>
                    <a:pt x="21600" y="2858"/>
                  </a:lnTo>
                  <a:cubicBezTo>
                    <a:pt x="21600" y="1280"/>
                    <a:pt x="20432" y="0"/>
                    <a:pt x="18993" y="0"/>
                  </a:cubicBezTo>
                  <a:lnTo>
                    <a:pt x="4503" y="0"/>
                  </a:ln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5063" b="1" dirty="0">
                <a:latin typeface="Lato Light" panose="020F0502020204030203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18E7B676-4447-9140-B76F-274D79DA6A9B}"/>
                </a:ext>
              </a:extLst>
            </p:cNvPr>
            <p:cNvSpPr txBox="1"/>
            <p:nvPr/>
          </p:nvSpPr>
          <p:spPr>
            <a:xfrm>
              <a:off x="11771604" y="5303124"/>
              <a:ext cx="809837" cy="830997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  <a:latin typeface="Poppins" pitchFamily="2" charset="77"/>
                  <a:ea typeface="League Spartan" charset="0"/>
                  <a:cs typeface="Poppins" pitchFamily="2" charset="77"/>
                </a:rPr>
                <a:t>03</a:t>
              </a:r>
            </a:p>
          </p:txBody>
        </p:sp>
        <p:sp>
          <p:nvSpPr>
            <p:cNvPr id="47" name="Subtitle 2">
              <a:extLst>
                <a:ext uri="{FF2B5EF4-FFF2-40B4-BE49-F238E27FC236}">
                  <a16:creationId xmlns:a16="http://schemas.microsoft.com/office/drawing/2014/main" id="{A857EB06-8F3C-874F-B20D-34455A301A59}"/>
                </a:ext>
              </a:extLst>
            </p:cNvPr>
            <p:cNvSpPr txBox="1">
              <a:spLocks/>
            </p:cNvSpPr>
            <p:nvPr/>
          </p:nvSpPr>
          <p:spPr>
            <a:xfrm>
              <a:off x="10310988" y="6134121"/>
              <a:ext cx="3599943" cy="990015"/>
            </a:xfrm>
            <a:prstGeom prst="rect">
              <a:avLst/>
            </a:prstGeom>
          </p:spPr>
          <p:txBody>
            <a:bodyPr vert="horz" wrap="square" lIns="91440" tIns="45720" rIns="91440" bIns="45720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3500"/>
                </a:lnSpc>
              </a:pPr>
              <a:r>
                <a:rPr lang="en-US" sz="2800" b="1" dirty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Mukta ExtraLight" panose="020B0000000000000000" pitchFamily="34" charset="77"/>
                </a:rPr>
                <a:t>COMERCIO EXTERIOR</a:t>
              </a:r>
            </a:p>
          </p:txBody>
        </p:sp>
      </p:grpSp>
      <p:grpSp>
        <p:nvGrpSpPr>
          <p:cNvPr id="3" name="Grupo 2">
            <a:extLst>
              <a:ext uri="{FF2B5EF4-FFF2-40B4-BE49-F238E27FC236}">
                <a16:creationId xmlns:a16="http://schemas.microsoft.com/office/drawing/2014/main" id="{206799FA-00BF-4159-AB20-6A83E63C0014}"/>
              </a:ext>
            </a:extLst>
          </p:cNvPr>
          <p:cNvGrpSpPr/>
          <p:nvPr/>
        </p:nvGrpSpPr>
        <p:grpSpPr>
          <a:xfrm>
            <a:off x="14614764" y="4963885"/>
            <a:ext cx="3755755" cy="8752144"/>
            <a:chOff x="14614764" y="4963885"/>
            <a:chExt cx="3755755" cy="8752144"/>
          </a:xfrm>
        </p:grpSpPr>
        <p:sp>
          <p:nvSpPr>
            <p:cNvPr id="35" name="Shape 46484">
              <a:extLst>
                <a:ext uri="{FF2B5EF4-FFF2-40B4-BE49-F238E27FC236}">
                  <a16:creationId xmlns:a16="http://schemas.microsoft.com/office/drawing/2014/main" id="{E836C05A-B6A7-4540-80E2-F50AF38F7CA0}"/>
                </a:ext>
              </a:extLst>
            </p:cNvPr>
            <p:cNvSpPr/>
            <p:nvPr/>
          </p:nvSpPr>
          <p:spPr>
            <a:xfrm>
              <a:off x="15679168" y="8839153"/>
              <a:ext cx="1651632" cy="4876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9" h="21585" extrusionOk="0">
                  <a:moveTo>
                    <a:pt x="9556" y="3"/>
                  </a:moveTo>
                  <a:cubicBezTo>
                    <a:pt x="9046" y="-15"/>
                    <a:pt x="8562" y="37"/>
                    <a:pt x="8191" y="138"/>
                  </a:cubicBezTo>
                  <a:cubicBezTo>
                    <a:pt x="7821" y="240"/>
                    <a:pt x="7563" y="388"/>
                    <a:pt x="7509" y="562"/>
                  </a:cubicBezTo>
                  <a:lnTo>
                    <a:pt x="6766" y="5345"/>
                  </a:lnTo>
                  <a:lnTo>
                    <a:pt x="6023" y="5316"/>
                  </a:lnTo>
                  <a:lnTo>
                    <a:pt x="4365" y="1743"/>
                  </a:lnTo>
                  <a:cubicBezTo>
                    <a:pt x="4311" y="1569"/>
                    <a:pt x="4060" y="1418"/>
                    <a:pt x="3691" y="1317"/>
                  </a:cubicBezTo>
                  <a:cubicBezTo>
                    <a:pt x="3322" y="1215"/>
                    <a:pt x="2836" y="1160"/>
                    <a:pt x="2327" y="1179"/>
                  </a:cubicBezTo>
                  <a:lnTo>
                    <a:pt x="2128" y="1187"/>
                  </a:lnTo>
                  <a:cubicBezTo>
                    <a:pt x="1618" y="1206"/>
                    <a:pt x="1174" y="1294"/>
                    <a:pt x="875" y="1419"/>
                  </a:cubicBezTo>
                  <a:cubicBezTo>
                    <a:pt x="577" y="1545"/>
                    <a:pt x="416" y="1704"/>
                    <a:pt x="470" y="1878"/>
                  </a:cubicBezTo>
                  <a:lnTo>
                    <a:pt x="2594" y="6982"/>
                  </a:lnTo>
                  <a:cubicBezTo>
                    <a:pt x="1576" y="6925"/>
                    <a:pt x="582" y="7112"/>
                    <a:pt x="176" y="7434"/>
                  </a:cubicBezTo>
                  <a:cubicBezTo>
                    <a:pt x="-12" y="7583"/>
                    <a:pt x="-58" y="7755"/>
                    <a:pt x="81" y="7919"/>
                  </a:cubicBezTo>
                  <a:cubicBezTo>
                    <a:pt x="549" y="8678"/>
                    <a:pt x="1306" y="9415"/>
                    <a:pt x="2327" y="10108"/>
                  </a:cubicBezTo>
                  <a:cubicBezTo>
                    <a:pt x="2979" y="10551"/>
                    <a:pt x="3698" y="10988"/>
                    <a:pt x="4127" y="11463"/>
                  </a:cubicBezTo>
                  <a:cubicBezTo>
                    <a:pt x="4236" y="11583"/>
                    <a:pt x="4324" y="11705"/>
                    <a:pt x="4391" y="11828"/>
                  </a:cubicBezTo>
                  <a:cubicBezTo>
                    <a:pt x="4446" y="12001"/>
                    <a:pt x="4494" y="12173"/>
                    <a:pt x="4534" y="12345"/>
                  </a:cubicBezTo>
                  <a:cubicBezTo>
                    <a:pt x="4895" y="13874"/>
                    <a:pt x="4697" y="15410"/>
                    <a:pt x="4488" y="16942"/>
                  </a:cubicBezTo>
                  <a:cubicBezTo>
                    <a:pt x="4277" y="18490"/>
                    <a:pt x="4054" y="20037"/>
                    <a:pt x="3821" y="21585"/>
                  </a:cubicBezTo>
                  <a:lnTo>
                    <a:pt x="17745" y="21585"/>
                  </a:lnTo>
                  <a:cubicBezTo>
                    <a:pt x="17559" y="18474"/>
                    <a:pt x="17374" y="15363"/>
                    <a:pt x="17188" y="12252"/>
                  </a:cubicBezTo>
                  <a:cubicBezTo>
                    <a:pt x="17180" y="12109"/>
                    <a:pt x="17171" y="11966"/>
                    <a:pt x="17163" y="11824"/>
                  </a:cubicBezTo>
                  <a:cubicBezTo>
                    <a:pt x="17322" y="11658"/>
                    <a:pt x="17497" y="11493"/>
                    <a:pt x="17689" y="11331"/>
                  </a:cubicBezTo>
                  <a:cubicBezTo>
                    <a:pt x="18073" y="11007"/>
                    <a:pt x="18523" y="10692"/>
                    <a:pt x="18859" y="10355"/>
                  </a:cubicBezTo>
                  <a:cubicBezTo>
                    <a:pt x="19475" y="9738"/>
                    <a:pt x="19658" y="9079"/>
                    <a:pt x="19861" y="8427"/>
                  </a:cubicBezTo>
                  <a:cubicBezTo>
                    <a:pt x="20119" y="7599"/>
                    <a:pt x="20433" y="6772"/>
                    <a:pt x="20716" y="5944"/>
                  </a:cubicBezTo>
                  <a:cubicBezTo>
                    <a:pt x="20992" y="5135"/>
                    <a:pt x="21243" y="4325"/>
                    <a:pt x="21467" y="3514"/>
                  </a:cubicBezTo>
                  <a:cubicBezTo>
                    <a:pt x="21542" y="3343"/>
                    <a:pt x="21426" y="3176"/>
                    <a:pt x="21165" y="3041"/>
                  </a:cubicBezTo>
                  <a:cubicBezTo>
                    <a:pt x="20941" y="2926"/>
                    <a:pt x="20612" y="2834"/>
                    <a:pt x="20206" y="2783"/>
                  </a:cubicBezTo>
                  <a:lnTo>
                    <a:pt x="20241" y="2771"/>
                  </a:lnTo>
                  <a:cubicBezTo>
                    <a:pt x="19736" y="2741"/>
                    <a:pt x="19241" y="2781"/>
                    <a:pt x="18850" y="2874"/>
                  </a:cubicBezTo>
                  <a:cubicBezTo>
                    <a:pt x="18460" y="2967"/>
                    <a:pt x="18179" y="3111"/>
                    <a:pt x="18090" y="3282"/>
                  </a:cubicBezTo>
                  <a:lnTo>
                    <a:pt x="16060" y="5809"/>
                  </a:lnTo>
                  <a:lnTo>
                    <a:pt x="15430" y="5777"/>
                  </a:lnTo>
                  <a:lnTo>
                    <a:pt x="15438" y="5774"/>
                  </a:lnTo>
                  <a:lnTo>
                    <a:pt x="15274" y="5768"/>
                  </a:lnTo>
                  <a:lnTo>
                    <a:pt x="17373" y="1684"/>
                  </a:lnTo>
                  <a:cubicBezTo>
                    <a:pt x="17462" y="1512"/>
                    <a:pt x="17343" y="1343"/>
                    <a:pt x="17071" y="1211"/>
                  </a:cubicBezTo>
                  <a:cubicBezTo>
                    <a:pt x="16799" y="1079"/>
                    <a:pt x="16375" y="983"/>
                    <a:pt x="15870" y="952"/>
                  </a:cubicBezTo>
                  <a:lnTo>
                    <a:pt x="15672" y="941"/>
                  </a:lnTo>
                  <a:cubicBezTo>
                    <a:pt x="15167" y="910"/>
                    <a:pt x="14680" y="953"/>
                    <a:pt x="14290" y="1046"/>
                  </a:cubicBezTo>
                  <a:cubicBezTo>
                    <a:pt x="13899" y="1140"/>
                    <a:pt x="13610" y="1283"/>
                    <a:pt x="13521" y="1455"/>
                  </a:cubicBezTo>
                  <a:lnTo>
                    <a:pt x="11405" y="5571"/>
                  </a:lnTo>
                  <a:lnTo>
                    <a:pt x="10636" y="5539"/>
                  </a:lnTo>
                  <a:lnTo>
                    <a:pt x="11405" y="703"/>
                  </a:lnTo>
                  <a:cubicBezTo>
                    <a:pt x="11458" y="529"/>
                    <a:pt x="11307" y="364"/>
                    <a:pt x="11007" y="238"/>
                  </a:cubicBezTo>
                  <a:cubicBezTo>
                    <a:pt x="10708" y="112"/>
                    <a:pt x="10265" y="24"/>
                    <a:pt x="9755" y="6"/>
                  </a:cubicBezTo>
                  <a:lnTo>
                    <a:pt x="9556" y="3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3578" tIns="53578" rIns="53578" bIns="53578" numCol="1" anchor="ctr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grpSp>
          <p:nvGrpSpPr>
            <p:cNvPr id="2" name="Grupo 1">
              <a:extLst>
                <a:ext uri="{FF2B5EF4-FFF2-40B4-BE49-F238E27FC236}">
                  <a16:creationId xmlns:a16="http://schemas.microsoft.com/office/drawing/2014/main" id="{0450905E-B688-4B00-B14D-FECF7B2DA88F}"/>
                </a:ext>
              </a:extLst>
            </p:cNvPr>
            <p:cNvGrpSpPr/>
            <p:nvPr/>
          </p:nvGrpSpPr>
          <p:grpSpPr>
            <a:xfrm>
              <a:off x="14614764" y="4963885"/>
              <a:ext cx="3755755" cy="3410253"/>
              <a:chOff x="14614764" y="4963885"/>
              <a:chExt cx="3755755" cy="3410253"/>
            </a:xfrm>
          </p:grpSpPr>
          <p:sp>
            <p:nvSpPr>
              <p:cNvPr id="17" name="Shape 46503">
                <a:extLst>
                  <a:ext uri="{FF2B5EF4-FFF2-40B4-BE49-F238E27FC236}">
                    <a16:creationId xmlns:a16="http://schemas.microsoft.com/office/drawing/2014/main" id="{1FD76EB9-0674-F740-8D52-332D4F62C2D2}"/>
                  </a:ext>
                </a:extLst>
              </p:cNvPr>
              <p:cNvSpPr/>
              <p:nvPr/>
            </p:nvSpPr>
            <p:spPr>
              <a:xfrm rot="5400000" flipH="1">
                <a:off x="14799858" y="4803478"/>
                <a:ext cx="3410253" cy="373106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503" y="0"/>
                    </a:moveTo>
                    <a:cubicBezTo>
                      <a:pt x="3064" y="0"/>
                      <a:pt x="1896" y="1280"/>
                      <a:pt x="1896" y="2858"/>
                    </a:cubicBezTo>
                    <a:lnTo>
                      <a:pt x="1896" y="9446"/>
                    </a:lnTo>
                    <a:lnTo>
                      <a:pt x="0" y="10876"/>
                    </a:lnTo>
                    <a:lnTo>
                      <a:pt x="1896" y="12312"/>
                    </a:lnTo>
                    <a:lnTo>
                      <a:pt x="1896" y="18742"/>
                    </a:lnTo>
                    <a:cubicBezTo>
                      <a:pt x="1896" y="20320"/>
                      <a:pt x="3064" y="21600"/>
                      <a:pt x="4503" y="21600"/>
                    </a:cubicBezTo>
                    <a:lnTo>
                      <a:pt x="18993" y="21600"/>
                    </a:lnTo>
                    <a:cubicBezTo>
                      <a:pt x="20432" y="21600"/>
                      <a:pt x="21600" y="20320"/>
                      <a:pt x="21600" y="18742"/>
                    </a:cubicBezTo>
                    <a:lnTo>
                      <a:pt x="21600" y="2858"/>
                    </a:lnTo>
                    <a:cubicBezTo>
                      <a:pt x="21600" y="1280"/>
                      <a:pt x="20432" y="0"/>
                      <a:pt x="18993" y="0"/>
                    </a:cubicBezTo>
                    <a:lnTo>
                      <a:pt x="4503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endParaRPr sz="5063" b="1" dirty="0">
                  <a:latin typeface="Lato Light" panose="020F0502020204030203" pitchFamily="34" charset="0"/>
                </a:endParaRP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780429E-E885-3348-A2FA-5A16F0DD50CD}"/>
                  </a:ext>
                </a:extLst>
              </p:cNvPr>
              <p:cNvSpPr txBox="1"/>
              <p:nvPr/>
            </p:nvSpPr>
            <p:spPr>
              <a:xfrm>
                <a:off x="16075380" y="5303124"/>
                <a:ext cx="809837" cy="830997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spAutoFit/>
              </a:bodyPr>
              <a:lstStyle/>
              <a:p>
                <a:pPr algn="ctr"/>
                <a:r>
                  <a:rPr lang="en-US" sz="4800" b="1" dirty="0">
                    <a:solidFill>
                      <a:schemeClr val="bg1"/>
                    </a:solidFill>
                    <a:latin typeface="Poppins" pitchFamily="2" charset="77"/>
                    <a:ea typeface="League Spartan" charset="0"/>
                    <a:cs typeface="Poppins" pitchFamily="2" charset="77"/>
                  </a:rPr>
                  <a:t>04</a:t>
                </a:r>
              </a:p>
            </p:txBody>
          </p:sp>
          <p:sp>
            <p:nvSpPr>
              <p:cNvPr id="49" name="Subtitle 2">
                <a:extLst>
                  <a:ext uri="{FF2B5EF4-FFF2-40B4-BE49-F238E27FC236}">
                    <a16:creationId xmlns:a16="http://schemas.microsoft.com/office/drawing/2014/main" id="{2326BED3-4FEE-D64F-BCC2-EE6BB09EAAE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4614764" y="6134121"/>
                <a:ext cx="3599943" cy="510717"/>
              </a:xfrm>
              <a:prstGeom prst="rect">
                <a:avLst/>
              </a:prstGeom>
            </p:spPr>
            <p:txBody>
              <a:bodyPr vert="horz" wrap="square" lIns="91440" tIns="45720" rIns="91440" bIns="45720" rtlCol="0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ts val="3500"/>
                  </a:lnSpc>
                </a:pPr>
                <a:r>
                  <a:rPr lang="en-US" sz="2800" b="1" dirty="0">
                    <a:solidFill>
                      <a:schemeClr val="bg1"/>
                    </a:solidFill>
                    <a:latin typeface="Lato Light" panose="020F0502020204030203" pitchFamily="34" charset="0"/>
                    <a:ea typeface="Lato Light" panose="020F0502020204030203" pitchFamily="34" charset="0"/>
                    <a:cs typeface="Mukta ExtraLight" panose="020B0000000000000000" pitchFamily="34" charset="77"/>
                  </a:rPr>
                  <a:t>EMPRENDIMIENTO</a:t>
                </a:r>
                <a:endParaRPr lang="en-US" sz="3200" b="1" dirty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Mukta ExtraLight" panose="020B0000000000000000" pitchFamily="34" charset="77"/>
                </a:endParaRPr>
              </a:p>
            </p:txBody>
          </p:sp>
        </p:grp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C65CD946-27A8-FB46-BC7A-297E4AC7472D}"/>
              </a:ext>
            </a:extLst>
          </p:cNvPr>
          <p:cNvSpPr txBox="1"/>
          <p:nvPr/>
        </p:nvSpPr>
        <p:spPr>
          <a:xfrm>
            <a:off x="20303691" y="5303124"/>
            <a:ext cx="809837" cy="83099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05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F366B8C0-D7AF-D648-97E6-7D59E0356E12}"/>
              </a:ext>
            </a:extLst>
          </p:cNvPr>
          <p:cNvSpPr txBox="1">
            <a:spLocks/>
          </p:cNvSpPr>
          <p:nvPr/>
        </p:nvSpPr>
        <p:spPr>
          <a:xfrm>
            <a:off x="18843075" y="6134121"/>
            <a:ext cx="3599943" cy="51071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500"/>
              </a:lnSpc>
            </a:pPr>
            <a:r>
              <a:rPr lang="en-US" sz="2800" b="1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FINANCIAMIENTO</a:t>
            </a:r>
            <a:endParaRPr lang="en-US" sz="3200" b="1" dirty="0">
              <a:solidFill>
                <a:schemeClr val="bg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45CFFEAB-E5EC-B242-A38F-8B96E869851B}"/>
              </a:ext>
            </a:extLst>
          </p:cNvPr>
          <p:cNvSpPr txBox="1">
            <a:spLocks/>
          </p:cNvSpPr>
          <p:nvPr/>
        </p:nvSpPr>
        <p:spPr>
          <a:xfrm>
            <a:off x="1554692" y="2730820"/>
            <a:ext cx="21335999" cy="230832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defPPr>
              <a:defRPr lang="en-US"/>
            </a:defPPr>
            <a:lvl1pPr indent="0" algn="ctr" defTabSz="1087636">
              <a:lnSpc>
                <a:spcPts val="3500"/>
              </a:lnSpc>
              <a:spcBef>
                <a:spcPct val="20000"/>
              </a:spcBef>
              <a:buFont typeface="Arial"/>
              <a:buNone/>
              <a:defRPr sz="2800" b="1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defRPr>
            </a:lvl1pPr>
            <a:lvl2pPr marL="1087636" indent="0" algn="ctr" defTabSz="1087636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>
                <a:solidFill>
                  <a:schemeClr val="tx1">
                    <a:tint val="75000"/>
                  </a:schemeClr>
                </a:solidFill>
                <a:latin typeface="Open Sans"/>
                <a:cs typeface="Open Sans"/>
              </a:defRPr>
            </a:lvl2pPr>
            <a:lvl3pPr marL="2175271" indent="0" algn="ctr" defTabSz="1087636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>
                <a:solidFill>
                  <a:schemeClr val="tx1">
                    <a:tint val="75000"/>
                  </a:schemeClr>
                </a:solidFill>
                <a:latin typeface="Open Sans"/>
                <a:cs typeface="Open Sans"/>
              </a:defRPr>
            </a:lvl3pPr>
            <a:lvl4pPr marL="3262912" indent="0" algn="ctr" defTabSz="1087636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>
                <a:solidFill>
                  <a:schemeClr val="tx1">
                    <a:tint val="75000"/>
                  </a:schemeClr>
                </a:solidFill>
                <a:latin typeface="Open Sans"/>
                <a:cs typeface="Open Sans"/>
              </a:defRPr>
            </a:lvl4pPr>
            <a:lvl5pPr marL="4350546" indent="0" algn="ctr" defTabSz="1087636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>
                <a:solidFill>
                  <a:schemeClr val="tx1">
                    <a:tint val="75000"/>
                  </a:schemeClr>
                </a:solidFill>
                <a:latin typeface="Open Sans"/>
                <a:cs typeface="Open Sans"/>
              </a:defRPr>
            </a:lvl5pPr>
            <a:lvl6pPr marL="5438184" indent="0" algn="ctr" defTabSz="1087636">
              <a:spcBef>
                <a:spcPct val="20000"/>
              </a:spcBef>
              <a:buFont typeface="Arial"/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6525820" indent="0" algn="ctr" defTabSz="1087636">
              <a:spcBef>
                <a:spcPct val="20000"/>
              </a:spcBef>
              <a:buFont typeface="Arial"/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7613455" indent="0" algn="ctr" defTabSz="1087636">
              <a:spcBef>
                <a:spcPct val="20000"/>
              </a:spcBef>
              <a:buFont typeface="Arial"/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8701091" indent="0" algn="ctr" defTabSz="1087636">
              <a:spcBef>
                <a:spcPct val="20000"/>
              </a:spcBef>
              <a:buFont typeface="Arial"/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lnSpc>
                <a:spcPct val="100000"/>
              </a:lnSpc>
            </a:pPr>
            <a:r>
              <a:rPr lang="es-MX" sz="4800" dirty="0">
                <a:solidFill>
                  <a:srgbClr val="0070C0"/>
                </a:solidFill>
              </a:rPr>
              <a:t>Impulsar el desarrollo económico del Estado a través de la generación de conocimiento, sinergia y oportunidades de negocio para los empresarios y emprendedores  Morelenses.  </a:t>
            </a:r>
          </a:p>
        </p:txBody>
      </p:sp>
    </p:spTree>
    <p:extLst>
      <p:ext uri="{BB962C8B-B14F-4D97-AF65-F5344CB8AC3E}">
        <p14:creationId xmlns:p14="http://schemas.microsoft.com/office/powerpoint/2010/main" val="427765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4563">
            <a:extLst>
              <a:ext uri="{FF2B5EF4-FFF2-40B4-BE49-F238E27FC236}">
                <a16:creationId xmlns:a16="http://schemas.microsoft.com/office/drawing/2014/main" id="{EA365784-8752-0349-AABE-ECEB2E71398B}"/>
              </a:ext>
            </a:extLst>
          </p:cNvPr>
          <p:cNvSpPr/>
          <p:nvPr/>
        </p:nvSpPr>
        <p:spPr>
          <a:xfrm>
            <a:off x="8015526" y="8095591"/>
            <a:ext cx="4858407" cy="48584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066" y="0"/>
                </a:moveTo>
                <a:cubicBezTo>
                  <a:pt x="9771" y="0"/>
                  <a:pt x="9485" y="246"/>
                  <a:pt x="9442" y="538"/>
                </a:cubicBezTo>
                <a:lnTo>
                  <a:pt x="9222" y="2047"/>
                </a:lnTo>
                <a:cubicBezTo>
                  <a:pt x="7990" y="2268"/>
                  <a:pt x="6797" y="2754"/>
                  <a:pt x="5728" y="3497"/>
                </a:cubicBezTo>
                <a:lnTo>
                  <a:pt x="4504" y="2585"/>
                </a:lnTo>
                <a:cubicBezTo>
                  <a:pt x="4277" y="2415"/>
                  <a:pt x="3882" y="2444"/>
                  <a:pt x="3681" y="2644"/>
                </a:cubicBezTo>
                <a:lnTo>
                  <a:pt x="2644" y="3681"/>
                </a:lnTo>
                <a:cubicBezTo>
                  <a:pt x="2436" y="3890"/>
                  <a:pt x="2409" y="4268"/>
                  <a:pt x="2585" y="4504"/>
                </a:cubicBezTo>
                <a:lnTo>
                  <a:pt x="3497" y="5728"/>
                </a:lnTo>
                <a:cubicBezTo>
                  <a:pt x="2754" y="6797"/>
                  <a:pt x="2268" y="7990"/>
                  <a:pt x="2047" y="9222"/>
                </a:cubicBezTo>
                <a:lnTo>
                  <a:pt x="538" y="9442"/>
                </a:lnTo>
                <a:cubicBezTo>
                  <a:pt x="246" y="9485"/>
                  <a:pt x="0" y="9771"/>
                  <a:pt x="0" y="10066"/>
                </a:cubicBezTo>
                <a:lnTo>
                  <a:pt x="0" y="11534"/>
                </a:lnTo>
                <a:cubicBezTo>
                  <a:pt x="0" y="11829"/>
                  <a:pt x="246" y="12115"/>
                  <a:pt x="538" y="12158"/>
                </a:cubicBezTo>
                <a:lnTo>
                  <a:pt x="2047" y="12378"/>
                </a:lnTo>
                <a:cubicBezTo>
                  <a:pt x="2268" y="13610"/>
                  <a:pt x="2754" y="14803"/>
                  <a:pt x="3497" y="15872"/>
                </a:cubicBezTo>
                <a:lnTo>
                  <a:pt x="2585" y="17096"/>
                </a:lnTo>
                <a:cubicBezTo>
                  <a:pt x="2409" y="17333"/>
                  <a:pt x="2435" y="17707"/>
                  <a:pt x="2644" y="17916"/>
                </a:cubicBezTo>
                <a:lnTo>
                  <a:pt x="3681" y="18956"/>
                </a:lnTo>
                <a:cubicBezTo>
                  <a:pt x="3882" y="19156"/>
                  <a:pt x="4277" y="19185"/>
                  <a:pt x="4504" y="19015"/>
                </a:cubicBezTo>
                <a:lnTo>
                  <a:pt x="5731" y="18103"/>
                </a:lnTo>
                <a:cubicBezTo>
                  <a:pt x="6799" y="18846"/>
                  <a:pt x="7990" y="19332"/>
                  <a:pt x="9222" y="19553"/>
                </a:cubicBezTo>
                <a:lnTo>
                  <a:pt x="9442" y="21062"/>
                </a:lnTo>
                <a:cubicBezTo>
                  <a:pt x="9485" y="21354"/>
                  <a:pt x="9771" y="21600"/>
                  <a:pt x="10066" y="21600"/>
                </a:cubicBezTo>
                <a:lnTo>
                  <a:pt x="11534" y="21600"/>
                </a:lnTo>
                <a:cubicBezTo>
                  <a:pt x="11829" y="21600"/>
                  <a:pt x="12115" y="21354"/>
                  <a:pt x="12158" y="21062"/>
                </a:cubicBezTo>
                <a:lnTo>
                  <a:pt x="12381" y="19553"/>
                </a:lnTo>
                <a:cubicBezTo>
                  <a:pt x="13612" y="19332"/>
                  <a:pt x="14802" y="18845"/>
                  <a:pt x="15869" y="18103"/>
                </a:cubicBezTo>
                <a:lnTo>
                  <a:pt x="17096" y="19015"/>
                </a:lnTo>
                <a:cubicBezTo>
                  <a:pt x="17196" y="19090"/>
                  <a:pt x="17329" y="19131"/>
                  <a:pt x="17467" y="19131"/>
                </a:cubicBezTo>
                <a:cubicBezTo>
                  <a:pt x="17642" y="19131"/>
                  <a:pt x="17807" y="19067"/>
                  <a:pt x="17919" y="18956"/>
                </a:cubicBezTo>
                <a:lnTo>
                  <a:pt x="18956" y="17919"/>
                </a:lnTo>
                <a:cubicBezTo>
                  <a:pt x="19164" y="17710"/>
                  <a:pt x="19191" y="17332"/>
                  <a:pt x="19015" y="17096"/>
                </a:cubicBezTo>
                <a:lnTo>
                  <a:pt x="18103" y="15872"/>
                </a:lnTo>
                <a:cubicBezTo>
                  <a:pt x="18846" y="14803"/>
                  <a:pt x="19332" y="13610"/>
                  <a:pt x="19553" y="12378"/>
                </a:cubicBezTo>
                <a:lnTo>
                  <a:pt x="21062" y="12158"/>
                </a:lnTo>
                <a:cubicBezTo>
                  <a:pt x="21354" y="12115"/>
                  <a:pt x="21600" y="11829"/>
                  <a:pt x="21600" y="11534"/>
                </a:cubicBezTo>
                <a:lnTo>
                  <a:pt x="21600" y="10066"/>
                </a:lnTo>
                <a:cubicBezTo>
                  <a:pt x="21600" y="9771"/>
                  <a:pt x="21354" y="9485"/>
                  <a:pt x="21062" y="9442"/>
                </a:cubicBezTo>
                <a:lnTo>
                  <a:pt x="19553" y="9222"/>
                </a:lnTo>
                <a:cubicBezTo>
                  <a:pt x="19332" y="7990"/>
                  <a:pt x="18846" y="6797"/>
                  <a:pt x="18103" y="5728"/>
                </a:cubicBezTo>
                <a:lnTo>
                  <a:pt x="19015" y="4504"/>
                </a:lnTo>
                <a:cubicBezTo>
                  <a:pt x="19191" y="4268"/>
                  <a:pt x="19164" y="3893"/>
                  <a:pt x="18956" y="3684"/>
                </a:cubicBezTo>
                <a:lnTo>
                  <a:pt x="17919" y="2644"/>
                </a:lnTo>
                <a:cubicBezTo>
                  <a:pt x="17719" y="2444"/>
                  <a:pt x="17323" y="2416"/>
                  <a:pt x="17096" y="2585"/>
                </a:cubicBezTo>
                <a:lnTo>
                  <a:pt x="15872" y="3497"/>
                </a:lnTo>
                <a:cubicBezTo>
                  <a:pt x="14804" y="2754"/>
                  <a:pt x="13612" y="2268"/>
                  <a:pt x="12381" y="2047"/>
                </a:cubicBezTo>
                <a:lnTo>
                  <a:pt x="12158" y="538"/>
                </a:lnTo>
                <a:cubicBezTo>
                  <a:pt x="12115" y="246"/>
                  <a:pt x="11829" y="0"/>
                  <a:pt x="11534" y="0"/>
                </a:cubicBezTo>
                <a:lnTo>
                  <a:pt x="10066" y="0"/>
                </a:lnTo>
                <a:close/>
              </a:path>
            </a:pathLst>
          </a:custGeom>
          <a:solidFill>
            <a:schemeClr val="accent4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pPr>
              <a:defRPr>
                <a:solidFill>
                  <a:srgbClr val="4C4C4C"/>
                </a:solidFill>
              </a:defRPr>
            </a:pPr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17" name="Shape 4567">
            <a:extLst>
              <a:ext uri="{FF2B5EF4-FFF2-40B4-BE49-F238E27FC236}">
                <a16:creationId xmlns:a16="http://schemas.microsoft.com/office/drawing/2014/main" id="{134190F2-339C-5145-BCC3-A030660B0824}"/>
              </a:ext>
            </a:extLst>
          </p:cNvPr>
          <p:cNvSpPr/>
          <p:nvPr/>
        </p:nvSpPr>
        <p:spPr>
          <a:xfrm>
            <a:off x="3427658" y="3595528"/>
            <a:ext cx="4858407" cy="48584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066" y="0"/>
                </a:moveTo>
                <a:cubicBezTo>
                  <a:pt x="9771" y="0"/>
                  <a:pt x="9485" y="246"/>
                  <a:pt x="9442" y="538"/>
                </a:cubicBezTo>
                <a:lnTo>
                  <a:pt x="9222" y="2047"/>
                </a:lnTo>
                <a:cubicBezTo>
                  <a:pt x="7990" y="2268"/>
                  <a:pt x="6797" y="2754"/>
                  <a:pt x="5728" y="3497"/>
                </a:cubicBezTo>
                <a:lnTo>
                  <a:pt x="4504" y="2585"/>
                </a:lnTo>
                <a:cubicBezTo>
                  <a:pt x="4277" y="2415"/>
                  <a:pt x="3882" y="2444"/>
                  <a:pt x="3681" y="2644"/>
                </a:cubicBezTo>
                <a:lnTo>
                  <a:pt x="2644" y="3681"/>
                </a:lnTo>
                <a:cubicBezTo>
                  <a:pt x="2436" y="3890"/>
                  <a:pt x="2409" y="4268"/>
                  <a:pt x="2585" y="4504"/>
                </a:cubicBezTo>
                <a:lnTo>
                  <a:pt x="3497" y="5728"/>
                </a:lnTo>
                <a:cubicBezTo>
                  <a:pt x="2754" y="6797"/>
                  <a:pt x="2268" y="7990"/>
                  <a:pt x="2047" y="9222"/>
                </a:cubicBezTo>
                <a:lnTo>
                  <a:pt x="538" y="9442"/>
                </a:lnTo>
                <a:cubicBezTo>
                  <a:pt x="246" y="9485"/>
                  <a:pt x="0" y="9771"/>
                  <a:pt x="0" y="10066"/>
                </a:cubicBezTo>
                <a:lnTo>
                  <a:pt x="0" y="11534"/>
                </a:lnTo>
                <a:cubicBezTo>
                  <a:pt x="0" y="11829"/>
                  <a:pt x="246" y="12115"/>
                  <a:pt x="538" y="12158"/>
                </a:cubicBezTo>
                <a:lnTo>
                  <a:pt x="2047" y="12378"/>
                </a:lnTo>
                <a:cubicBezTo>
                  <a:pt x="2268" y="13610"/>
                  <a:pt x="2754" y="14803"/>
                  <a:pt x="3497" y="15872"/>
                </a:cubicBezTo>
                <a:lnTo>
                  <a:pt x="2585" y="17096"/>
                </a:lnTo>
                <a:cubicBezTo>
                  <a:pt x="2409" y="17333"/>
                  <a:pt x="2435" y="17707"/>
                  <a:pt x="2644" y="17916"/>
                </a:cubicBezTo>
                <a:lnTo>
                  <a:pt x="3681" y="18956"/>
                </a:lnTo>
                <a:cubicBezTo>
                  <a:pt x="3882" y="19156"/>
                  <a:pt x="4277" y="19185"/>
                  <a:pt x="4504" y="19015"/>
                </a:cubicBezTo>
                <a:lnTo>
                  <a:pt x="5731" y="18103"/>
                </a:lnTo>
                <a:cubicBezTo>
                  <a:pt x="6799" y="18846"/>
                  <a:pt x="7990" y="19332"/>
                  <a:pt x="9222" y="19553"/>
                </a:cubicBezTo>
                <a:lnTo>
                  <a:pt x="9442" y="21062"/>
                </a:lnTo>
                <a:cubicBezTo>
                  <a:pt x="9485" y="21354"/>
                  <a:pt x="9771" y="21600"/>
                  <a:pt x="10066" y="21600"/>
                </a:cubicBezTo>
                <a:lnTo>
                  <a:pt x="11534" y="21600"/>
                </a:lnTo>
                <a:cubicBezTo>
                  <a:pt x="11829" y="21600"/>
                  <a:pt x="12115" y="21354"/>
                  <a:pt x="12158" y="21062"/>
                </a:cubicBezTo>
                <a:lnTo>
                  <a:pt x="12381" y="19553"/>
                </a:lnTo>
                <a:cubicBezTo>
                  <a:pt x="13612" y="19332"/>
                  <a:pt x="14802" y="18845"/>
                  <a:pt x="15869" y="18103"/>
                </a:cubicBezTo>
                <a:lnTo>
                  <a:pt x="17096" y="19015"/>
                </a:lnTo>
                <a:cubicBezTo>
                  <a:pt x="17196" y="19090"/>
                  <a:pt x="17329" y="19131"/>
                  <a:pt x="17467" y="19131"/>
                </a:cubicBezTo>
                <a:cubicBezTo>
                  <a:pt x="17642" y="19131"/>
                  <a:pt x="17807" y="19067"/>
                  <a:pt x="17919" y="18956"/>
                </a:cubicBezTo>
                <a:lnTo>
                  <a:pt x="18956" y="17919"/>
                </a:lnTo>
                <a:cubicBezTo>
                  <a:pt x="19164" y="17710"/>
                  <a:pt x="19191" y="17332"/>
                  <a:pt x="19015" y="17096"/>
                </a:cubicBezTo>
                <a:lnTo>
                  <a:pt x="18103" y="15872"/>
                </a:lnTo>
                <a:cubicBezTo>
                  <a:pt x="18846" y="14803"/>
                  <a:pt x="19332" y="13610"/>
                  <a:pt x="19553" y="12378"/>
                </a:cubicBezTo>
                <a:lnTo>
                  <a:pt x="21062" y="12158"/>
                </a:lnTo>
                <a:cubicBezTo>
                  <a:pt x="21354" y="12115"/>
                  <a:pt x="21600" y="11829"/>
                  <a:pt x="21600" y="11534"/>
                </a:cubicBezTo>
                <a:lnTo>
                  <a:pt x="21600" y="10066"/>
                </a:lnTo>
                <a:cubicBezTo>
                  <a:pt x="21600" y="9771"/>
                  <a:pt x="21354" y="9485"/>
                  <a:pt x="21062" y="9442"/>
                </a:cubicBezTo>
                <a:lnTo>
                  <a:pt x="19553" y="9222"/>
                </a:lnTo>
                <a:cubicBezTo>
                  <a:pt x="19332" y="7990"/>
                  <a:pt x="18846" y="6797"/>
                  <a:pt x="18103" y="5728"/>
                </a:cubicBezTo>
                <a:lnTo>
                  <a:pt x="19015" y="4504"/>
                </a:lnTo>
                <a:cubicBezTo>
                  <a:pt x="19191" y="4268"/>
                  <a:pt x="19164" y="3893"/>
                  <a:pt x="18956" y="3684"/>
                </a:cubicBezTo>
                <a:lnTo>
                  <a:pt x="17919" y="2644"/>
                </a:lnTo>
                <a:cubicBezTo>
                  <a:pt x="17719" y="2444"/>
                  <a:pt x="17323" y="2416"/>
                  <a:pt x="17096" y="2585"/>
                </a:cubicBezTo>
                <a:lnTo>
                  <a:pt x="15872" y="3497"/>
                </a:lnTo>
                <a:cubicBezTo>
                  <a:pt x="14804" y="2754"/>
                  <a:pt x="13612" y="2268"/>
                  <a:pt x="12381" y="2047"/>
                </a:cubicBezTo>
                <a:lnTo>
                  <a:pt x="12158" y="538"/>
                </a:lnTo>
                <a:cubicBezTo>
                  <a:pt x="12115" y="246"/>
                  <a:pt x="11829" y="0"/>
                  <a:pt x="11534" y="0"/>
                </a:cubicBezTo>
                <a:lnTo>
                  <a:pt x="10066" y="0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pPr>
              <a:defRPr>
                <a:solidFill>
                  <a:srgbClr val="4C4C4C"/>
                </a:solidFill>
              </a:defRPr>
            </a:pPr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5" name="Shape 4571">
            <a:extLst>
              <a:ext uri="{FF2B5EF4-FFF2-40B4-BE49-F238E27FC236}">
                <a16:creationId xmlns:a16="http://schemas.microsoft.com/office/drawing/2014/main" id="{CAF6DEF7-D35C-F844-B81C-0D4A4B4E4B03}"/>
              </a:ext>
            </a:extLst>
          </p:cNvPr>
          <p:cNvSpPr/>
          <p:nvPr/>
        </p:nvSpPr>
        <p:spPr>
          <a:xfrm rot="2011874">
            <a:off x="16761962" y="4469470"/>
            <a:ext cx="2395670" cy="3637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427" extrusionOk="0">
                <a:moveTo>
                  <a:pt x="0" y="20427"/>
                </a:moveTo>
                <a:cubicBezTo>
                  <a:pt x="3482" y="5935"/>
                  <a:pt x="7623" y="-1173"/>
                  <a:pt x="11805" y="158"/>
                </a:cubicBezTo>
                <a:cubicBezTo>
                  <a:pt x="15304" y="1271"/>
                  <a:pt x="18690" y="8276"/>
                  <a:pt x="21600" y="20427"/>
                </a:cubicBez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prstDash val="solid"/>
            <a:miter lim="400000"/>
            <a:tailEnd type="triangle" w="lg" len="lg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688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6" name="Shape 4572">
            <a:extLst>
              <a:ext uri="{FF2B5EF4-FFF2-40B4-BE49-F238E27FC236}">
                <a16:creationId xmlns:a16="http://schemas.microsoft.com/office/drawing/2014/main" id="{3F5D0A66-9F66-7D41-B889-EC6D94C8C6E4}"/>
              </a:ext>
            </a:extLst>
          </p:cNvPr>
          <p:cNvSpPr/>
          <p:nvPr/>
        </p:nvSpPr>
        <p:spPr>
          <a:xfrm>
            <a:off x="17146297" y="6384132"/>
            <a:ext cx="4858406" cy="48584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066" y="0"/>
                </a:moveTo>
                <a:cubicBezTo>
                  <a:pt x="9771" y="0"/>
                  <a:pt x="9485" y="246"/>
                  <a:pt x="9442" y="538"/>
                </a:cubicBezTo>
                <a:lnTo>
                  <a:pt x="9222" y="2047"/>
                </a:lnTo>
                <a:cubicBezTo>
                  <a:pt x="7990" y="2268"/>
                  <a:pt x="6797" y="2754"/>
                  <a:pt x="5728" y="3497"/>
                </a:cubicBezTo>
                <a:lnTo>
                  <a:pt x="4504" y="2585"/>
                </a:lnTo>
                <a:cubicBezTo>
                  <a:pt x="4277" y="2415"/>
                  <a:pt x="3882" y="2444"/>
                  <a:pt x="3681" y="2644"/>
                </a:cubicBezTo>
                <a:lnTo>
                  <a:pt x="2644" y="3681"/>
                </a:lnTo>
                <a:cubicBezTo>
                  <a:pt x="2436" y="3890"/>
                  <a:pt x="2409" y="4268"/>
                  <a:pt x="2585" y="4504"/>
                </a:cubicBezTo>
                <a:lnTo>
                  <a:pt x="3497" y="5728"/>
                </a:lnTo>
                <a:cubicBezTo>
                  <a:pt x="2754" y="6797"/>
                  <a:pt x="2268" y="7990"/>
                  <a:pt x="2047" y="9222"/>
                </a:cubicBezTo>
                <a:lnTo>
                  <a:pt x="538" y="9442"/>
                </a:lnTo>
                <a:cubicBezTo>
                  <a:pt x="246" y="9485"/>
                  <a:pt x="0" y="9771"/>
                  <a:pt x="0" y="10066"/>
                </a:cubicBezTo>
                <a:lnTo>
                  <a:pt x="0" y="11534"/>
                </a:lnTo>
                <a:cubicBezTo>
                  <a:pt x="0" y="11829"/>
                  <a:pt x="246" y="12115"/>
                  <a:pt x="538" y="12158"/>
                </a:cubicBezTo>
                <a:lnTo>
                  <a:pt x="2047" y="12378"/>
                </a:lnTo>
                <a:cubicBezTo>
                  <a:pt x="2268" y="13610"/>
                  <a:pt x="2754" y="14803"/>
                  <a:pt x="3497" y="15872"/>
                </a:cubicBezTo>
                <a:lnTo>
                  <a:pt x="2585" y="17096"/>
                </a:lnTo>
                <a:cubicBezTo>
                  <a:pt x="2409" y="17333"/>
                  <a:pt x="2435" y="17707"/>
                  <a:pt x="2644" y="17916"/>
                </a:cubicBezTo>
                <a:lnTo>
                  <a:pt x="3681" y="18956"/>
                </a:lnTo>
                <a:cubicBezTo>
                  <a:pt x="3882" y="19156"/>
                  <a:pt x="4277" y="19185"/>
                  <a:pt x="4504" y="19015"/>
                </a:cubicBezTo>
                <a:lnTo>
                  <a:pt x="5731" y="18103"/>
                </a:lnTo>
                <a:cubicBezTo>
                  <a:pt x="6799" y="18846"/>
                  <a:pt x="7990" y="19332"/>
                  <a:pt x="9222" y="19553"/>
                </a:cubicBezTo>
                <a:lnTo>
                  <a:pt x="9442" y="21062"/>
                </a:lnTo>
                <a:cubicBezTo>
                  <a:pt x="9485" y="21354"/>
                  <a:pt x="9771" y="21600"/>
                  <a:pt x="10066" y="21600"/>
                </a:cubicBezTo>
                <a:lnTo>
                  <a:pt x="11534" y="21600"/>
                </a:lnTo>
                <a:cubicBezTo>
                  <a:pt x="11829" y="21600"/>
                  <a:pt x="12115" y="21354"/>
                  <a:pt x="12158" y="21062"/>
                </a:cubicBezTo>
                <a:lnTo>
                  <a:pt x="12381" y="19553"/>
                </a:lnTo>
                <a:cubicBezTo>
                  <a:pt x="13612" y="19332"/>
                  <a:pt x="14802" y="18845"/>
                  <a:pt x="15869" y="18103"/>
                </a:cubicBezTo>
                <a:lnTo>
                  <a:pt x="17096" y="19015"/>
                </a:lnTo>
                <a:cubicBezTo>
                  <a:pt x="17196" y="19090"/>
                  <a:pt x="17329" y="19131"/>
                  <a:pt x="17467" y="19131"/>
                </a:cubicBezTo>
                <a:cubicBezTo>
                  <a:pt x="17642" y="19131"/>
                  <a:pt x="17807" y="19067"/>
                  <a:pt x="17919" y="18956"/>
                </a:cubicBezTo>
                <a:lnTo>
                  <a:pt x="18956" y="17919"/>
                </a:lnTo>
                <a:cubicBezTo>
                  <a:pt x="19164" y="17710"/>
                  <a:pt x="19191" y="17332"/>
                  <a:pt x="19015" y="17096"/>
                </a:cubicBezTo>
                <a:lnTo>
                  <a:pt x="18103" y="15872"/>
                </a:lnTo>
                <a:cubicBezTo>
                  <a:pt x="18846" y="14803"/>
                  <a:pt x="19332" y="13610"/>
                  <a:pt x="19553" y="12378"/>
                </a:cubicBezTo>
                <a:lnTo>
                  <a:pt x="21062" y="12158"/>
                </a:lnTo>
                <a:cubicBezTo>
                  <a:pt x="21354" y="12115"/>
                  <a:pt x="21600" y="11829"/>
                  <a:pt x="21600" y="11534"/>
                </a:cubicBezTo>
                <a:lnTo>
                  <a:pt x="21600" y="10066"/>
                </a:lnTo>
                <a:cubicBezTo>
                  <a:pt x="21600" y="9771"/>
                  <a:pt x="21354" y="9485"/>
                  <a:pt x="21062" y="9442"/>
                </a:cubicBezTo>
                <a:lnTo>
                  <a:pt x="19553" y="9222"/>
                </a:lnTo>
                <a:cubicBezTo>
                  <a:pt x="19332" y="7990"/>
                  <a:pt x="18846" y="6797"/>
                  <a:pt x="18103" y="5728"/>
                </a:cubicBezTo>
                <a:lnTo>
                  <a:pt x="19015" y="4504"/>
                </a:lnTo>
                <a:cubicBezTo>
                  <a:pt x="19191" y="4268"/>
                  <a:pt x="19164" y="3893"/>
                  <a:pt x="18956" y="3684"/>
                </a:cubicBezTo>
                <a:lnTo>
                  <a:pt x="17919" y="2644"/>
                </a:lnTo>
                <a:cubicBezTo>
                  <a:pt x="17719" y="2444"/>
                  <a:pt x="17323" y="2416"/>
                  <a:pt x="17096" y="2585"/>
                </a:cubicBezTo>
                <a:lnTo>
                  <a:pt x="15872" y="3497"/>
                </a:lnTo>
                <a:cubicBezTo>
                  <a:pt x="14804" y="2754"/>
                  <a:pt x="13612" y="2268"/>
                  <a:pt x="12381" y="2047"/>
                </a:cubicBezTo>
                <a:lnTo>
                  <a:pt x="12158" y="538"/>
                </a:lnTo>
                <a:cubicBezTo>
                  <a:pt x="12115" y="246"/>
                  <a:pt x="11829" y="0"/>
                  <a:pt x="11534" y="0"/>
                </a:cubicBezTo>
                <a:lnTo>
                  <a:pt x="10066" y="0"/>
                </a:lnTo>
                <a:close/>
              </a:path>
            </a:pathLst>
          </a:custGeom>
          <a:solidFill>
            <a:srgbClr val="72B1D7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pPr>
              <a:defRPr>
                <a:solidFill>
                  <a:srgbClr val="4C4C4C"/>
                </a:solidFill>
              </a:defRPr>
            </a:pPr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7" name="Shape 4573">
            <a:extLst>
              <a:ext uri="{FF2B5EF4-FFF2-40B4-BE49-F238E27FC236}">
                <a16:creationId xmlns:a16="http://schemas.microsoft.com/office/drawing/2014/main" id="{27CC20FA-7847-664F-9D01-B8A51F23FB41}"/>
              </a:ext>
            </a:extLst>
          </p:cNvPr>
          <p:cNvSpPr/>
          <p:nvPr/>
        </p:nvSpPr>
        <p:spPr>
          <a:xfrm rot="10325804">
            <a:off x="14117892" y="10965093"/>
            <a:ext cx="2395672" cy="3637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427" extrusionOk="0">
                <a:moveTo>
                  <a:pt x="0" y="20427"/>
                </a:moveTo>
                <a:cubicBezTo>
                  <a:pt x="3482" y="5935"/>
                  <a:pt x="7623" y="-1173"/>
                  <a:pt x="11805" y="158"/>
                </a:cubicBezTo>
                <a:cubicBezTo>
                  <a:pt x="15304" y="1271"/>
                  <a:pt x="18690" y="8276"/>
                  <a:pt x="21600" y="20427"/>
                </a:cubicBez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prstDash val="solid"/>
            <a:miter lim="400000"/>
            <a:tailEnd type="triangle" w="lg" len="lg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688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8" name="Shape 4574">
            <a:extLst>
              <a:ext uri="{FF2B5EF4-FFF2-40B4-BE49-F238E27FC236}">
                <a16:creationId xmlns:a16="http://schemas.microsoft.com/office/drawing/2014/main" id="{72E71E4C-F265-974B-8120-474F73FB2772}"/>
              </a:ext>
            </a:extLst>
          </p:cNvPr>
          <p:cNvSpPr/>
          <p:nvPr/>
        </p:nvSpPr>
        <p:spPr>
          <a:xfrm rot="21196011">
            <a:off x="8567834" y="3982326"/>
            <a:ext cx="2395670" cy="3637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427" extrusionOk="0">
                <a:moveTo>
                  <a:pt x="0" y="20427"/>
                </a:moveTo>
                <a:cubicBezTo>
                  <a:pt x="3482" y="5935"/>
                  <a:pt x="7623" y="-1173"/>
                  <a:pt x="11805" y="158"/>
                </a:cubicBezTo>
                <a:cubicBezTo>
                  <a:pt x="15304" y="1271"/>
                  <a:pt x="18690" y="8276"/>
                  <a:pt x="21600" y="20427"/>
                </a:cubicBez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prstDash val="solid"/>
            <a:miter lim="400000"/>
            <a:tailEnd type="triangle" w="lg" len="lg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688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14" name="Shape 4575">
            <a:extLst>
              <a:ext uri="{FF2B5EF4-FFF2-40B4-BE49-F238E27FC236}">
                <a16:creationId xmlns:a16="http://schemas.microsoft.com/office/drawing/2014/main" id="{CA1016E6-8C61-C944-B419-B09C577E2396}"/>
              </a:ext>
            </a:extLst>
          </p:cNvPr>
          <p:cNvSpPr/>
          <p:nvPr/>
        </p:nvSpPr>
        <p:spPr>
          <a:xfrm>
            <a:off x="11400309" y="2569047"/>
            <a:ext cx="4858407" cy="48584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066" y="0"/>
                </a:moveTo>
                <a:cubicBezTo>
                  <a:pt x="9771" y="0"/>
                  <a:pt x="9485" y="246"/>
                  <a:pt x="9442" y="538"/>
                </a:cubicBezTo>
                <a:lnTo>
                  <a:pt x="9222" y="2047"/>
                </a:lnTo>
                <a:cubicBezTo>
                  <a:pt x="7990" y="2268"/>
                  <a:pt x="6797" y="2754"/>
                  <a:pt x="5728" y="3497"/>
                </a:cubicBezTo>
                <a:lnTo>
                  <a:pt x="4504" y="2585"/>
                </a:lnTo>
                <a:cubicBezTo>
                  <a:pt x="4277" y="2415"/>
                  <a:pt x="3882" y="2444"/>
                  <a:pt x="3681" y="2644"/>
                </a:cubicBezTo>
                <a:lnTo>
                  <a:pt x="2644" y="3681"/>
                </a:lnTo>
                <a:cubicBezTo>
                  <a:pt x="2436" y="3890"/>
                  <a:pt x="2409" y="4268"/>
                  <a:pt x="2585" y="4504"/>
                </a:cubicBezTo>
                <a:lnTo>
                  <a:pt x="3497" y="5728"/>
                </a:lnTo>
                <a:cubicBezTo>
                  <a:pt x="2754" y="6797"/>
                  <a:pt x="2268" y="7990"/>
                  <a:pt x="2047" y="9222"/>
                </a:cubicBezTo>
                <a:lnTo>
                  <a:pt x="538" y="9442"/>
                </a:lnTo>
                <a:cubicBezTo>
                  <a:pt x="246" y="9485"/>
                  <a:pt x="0" y="9771"/>
                  <a:pt x="0" y="10066"/>
                </a:cubicBezTo>
                <a:lnTo>
                  <a:pt x="0" y="11534"/>
                </a:lnTo>
                <a:cubicBezTo>
                  <a:pt x="0" y="11829"/>
                  <a:pt x="246" y="12115"/>
                  <a:pt x="538" y="12158"/>
                </a:cubicBezTo>
                <a:lnTo>
                  <a:pt x="2047" y="12378"/>
                </a:lnTo>
                <a:cubicBezTo>
                  <a:pt x="2268" y="13610"/>
                  <a:pt x="2754" y="14803"/>
                  <a:pt x="3497" y="15872"/>
                </a:cubicBezTo>
                <a:lnTo>
                  <a:pt x="2585" y="17096"/>
                </a:lnTo>
                <a:cubicBezTo>
                  <a:pt x="2409" y="17333"/>
                  <a:pt x="2435" y="17707"/>
                  <a:pt x="2644" y="17916"/>
                </a:cubicBezTo>
                <a:lnTo>
                  <a:pt x="3681" y="18956"/>
                </a:lnTo>
                <a:cubicBezTo>
                  <a:pt x="3882" y="19156"/>
                  <a:pt x="4277" y="19185"/>
                  <a:pt x="4504" y="19015"/>
                </a:cubicBezTo>
                <a:lnTo>
                  <a:pt x="5731" y="18103"/>
                </a:lnTo>
                <a:cubicBezTo>
                  <a:pt x="6799" y="18846"/>
                  <a:pt x="7990" y="19332"/>
                  <a:pt x="9222" y="19553"/>
                </a:cubicBezTo>
                <a:lnTo>
                  <a:pt x="9442" y="21062"/>
                </a:lnTo>
                <a:cubicBezTo>
                  <a:pt x="9485" y="21354"/>
                  <a:pt x="9771" y="21600"/>
                  <a:pt x="10066" y="21600"/>
                </a:cubicBezTo>
                <a:lnTo>
                  <a:pt x="11534" y="21600"/>
                </a:lnTo>
                <a:cubicBezTo>
                  <a:pt x="11829" y="21600"/>
                  <a:pt x="12115" y="21354"/>
                  <a:pt x="12158" y="21062"/>
                </a:cubicBezTo>
                <a:lnTo>
                  <a:pt x="12381" y="19553"/>
                </a:lnTo>
                <a:cubicBezTo>
                  <a:pt x="13612" y="19332"/>
                  <a:pt x="14802" y="18845"/>
                  <a:pt x="15869" y="18103"/>
                </a:cubicBezTo>
                <a:lnTo>
                  <a:pt x="17096" y="19015"/>
                </a:lnTo>
                <a:cubicBezTo>
                  <a:pt x="17196" y="19090"/>
                  <a:pt x="17329" y="19131"/>
                  <a:pt x="17467" y="19131"/>
                </a:cubicBezTo>
                <a:cubicBezTo>
                  <a:pt x="17642" y="19131"/>
                  <a:pt x="17807" y="19067"/>
                  <a:pt x="17919" y="18956"/>
                </a:cubicBezTo>
                <a:lnTo>
                  <a:pt x="18956" y="17919"/>
                </a:lnTo>
                <a:cubicBezTo>
                  <a:pt x="19164" y="17710"/>
                  <a:pt x="19191" y="17332"/>
                  <a:pt x="19015" y="17096"/>
                </a:cubicBezTo>
                <a:lnTo>
                  <a:pt x="18103" y="15872"/>
                </a:lnTo>
                <a:cubicBezTo>
                  <a:pt x="18846" y="14803"/>
                  <a:pt x="19332" y="13610"/>
                  <a:pt x="19553" y="12378"/>
                </a:cubicBezTo>
                <a:lnTo>
                  <a:pt x="21062" y="12158"/>
                </a:lnTo>
                <a:cubicBezTo>
                  <a:pt x="21354" y="12115"/>
                  <a:pt x="21600" y="11829"/>
                  <a:pt x="21600" y="11534"/>
                </a:cubicBezTo>
                <a:lnTo>
                  <a:pt x="21600" y="10066"/>
                </a:lnTo>
                <a:cubicBezTo>
                  <a:pt x="21600" y="9771"/>
                  <a:pt x="21354" y="9485"/>
                  <a:pt x="21062" y="9442"/>
                </a:cubicBezTo>
                <a:lnTo>
                  <a:pt x="19553" y="9222"/>
                </a:lnTo>
                <a:cubicBezTo>
                  <a:pt x="19332" y="7990"/>
                  <a:pt x="18846" y="6797"/>
                  <a:pt x="18103" y="5728"/>
                </a:cubicBezTo>
                <a:lnTo>
                  <a:pt x="19015" y="4504"/>
                </a:lnTo>
                <a:cubicBezTo>
                  <a:pt x="19191" y="4268"/>
                  <a:pt x="19164" y="3893"/>
                  <a:pt x="18956" y="3684"/>
                </a:cubicBezTo>
                <a:lnTo>
                  <a:pt x="17919" y="2644"/>
                </a:lnTo>
                <a:cubicBezTo>
                  <a:pt x="17719" y="2444"/>
                  <a:pt x="17323" y="2416"/>
                  <a:pt x="17096" y="2585"/>
                </a:cubicBezTo>
                <a:lnTo>
                  <a:pt x="15872" y="3497"/>
                </a:lnTo>
                <a:cubicBezTo>
                  <a:pt x="14804" y="2754"/>
                  <a:pt x="13612" y="2268"/>
                  <a:pt x="12381" y="2047"/>
                </a:cubicBezTo>
                <a:lnTo>
                  <a:pt x="12158" y="538"/>
                </a:lnTo>
                <a:cubicBezTo>
                  <a:pt x="12115" y="246"/>
                  <a:pt x="11829" y="0"/>
                  <a:pt x="11534" y="0"/>
                </a:cubicBezTo>
                <a:lnTo>
                  <a:pt x="10066" y="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pPr>
              <a:defRPr>
                <a:solidFill>
                  <a:srgbClr val="4C4C4C"/>
                </a:solidFill>
              </a:defRPr>
            </a:pPr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11" name="Shape 4579">
            <a:extLst>
              <a:ext uri="{FF2B5EF4-FFF2-40B4-BE49-F238E27FC236}">
                <a16:creationId xmlns:a16="http://schemas.microsoft.com/office/drawing/2014/main" id="{32660CB9-851D-F04F-A8F7-5975255B0C85}"/>
              </a:ext>
            </a:extLst>
          </p:cNvPr>
          <p:cNvSpPr/>
          <p:nvPr/>
        </p:nvSpPr>
        <p:spPr>
          <a:xfrm>
            <a:off x="17146297" y="6384132"/>
            <a:ext cx="4858407" cy="48584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066" y="0"/>
                </a:moveTo>
                <a:cubicBezTo>
                  <a:pt x="9771" y="0"/>
                  <a:pt x="9485" y="246"/>
                  <a:pt x="9442" y="538"/>
                </a:cubicBezTo>
                <a:lnTo>
                  <a:pt x="9222" y="2047"/>
                </a:lnTo>
                <a:cubicBezTo>
                  <a:pt x="7990" y="2268"/>
                  <a:pt x="6797" y="2754"/>
                  <a:pt x="5728" y="3497"/>
                </a:cubicBezTo>
                <a:lnTo>
                  <a:pt x="4504" y="2585"/>
                </a:lnTo>
                <a:cubicBezTo>
                  <a:pt x="4277" y="2415"/>
                  <a:pt x="3882" y="2444"/>
                  <a:pt x="3681" y="2644"/>
                </a:cubicBezTo>
                <a:lnTo>
                  <a:pt x="2644" y="3681"/>
                </a:lnTo>
                <a:cubicBezTo>
                  <a:pt x="2436" y="3890"/>
                  <a:pt x="2409" y="4268"/>
                  <a:pt x="2585" y="4504"/>
                </a:cubicBezTo>
                <a:lnTo>
                  <a:pt x="3497" y="5728"/>
                </a:lnTo>
                <a:cubicBezTo>
                  <a:pt x="2754" y="6797"/>
                  <a:pt x="2268" y="7990"/>
                  <a:pt x="2047" y="9222"/>
                </a:cubicBezTo>
                <a:lnTo>
                  <a:pt x="538" y="9442"/>
                </a:lnTo>
                <a:cubicBezTo>
                  <a:pt x="246" y="9485"/>
                  <a:pt x="0" y="9771"/>
                  <a:pt x="0" y="10066"/>
                </a:cubicBezTo>
                <a:lnTo>
                  <a:pt x="0" y="11534"/>
                </a:lnTo>
                <a:cubicBezTo>
                  <a:pt x="0" y="11829"/>
                  <a:pt x="246" y="12115"/>
                  <a:pt x="538" y="12158"/>
                </a:cubicBezTo>
                <a:lnTo>
                  <a:pt x="2047" y="12378"/>
                </a:lnTo>
                <a:cubicBezTo>
                  <a:pt x="2268" y="13610"/>
                  <a:pt x="2754" y="14803"/>
                  <a:pt x="3497" y="15872"/>
                </a:cubicBezTo>
                <a:lnTo>
                  <a:pt x="2585" y="17096"/>
                </a:lnTo>
                <a:cubicBezTo>
                  <a:pt x="2409" y="17333"/>
                  <a:pt x="2435" y="17707"/>
                  <a:pt x="2644" y="17916"/>
                </a:cubicBezTo>
                <a:lnTo>
                  <a:pt x="3681" y="18956"/>
                </a:lnTo>
                <a:cubicBezTo>
                  <a:pt x="3882" y="19156"/>
                  <a:pt x="4277" y="19185"/>
                  <a:pt x="4504" y="19015"/>
                </a:cubicBezTo>
                <a:lnTo>
                  <a:pt x="5731" y="18103"/>
                </a:lnTo>
                <a:cubicBezTo>
                  <a:pt x="6799" y="18846"/>
                  <a:pt x="7990" y="19332"/>
                  <a:pt x="9222" y="19553"/>
                </a:cubicBezTo>
                <a:lnTo>
                  <a:pt x="9442" y="21062"/>
                </a:lnTo>
                <a:cubicBezTo>
                  <a:pt x="9485" y="21354"/>
                  <a:pt x="9771" y="21600"/>
                  <a:pt x="10066" y="21600"/>
                </a:cubicBezTo>
                <a:lnTo>
                  <a:pt x="11534" y="21600"/>
                </a:lnTo>
                <a:cubicBezTo>
                  <a:pt x="11829" y="21600"/>
                  <a:pt x="12115" y="21354"/>
                  <a:pt x="12158" y="21062"/>
                </a:cubicBezTo>
                <a:lnTo>
                  <a:pt x="12381" y="19553"/>
                </a:lnTo>
                <a:cubicBezTo>
                  <a:pt x="13612" y="19332"/>
                  <a:pt x="14802" y="18845"/>
                  <a:pt x="15869" y="18103"/>
                </a:cubicBezTo>
                <a:lnTo>
                  <a:pt x="17096" y="19015"/>
                </a:lnTo>
                <a:cubicBezTo>
                  <a:pt x="17196" y="19090"/>
                  <a:pt x="17329" y="19131"/>
                  <a:pt x="17467" y="19131"/>
                </a:cubicBezTo>
                <a:cubicBezTo>
                  <a:pt x="17642" y="19131"/>
                  <a:pt x="17807" y="19067"/>
                  <a:pt x="17919" y="18956"/>
                </a:cubicBezTo>
                <a:lnTo>
                  <a:pt x="18956" y="17919"/>
                </a:lnTo>
                <a:cubicBezTo>
                  <a:pt x="19164" y="17710"/>
                  <a:pt x="19191" y="17332"/>
                  <a:pt x="19015" y="17096"/>
                </a:cubicBezTo>
                <a:lnTo>
                  <a:pt x="18103" y="15872"/>
                </a:lnTo>
                <a:cubicBezTo>
                  <a:pt x="18846" y="14803"/>
                  <a:pt x="19332" y="13610"/>
                  <a:pt x="19553" y="12378"/>
                </a:cubicBezTo>
                <a:lnTo>
                  <a:pt x="21062" y="12158"/>
                </a:lnTo>
                <a:cubicBezTo>
                  <a:pt x="21354" y="12115"/>
                  <a:pt x="21600" y="11829"/>
                  <a:pt x="21600" y="11534"/>
                </a:cubicBezTo>
                <a:lnTo>
                  <a:pt x="21600" y="10066"/>
                </a:lnTo>
                <a:cubicBezTo>
                  <a:pt x="21600" y="9771"/>
                  <a:pt x="21354" y="9485"/>
                  <a:pt x="21062" y="9442"/>
                </a:cubicBezTo>
                <a:lnTo>
                  <a:pt x="19553" y="9222"/>
                </a:lnTo>
                <a:cubicBezTo>
                  <a:pt x="19332" y="7990"/>
                  <a:pt x="18846" y="6797"/>
                  <a:pt x="18103" y="5728"/>
                </a:cubicBezTo>
                <a:lnTo>
                  <a:pt x="19015" y="4504"/>
                </a:lnTo>
                <a:cubicBezTo>
                  <a:pt x="19191" y="4268"/>
                  <a:pt x="19164" y="3893"/>
                  <a:pt x="18956" y="3684"/>
                </a:cubicBezTo>
                <a:lnTo>
                  <a:pt x="17919" y="2644"/>
                </a:lnTo>
                <a:cubicBezTo>
                  <a:pt x="17719" y="2444"/>
                  <a:pt x="17323" y="2416"/>
                  <a:pt x="17096" y="2585"/>
                </a:cubicBezTo>
                <a:lnTo>
                  <a:pt x="15872" y="3497"/>
                </a:lnTo>
                <a:cubicBezTo>
                  <a:pt x="14804" y="2754"/>
                  <a:pt x="13612" y="2268"/>
                  <a:pt x="12381" y="2047"/>
                </a:cubicBezTo>
                <a:lnTo>
                  <a:pt x="12158" y="538"/>
                </a:lnTo>
                <a:cubicBezTo>
                  <a:pt x="12115" y="246"/>
                  <a:pt x="11829" y="0"/>
                  <a:pt x="11534" y="0"/>
                </a:cubicBezTo>
                <a:lnTo>
                  <a:pt x="10066" y="0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pPr>
              <a:defRPr>
                <a:solidFill>
                  <a:srgbClr val="4C4C4C"/>
                </a:solidFill>
              </a:defRPr>
            </a:pPr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15DDDA4-11CA-734C-B3EF-7CAD67CA9D83}"/>
              </a:ext>
            </a:extLst>
          </p:cNvPr>
          <p:cNvSpPr txBox="1"/>
          <p:nvPr/>
        </p:nvSpPr>
        <p:spPr>
          <a:xfrm>
            <a:off x="8884880" y="582539"/>
            <a:ext cx="660789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accent1"/>
                </a:solidFill>
                <a:latin typeface="Poppins" pitchFamily="2" charset="77"/>
                <a:cs typeface="Poppins" pitchFamily="2" charset="77"/>
              </a:rPr>
              <a:t>PLANTEAMIENTO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2D1114E-F832-7647-B4BD-0C9727BF0C18}"/>
              </a:ext>
            </a:extLst>
          </p:cNvPr>
          <p:cNvSpPr txBox="1"/>
          <p:nvPr/>
        </p:nvSpPr>
        <p:spPr>
          <a:xfrm>
            <a:off x="5620258" y="4371258"/>
            <a:ext cx="473206" cy="1015663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2EA251F-CFEA-B74C-9F49-9DE958FB2B81}"/>
              </a:ext>
            </a:extLst>
          </p:cNvPr>
          <p:cNvSpPr txBox="1"/>
          <p:nvPr/>
        </p:nvSpPr>
        <p:spPr>
          <a:xfrm>
            <a:off x="3773565" y="5630148"/>
            <a:ext cx="4166590" cy="55399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CICLO DE CONFERENCIAS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BDFE506-4F16-1E4A-857B-D2D0A8966D4C}"/>
              </a:ext>
            </a:extLst>
          </p:cNvPr>
          <p:cNvSpPr txBox="1"/>
          <p:nvPr/>
        </p:nvSpPr>
        <p:spPr>
          <a:xfrm>
            <a:off x="4420686" y="6071756"/>
            <a:ext cx="2872349" cy="113107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lnSpc>
                <a:spcPts val="2721"/>
              </a:lnSpc>
            </a:pPr>
            <a:r>
              <a:rPr lang="en-US" sz="2800" b="1" dirty="0">
                <a:solidFill>
                  <a:srgbClr val="FFFFFF"/>
                </a:solidFill>
                <a:latin typeface="Aileron Regular"/>
              </a:rPr>
              <a:t>Magistrales</a:t>
            </a:r>
          </a:p>
          <a:p>
            <a:pPr algn="ctr">
              <a:lnSpc>
                <a:spcPts val="2721"/>
              </a:lnSpc>
            </a:pPr>
            <a:r>
              <a:rPr lang="es-MX" sz="2800" b="1" dirty="0">
                <a:solidFill>
                  <a:srgbClr val="FFFFFF"/>
                </a:solidFill>
                <a:latin typeface="Aileron Regular"/>
              </a:rPr>
              <a:t>Nacionales</a:t>
            </a:r>
          </a:p>
          <a:p>
            <a:pPr algn="ctr">
              <a:lnSpc>
                <a:spcPts val="2721"/>
              </a:lnSpc>
            </a:pPr>
            <a:r>
              <a:rPr lang="en-US" sz="2800" b="1" dirty="0" err="1">
                <a:solidFill>
                  <a:srgbClr val="FFFFFF"/>
                </a:solidFill>
                <a:latin typeface="Aileron Regular"/>
              </a:rPr>
              <a:t>Internacionales</a:t>
            </a:r>
            <a:endParaRPr lang="en-US" sz="2800" b="1" dirty="0">
              <a:solidFill>
                <a:srgbClr val="FFFFFF"/>
              </a:solidFill>
              <a:latin typeface="Aileron Regular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EB1D96F-2BF8-024C-B37B-0EB3C5E687D8}"/>
              </a:ext>
            </a:extLst>
          </p:cNvPr>
          <p:cNvSpPr txBox="1"/>
          <p:nvPr/>
        </p:nvSpPr>
        <p:spPr>
          <a:xfrm>
            <a:off x="13567610" y="3335310"/>
            <a:ext cx="623889" cy="1015663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62CB9EA-A5EF-2346-8958-3EFB5BD092D0}"/>
              </a:ext>
            </a:extLst>
          </p:cNvPr>
          <p:cNvSpPr txBox="1"/>
          <p:nvPr/>
        </p:nvSpPr>
        <p:spPr>
          <a:xfrm>
            <a:off x="12993447" y="4385370"/>
            <a:ext cx="17722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TALLERES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103F341-C333-014D-B68A-4A124A1513B0}"/>
              </a:ext>
            </a:extLst>
          </p:cNvPr>
          <p:cNvSpPr txBox="1"/>
          <p:nvPr/>
        </p:nvSpPr>
        <p:spPr>
          <a:xfrm>
            <a:off x="12443379" y="5035808"/>
            <a:ext cx="2872349" cy="123155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400" b="1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APLICACIÓN DE LOS CONOCIMIENTOS ADQUIRIDOS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1DFAB09-DDA9-364E-91A3-9825F9885A1F}"/>
              </a:ext>
            </a:extLst>
          </p:cNvPr>
          <p:cNvSpPr txBox="1"/>
          <p:nvPr/>
        </p:nvSpPr>
        <p:spPr>
          <a:xfrm>
            <a:off x="19270991" y="7140614"/>
            <a:ext cx="649537" cy="1015663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720FBBB-B87E-884F-86FF-F6E48AC7A861}"/>
              </a:ext>
            </a:extLst>
          </p:cNvPr>
          <p:cNvSpPr txBox="1"/>
          <p:nvPr/>
        </p:nvSpPr>
        <p:spPr>
          <a:xfrm>
            <a:off x="18295660" y="8190674"/>
            <a:ext cx="260020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NETWORKING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C8CDA8A-D8FA-A443-A112-481218186836}"/>
              </a:ext>
            </a:extLst>
          </p:cNvPr>
          <p:cNvSpPr txBox="1"/>
          <p:nvPr/>
        </p:nvSpPr>
        <p:spPr>
          <a:xfrm>
            <a:off x="18159584" y="8841112"/>
            <a:ext cx="2872349" cy="44858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en-US"/>
            </a:defPPr>
            <a:lvl1pPr algn="ctr">
              <a:lnSpc>
                <a:spcPts val="3000"/>
              </a:lnSpc>
              <a:defRPr sz="2400" b="1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</a:lstStyle>
          <a:p>
            <a:r>
              <a:rPr lang="en-US" dirty="0"/>
              <a:t>BÚSQUEDA </a:t>
            </a:r>
            <a:r>
              <a:rPr lang="en-US"/>
              <a:t>DE ALIANZAS</a:t>
            </a:r>
            <a:endParaRPr lang="en-US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A9191CD-E261-324A-8198-294F08ABCA95}"/>
              </a:ext>
            </a:extLst>
          </p:cNvPr>
          <p:cNvSpPr txBox="1"/>
          <p:nvPr/>
        </p:nvSpPr>
        <p:spPr>
          <a:xfrm>
            <a:off x="10089828" y="8879188"/>
            <a:ext cx="705642" cy="1015663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4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D5ED5F1-365C-FF49-B9BF-A37B9793F620}"/>
              </a:ext>
            </a:extLst>
          </p:cNvPr>
          <p:cNvSpPr txBox="1"/>
          <p:nvPr/>
        </p:nvSpPr>
        <p:spPr>
          <a:xfrm>
            <a:off x="9755602" y="9929248"/>
            <a:ext cx="137409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CIERRE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0437B44-DF59-E242-9658-D246F31E7603}"/>
              </a:ext>
            </a:extLst>
          </p:cNvPr>
          <p:cNvSpPr txBox="1"/>
          <p:nvPr/>
        </p:nvSpPr>
        <p:spPr>
          <a:xfrm>
            <a:off x="9006474" y="10579686"/>
            <a:ext cx="2872349" cy="8468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en-US"/>
            </a:defPPr>
            <a:lvl1pPr algn="ctr">
              <a:lnSpc>
                <a:spcPts val="3000"/>
              </a:lnSpc>
              <a:defRPr sz="2400" b="1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</a:lstStyle>
          <a:p>
            <a:r>
              <a:rPr lang="en-US" dirty="0"/>
              <a:t>EVENTO</a:t>
            </a:r>
          </a:p>
          <a:p>
            <a:r>
              <a:rPr lang="en-US" dirty="0"/>
              <a:t>(CENAS O COCTELES)</a:t>
            </a:r>
          </a:p>
        </p:txBody>
      </p:sp>
    </p:spTree>
    <p:extLst>
      <p:ext uri="{BB962C8B-B14F-4D97-AF65-F5344CB8AC3E}">
        <p14:creationId xmlns:p14="http://schemas.microsoft.com/office/powerpoint/2010/main" val="3654566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upo 19">
            <a:extLst>
              <a:ext uri="{FF2B5EF4-FFF2-40B4-BE49-F238E27FC236}">
                <a16:creationId xmlns:a16="http://schemas.microsoft.com/office/drawing/2014/main" id="{BB0A53A1-1300-BB48-8E4D-CE929D48504B}"/>
              </a:ext>
            </a:extLst>
          </p:cNvPr>
          <p:cNvGrpSpPr/>
          <p:nvPr/>
        </p:nvGrpSpPr>
        <p:grpSpPr>
          <a:xfrm>
            <a:off x="786145" y="4464818"/>
            <a:ext cx="5240667" cy="6337581"/>
            <a:chOff x="6415304" y="2521764"/>
            <a:chExt cx="9369679" cy="10105922"/>
          </a:xfrm>
        </p:grpSpPr>
        <p:sp>
          <p:nvSpPr>
            <p:cNvPr id="2" name="Rectangle 4">
              <a:extLst>
                <a:ext uri="{FF2B5EF4-FFF2-40B4-BE49-F238E27FC236}">
                  <a16:creationId xmlns:a16="http://schemas.microsoft.com/office/drawing/2014/main" id="{FF0D8D3A-5E33-FF40-8C89-424CA16F0B32}"/>
                </a:ext>
              </a:extLst>
            </p:cNvPr>
            <p:cNvSpPr/>
            <p:nvPr/>
          </p:nvSpPr>
          <p:spPr>
            <a:xfrm>
              <a:off x="8965054" y="3337683"/>
              <a:ext cx="6225944" cy="1975105"/>
            </a:xfrm>
            <a:prstGeom prst="rect">
              <a:avLst/>
            </a:prstGeom>
            <a:solidFill>
              <a:srgbClr val="5178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Source Sans Pro Light" panose="020B0403030403020204" pitchFamily="34" charset="0"/>
              </a:endParaRPr>
            </a:p>
          </p:txBody>
        </p:sp>
        <p:sp>
          <p:nvSpPr>
            <p:cNvPr id="3" name="Rectangle 5">
              <a:extLst>
                <a:ext uri="{FF2B5EF4-FFF2-40B4-BE49-F238E27FC236}">
                  <a16:creationId xmlns:a16="http://schemas.microsoft.com/office/drawing/2014/main" id="{2A17245F-B696-9C44-A754-D98C3BDC6976}"/>
                </a:ext>
              </a:extLst>
            </p:cNvPr>
            <p:cNvSpPr/>
            <p:nvPr/>
          </p:nvSpPr>
          <p:spPr>
            <a:xfrm>
              <a:off x="8965054" y="5312788"/>
              <a:ext cx="6225944" cy="1975105"/>
            </a:xfrm>
            <a:prstGeom prst="rect">
              <a:avLst/>
            </a:prstGeom>
            <a:solidFill>
              <a:srgbClr val="FC0D1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Source Sans Pro Light" panose="020B0403030403020204" pitchFamily="34" charset="0"/>
              </a:endParaRPr>
            </a:p>
          </p:txBody>
        </p:sp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864806C1-9BEF-C34A-9DDC-067A618ACFD8}"/>
                </a:ext>
              </a:extLst>
            </p:cNvPr>
            <p:cNvSpPr/>
            <p:nvPr/>
          </p:nvSpPr>
          <p:spPr>
            <a:xfrm>
              <a:off x="8965053" y="7287893"/>
              <a:ext cx="6225944" cy="1975105"/>
            </a:xfrm>
            <a:prstGeom prst="rect">
              <a:avLst/>
            </a:prstGeom>
            <a:solidFill>
              <a:srgbClr val="6CB5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Source Sans Pro Light" panose="020B0403030403020204" pitchFamily="34" charset="0"/>
              </a:endParaRPr>
            </a:p>
          </p:txBody>
        </p:sp>
        <p:sp>
          <p:nvSpPr>
            <p:cNvPr id="5" name="Rectangle 7">
              <a:extLst>
                <a:ext uri="{FF2B5EF4-FFF2-40B4-BE49-F238E27FC236}">
                  <a16:creationId xmlns:a16="http://schemas.microsoft.com/office/drawing/2014/main" id="{FD9E4FFA-EF87-B046-AAAE-6ACC5B850101}"/>
                </a:ext>
              </a:extLst>
            </p:cNvPr>
            <p:cNvSpPr/>
            <p:nvPr/>
          </p:nvSpPr>
          <p:spPr>
            <a:xfrm>
              <a:off x="8965053" y="9262998"/>
              <a:ext cx="6225944" cy="1975105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Source Sans Pro Light" panose="020B0403030403020204" pitchFamily="34" charset="0"/>
              </a:endParaRPr>
            </a:p>
          </p:txBody>
        </p:sp>
        <p:sp>
          <p:nvSpPr>
            <p:cNvPr id="6" name="Freeform 1">
              <a:extLst>
                <a:ext uri="{FF2B5EF4-FFF2-40B4-BE49-F238E27FC236}">
                  <a16:creationId xmlns:a16="http://schemas.microsoft.com/office/drawing/2014/main" id="{76B1F998-B22B-7142-95EB-32C6B0A3BB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90408" y="2521764"/>
              <a:ext cx="7394575" cy="10105922"/>
            </a:xfrm>
            <a:custGeom>
              <a:avLst/>
              <a:gdLst>
                <a:gd name="T0" fmla="*/ 2038 w 2251"/>
                <a:gd name="T1" fmla="*/ 2639 h 3075"/>
                <a:gd name="T2" fmla="*/ 211 w 2251"/>
                <a:gd name="T3" fmla="*/ 2639 h 3075"/>
                <a:gd name="T4" fmla="*/ 211 w 2251"/>
                <a:gd name="T5" fmla="*/ 250 h 3075"/>
                <a:gd name="T6" fmla="*/ 2038 w 2251"/>
                <a:gd name="T7" fmla="*/ 250 h 3075"/>
                <a:gd name="T8" fmla="*/ 2038 w 2251"/>
                <a:gd name="T9" fmla="*/ 2639 h 3075"/>
                <a:gd name="T10" fmla="*/ 1125 w 2251"/>
                <a:gd name="T11" fmla="*/ 2996 h 3075"/>
                <a:gd name="T12" fmla="*/ 1125 w 2251"/>
                <a:gd name="T13" fmla="*/ 2996 h 3075"/>
                <a:gd name="T14" fmla="*/ 1001 w 2251"/>
                <a:gd name="T15" fmla="*/ 2872 h 3075"/>
                <a:gd name="T16" fmla="*/ 1001 w 2251"/>
                <a:gd name="T17" fmla="*/ 2872 h 3075"/>
                <a:gd name="T18" fmla="*/ 1125 w 2251"/>
                <a:gd name="T19" fmla="*/ 2748 h 3075"/>
                <a:gd name="T20" fmla="*/ 1125 w 2251"/>
                <a:gd name="T21" fmla="*/ 2748 h 3075"/>
                <a:gd name="T22" fmla="*/ 1248 w 2251"/>
                <a:gd name="T23" fmla="*/ 2872 h 3075"/>
                <a:gd name="T24" fmla="*/ 1248 w 2251"/>
                <a:gd name="T25" fmla="*/ 2872 h 3075"/>
                <a:gd name="T26" fmla="*/ 1125 w 2251"/>
                <a:gd name="T27" fmla="*/ 2996 h 3075"/>
                <a:gd name="T28" fmla="*/ 2041 w 2251"/>
                <a:gd name="T29" fmla="*/ 0 h 3075"/>
                <a:gd name="T30" fmla="*/ 208 w 2251"/>
                <a:gd name="T31" fmla="*/ 0 h 3075"/>
                <a:gd name="T32" fmla="*/ 208 w 2251"/>
                <a:gd name="T33" fmla="*/ 0 h 3075"/>
                <a:gd name="T34" fmla="*/ 0 w 2251"/>
                <a:gd name="T35" fmla="*/ 208 h 3075"/>
                <a:gd name="T36" fmla="*/ 0 w 2251"/>
                <a:gd name="T37" fmla="*/ 2865 h 3075"/>
                <a:gd name="T38" fmla="*/ 0 w 2251"/>
                <a:gd name="T39" fmla="*/ 2865 h 3075"/>
                <a:gd name="T40" fmla="*/ 208 w 2251"/>
                <a:gd name="T41" fmla="*/ 3074 h 3075"/>
                <a:gd name="T42" fmla="*/ 2041 w 2251"/>
                <a:gd name="T43" fmla="*/ 3074 h 3075"/>
                <a:gd name="T44" fmla="*/ 2041 w 2251"/>
                <a:gd name="T45" fmla="*/ 3074 h 3075"/>
                <a:gd name="T46" fmla="*/ 2250 w 2251"/>
                <a:gd name="T47" fmla="*/ 2865 h 3075"/>
                <a:gd name="T48" fmla="*/ 2250 w 2251"/>
                <a:gd name="T49" fmla="*/ 208 h 3075"/>
                <a:gd name="T50" fmla="*/ 2250 w 2251"/>
                <a:gd name="T51" fmla="*/ 208 h 3075"/>
                <a:gd name="T52" fmla="*/ 2041 w 2251"/>
                <a:gd name="T53" fmla="*/ 0 h 30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251" h="3075">
                  <a:moveTo>
                    <a:pt x="2038" y="2639"/>
                  </a:moveTo>
                  <a:lnTo>
                    <a:pt x="211" y="2639"/>
                  </a:lnTo>
                  <a:lnTo>
                    <a:pt x="211" y="250"/>
                  </a:lnTo>
                  <a:lnTo>
                    <a:pt x="2038" y="250"/>
                  </a:lnTo>
                  <a:lnTo>
                    <a:pt x="2038" y="2639"/>
                  </a:lnTo>
                  <a:close/>
                  <a:moveTo>
                    <a:pt x="1125" y="2996"/>
                  </a:moveTo>
                  <a:lnTo>
                    <a:pt x="1125" y="2996"/>
                  </a:lnTo>
                  <a:cubicBezTo>
                    <a:pt x="1056" y="2996"/>
                    <a:pt x="1001" y="2940"/>
                    <a:pt x="1001" y="2872"/>
                  </a:cubicBezTo>
                  <a:lnTo>
                    <a:pt x="1001" y="2872"/>
                  </a:lnTo>
                  <a:cubicBezTo>
                    <a:pt x="1001" y="2804"/>
                    <a:pt x="1056" y="2748"/>
                    <a:pt x="1125" y="2748"/>
                  </a:cubicBezTo>
                  <a:lnTo>
                    <a:pt x="1125" y="2748"/>
                  </a:lnTo>
                  <a:cubicBezTo>
                    <a:pt x="1193" y="2748"/>
                    <a:pt x="1248" y="2804"/>
                    <a:pt x="1248" y="2872"/>
                  </a:cubicBezTo>
                  <a:lnTo>
                    <a:pt x="1248" y="2872"/>
                  </a:lnTo>
                  <a:cubicBezTo>
                    <a:pt x="1248" y="2940"/>
                    <a:pt x="1193" y="2996"/>
                    <a:pt x="1125" y="2996"/>
                  </a:cubicBezTo>
                  <a:close/>
                  <a:moveTo>
                    <a:pt x="2041" y="0"/>
                  </a:moveTo>
                  <a:lnTo>
                    <a:pt x="208" y="0"/>
                  </a:lnTo>
                  <a:lnTo>
                    <a:pt x="208" y="0"/>
                  </a:lnTo>
                  <a:cubicBezTo>
                    <a:pt x="93" y="0"/>
                    <a:pt x="0" y="93"/>
                    <a:pt x="0" y="208"/>
                  </a:cubicBezTo>
                  <a:lnTo>
                    <a:pt x="0" y="2865"/>
                  </a:lnTo>
                  <a:lnTo>
                    <a:pt x="0" y="2865"/>
                  </a:lnTo>
                  <a:cubicBezTo>
                    <a:pt x="0" y="2981"/>
                    <a:pt x="93" y="3074"/>
                    <a:pt x="208" y="3074"/>
                  </a:cubicBezTo>
                  <a:lnTo>
                    <a:pt x="2041" y="3074"/>
                  </a:lnTo>
                  <a:lnTo>
                    <a:pt x="2041" y="3074"/>
                  </a:lnTo>
                  <a:cubicBezTo>
                    <a:pt x="2156" y="3074"/>
                    <a:pt x="2250" y="2981"/>
                    <a:pt x="2250" y="2865"/>
                  </a:cubicBezTo>
                  <a:lnTo>
                    <a:pt x="2250" y="208"/>
                  </a:lnTo>
                  <a:lnTo>
                    <a:pt x="2250" y="208"/>
                  </a:lnTo>
                  <a:cubicBezTo>
                    <a:pt x="2250" y="93"/>
                    <a:pt x="2156" y="0"/>
                    <a:pt x="204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Source Sans Pro Light" panose="020B0403030403020204" pitchFamily="34" charset="0"/>
              </a:endParaRPr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5187BCA9-0F8F-E149-AA49-8623E1CD94B1}"/>
                </a:ext>
              </a:extLst>
            </p:cNvPr>
            <p:cNvSpPr/>
            <p:nvPr/>
          </p:nvSpPr>
          <p:spPr>
            <a:xfrm>
              <a:off x="6415304" y="3337683"/>
              <a:ext cx="1975104" cy="1975105"/>
            </a:xfrm>
            <a:prstGeom prst="rect">
              <a:avLst/>
            </a:prstGeom>
            <a:solidFill>
              <a:srgbClr val="5178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Source Sans Pro Light" panose="020B0403030403020204" pitchFamily="34" charset="0"/>
              </a:endParaRPr>
            </a:p>
          </p:txBody>
        </p:sp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D225656A-9A3C-504B-82EC-A1FB9EA53408}"/>
                </a:ext>
              </a:extLst>
            </p:cNvPr>
            <p:cNvSpPr/>
            <p:nvPr/>
          </p:nvSpPr>
          <p:spPr>
            <a:xfrm>
              <a:off x="6415304" y="5312787"/>
              <a:ext cx="1975104" cy="1975105"/>
            </a:xfrm>
            <a:prstGeom prst="rect">
              <a:avLst/>
            </a:prstGeom>
            <a:solidFill>
              <a:srgbClr val="FC0D1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Source Sans Pro Light" panose="020B0403030403020204" pitchFamily="34" charset="0"/>
              </a:endParaRPr>
            </a:p>
          </p:txBody>
        </p:sp>
        <p:sp>
          <p:nvSpPr>
            <p:cNvPr id="9" name="Rectangle 10">
              <a:extLst>
                <a:ext uri="{FF2B5EF4-FFF2-40B4-BE49-F238E27FC236}">
                  <a16:creationId xmlns:a16="http://schemas.microsoft.com/office/drawing/2014/main" id="{3541DC4B-392B-9B45-9C08-96CC30EF6609}"/>
                </a:ext>
              </a:extLst>
            </p:cNvPr>
            <p:cNvSpPr/>
            <p:nvPr/>
          </p:nvSpPr>
          <p:spPr>
            <a:xfrm>
              <a:off x="6415304" y="7287893"/>
              <a:ext cx="1975104" cy="1975105"/>
            </a:xfrm>
            <a:prstGeom prst="rect">
              <a:avLst/>
            </a:prstGeom>
            <a:solidFill>
              <a:srgbClr val="6CB5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Source Sans Pro Light" panose="020B0403030403020204" pitchFamily="34" charset="0"/>
              </a:endParaRPr>
            </a:p>
          </p:txBody>
        </p:sp>
        <p:sp>
          <p:nvSpPr>
            <p:cNvPr id="10" name="Rectangle 11">
              <a:extLst>
                <a:ext uri="{FF2B5EF4-FFF2-40B4-BE49-F238E27FC236}">
                  <a16:creationId xmlns:a16="http://schemas.microsoft.com/office/drawing/2014/main" id="{AAE8D49A-D8EF-FC4E-AE10-500AAD98F0CD}"/>
                </a:ext>
              </a:extLst>
            </p:cNvPr>
            <p:cNvSpPr/>
            <p:nvPr/>
          </p:nvSpPr>
          <p:spPr>
            <a:xfrm>
              <a:off x="6455444" y="9262998"/>
              <a:ext cx="1975104" cy="1975105"/>
            </a:xfrm>
            <a:prstGeom prst="rect">
              <a:avLst/>
            </a:prstGeom>
            <a:gradFill flip="none" rotWithShape="1">
              <a:gsLst>
                <a:gs pos="0">
                  <a:srgbClr val="0D49E0"/>
                </a:gs>
                <a:gs pos="65000">
                  <a:srgbClr val="FC375F"/>
                </a:gs>
                <a:gs pos="100000">
                  <a:srgbClr val="FDC654"/>
                </a:gs>
              </a:gsLst>
              <a:lin ang="90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Source Sans Pro Light" panose="020B0403030403020204" pitchFamily="34" charset="0"/>
              </a:endParaRPr>
            </a:p>
          </p:txBody>
        </p:sp>
        <p:sp>
          <p:nvSpPr>
            <p:cNvPr id="12" name="Freeform 1">
              <a:extLst>
                <a:ext uri="{FF2B5EF4-FFF2-40B4-BE49-F238E27FC236}">
                  <a16:creationId xmlns:a16="http://schemas.microsoft.com/office/drawing/2014/main" id="{6DBEEA83-57C8-DE4B-9EAA-2BB51901C7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18101" y="3715428"/>
              <a:ext cx="569510" cy="1219613"/>
            </a:xfrm>
            <a:custGeom>
              <a:avLst/>
              <a:gdLst>
                <a:gd name="T0" fmla="*/ 303 w 1401"/>
                <a:gd name="T1" fmla="*/ 582 h 3001"/>
                <a:gd name="T2" fmla="*/ 303 w 1401"/>
                <a:gd name="T3" fmla="*/ 994 h 3001"/>
                <a:gd name="T4" fmla="*/ 0 w 1401"/>
                <a:gd name="T5" fmla="*/ 994 h 3001"/>
                <a:gd name="T6" fmla="*/ 0 w 1401"/>
                <a:gd name="T7" fmla="*/ 1499 h 3001"/>
                <a:gd name="T8" fmla="*/ 303 w 1401"/>
                <a:gd name="T9" fmla="*/ 1499 h 3001"/>
                <a:gd name="T10" fmla="*/ 303 w 1401"/>
                <a:gd name="T11" fmla="*/ 3000 h 3001"/>
                <a:gd name="T12" fmla="*/ 924 w 1401"/>
                <a:gd name="T13" fmla="*/ 3000 h 3001"/>
                <a:gd name="T14" fmla="*/ 924 w 1401"/>
                <a:gd name="T15" fmla="*/ 1500 h 3001"/>
                <a:gd name="T16" fmla="*/ 1341 w 1401"/>
                <a:gd name="T17" fmla="*/ 1500 h 3001"/>
                <a:gd name="T18" fmla="*/ 1341 w 1401"/>
                <a:gd name="T19" fmla="*/ 1500 h 3001"/>
                <a:gd name="T20" fmla="*/ 1399 w 1401"/>
                <a:gd name="T21" fmla="*/ 993 h 3001"/>
                <a:gd name="T22" fmla="*/ 926 w 1401"/>
                <a:gd name="T23" fmla="*/ 993 h 3001"/>
                <a:gd name="T24" fmla="*/ 926 w 1401"/>
                <a:gd name="T25" fmla="*/ 647 h 3001"/>
                <a:gd name="T26" fmla="*/ 926 w 1401"/>
                <a:gd name="T27" fmla="*/ 647 h 3001"/>
                <a:gd name="T28" fmla="*/ 1061 w 1401"/>
                <a:gd name="T29" fmla="*/ 526 h 3001"/>
                <a:gd name="T30" fmla="*/ 1400 w 1401"/>
                <a:gd name="T31" fmla="*/ 526 h 3001"/>
                <a:gd name="T32" fmla="*/ 1400 w 1401"/>
                <a:gd name="T33" fmla="*/ 0 h 3001"/>
                <a:gd name="T34" fmla="*/ 939 w 1401"/>
                <a:gd name="T35" fmla="*/ 0 h 3001"/>
                <a:gd name="T36" fmla="*/ 939 w 1401"/>
                <a:gd name="T37" fmla="*/ 0 h 3001"/>
                <a:gd name="T38" fmla="*/ 303 w 1401"/>
                <a:gd name="T39" fmla="*/ 582 h 30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401" h="3001">
                  <a:moveTo>
                    <a:pt x="303" y="582"/>
                  </a:moveTo>
                  <a:lnTo>
                    <a:pt x="303" y="994"/>
                  </a:lnTo>
                  <a:lnTo>
                    <a:pt x="0" y="994"/>
                  </a:lnTo>
                  <a:lnTo>
                    <a:pt x="0" y="1499"/>
                  </a:lnTo>
                  <a:lnTo>
                    <a:pt x="303" y="1499"/>
                  </a:lnTo>
                  <a:lnTo>
                    <a:pt x="303" y="3000"/>
                  </a:lnTo>
                  <a:lnTo>
                    <a:pt x="924" y="3000"/>
                  </a:lnTo>
                  <a:lnTo>
                    <a:pt x="924" y="1500"/>
                  </a:lnTo>
                  <a:lnTo>
                    <a:pt x="1341" y="1500"/>
                  </a:lnTo>
                  <a:lnTo>
                    <a:pt x="1341" y="1500"/>
                  </a:lnTo>
                  <a:cubicBezTo>
                    <a:pt x="1341" y="1500"/>
                    <a:pt x="1380" y="1257"/>
                    <a:pt x="1399" y="993"/>
                  </a:cubicBezTo>
                  <a:lnTo>
                    <a:pt x="926" y="993"/>
                  </a:lnTo>
                  <a:lnTo>
                    <a:pt x="926" y="647"/>
                  </a:lnTo>
                  <a:lnTo>
                    <a:pt x="926" y="647"/>
                  </a:lnTo>
                  <a:cubicBezTo>
                    <a:pt x="926" y="596"/>
                    <a:pt x="994" y="526"/>
                    <a:pt x="1061" y="526"/>
                  </a:cubicBezTo>
                  <a:lnTo>
                    <a:pt x="1400" y="526"/>
                  </a:lnTo>
                  <a:lnTo>
                    <a:pt x="1400" y="0"/>
                  </a:lnTo>
                  <a:lnTo>
                    <a:pt x="939" y="0"/>
                  </a:lnTo>
                  <a:lnTo>
                    <a:pt x="939" y="0"/>
                  </a:lnTo>
                  <a:cubicBezTo>
                    <a:pt x="287" y="0"/>
                    <a:pt x="303" y="506"/>
                    <a:pt x="303" y="58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Source Sans Pro Light" panose="020B0403030403020204" pitchFamily="34" charset="0"/>
              </a:endParaRPr>
            </a:p>
          </p:txBody>
        </p:sp>
        <p:sp>
          <p:nvSpPr>
            <p:cNvPr id="13" name="Freeform 3">
              <a:extLst>
                <a:ext uri="{FF2B5EF4-FFF2-40B4-BE49-F238E27FC236}">
                  <a16:creationId xmlns:a16="http://schemas.microsoft.com/office/drawing/2014/main" id="{D91AA6CE-E8DF-004A-8955-C80C9585A5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7522" y="5898309"/>
              <a:ext cx="1270667" cy="872815"/>
            </a:xfrm>
            <a:custGeom>
              <a:avLst/>
              <a:gdLst>
                <a:gd name="T0" fmla="*/ 1880 w 5013"/>
                <a:gd name="T1" fmla="*/ 2663 h 3446"/>
                <a:gd name="T2" fmla="*/ 1880 w 5013"/>
                <a:gd name="T3" fmla="*/ 783 h 3446"/>
                <a:gd name="T4" fmla="*/ 3446 w 5013"/>
                <a:gd name="T5" fmla="*/ 1723 h 3446"/>
                <a:gd name="T6" fmla="*/ 1880 w 5013"/>
                <a:gd name="T7" fmla="*/ 2663 h 3446"/>
                <a:gd name="T8" fmla="*/ 4799 w 5013"/>
                <a:gd name="T9" fmla="*/ 332 h 3446"/>
                <a:gd name="T10" fmla="*/ 4799 w 5013"/>
                <a:gd name="T11" fmla="*/ 332 h 3446"/>
                <a:gd name="T12" fmla="*/ 4215 w 5013"/>
                <a:gd name="T13" fmla="*/ 28 h 3446"/>
                <a:gd name="T14" fmla="*/ 4215 w 5013"/>
                <a:gd name="T15" fmla="*/ 28 h 3446"/>
                <a:gd name="T16" fmla="*/ 2507 w 5013"/>
                <a:gd name="T17" fmla="*/ 0 h 3446"/>
                <a:gd name="T18" fmla="*/ 2507 w 5013"/>
                <a:gd name="T19" fmla="*/ 0 h 3446"/>
                <a:gd name="T20" fmla="*/ 797 w 5013"/>
                <a:gd name="T21" fmla="*/ 28 h 3446"/>
                <a:gd name="T22" fmla="*/ 797 w 5013"/>
                <a:gd name="T23" fmla="*/ 28 h 3446"/>
                <a:gd name="T24" fmla="*/ 212 w 5013"/>
                <a:gd name="T25" fmla="*/ 332 h 3446"/>
                <a:gd name="T26" fmla="*/ 212 w 5013"/>
                <a:gd name="T27" fmla="*/ 332 h 3446"/>
                <a:gd name="T28" fmla="*/ 0 w 5013"/>
                <a:gd name="T29" fmla="*/ 1722 h 3446"/>
                <a:gd name="T30" fmla="*/ 0 w 5013"/>
                <a:gd name="T31" fmla="*/ 1723 h 3446"/>
                <a:gd name="T32" fmla="*/ 0 w 5013"/>
                <a:gd name="T33" fmla="*/ 1723 h 3446"/>
                <a:gd name="T34" fmla="*/ 0 w 5013"/>
                <a:gd name="T35" fmla="*/ 1724 h 3446"/>
                <a:gd name="T36" fmla="*/ 0 w 5013"/>
                <a:gd name="T37" fmla="*/ 1724 h 3446"/>
                <a:gd name="T38" fmla="*/ 212 w 5013"/>
                <a:gd name="T39" fmla="*/ 3111 h 3446"/>
                <a:gd name="T40" fmla="*/ 212 w 5013"/>
                <a:gd name="T41" fmla="*/ 3111 h 3446"/>
                <a:gd name="T42" fmla="*/ 797 w 5013"/>
                <a:gd name="T43" fmla="*/ 3418 h 3446"/>
                <a:gd name="T44" fmla="*/ 797 w 5013"/>
                <a:gd name="T45" fmla="*/ 3418 h 3446"/>
                <a:gd name="T46" fmla="*/ 2507 w 5013"/>
                <a:gd name="T47" fmla="*/ 3445 h 3446"/>
                <a:gd name="T48" fmla="*/ 2507 w 5013"/>
                <a:gd name="T49" fmla="*/ 3445 h 3446"/>
                <a:gd name="T50" fmla="*/ 4215 w 5013"/>
                <a:gd name="T51" fmla="*/ 3418 h 3446"/>
                <a:gd name="T52" fmla="*/ 4215 w 5013"/>
                <a:gd name="T53" fmla="*/ 3418 h 3446"/>
                <a:gd name="T54" fmla="*/ 4799 w 5013"/>
                <a:gd name="T55" fmla="*/ 3112 h 3446"/>
                <a:gd name="T56" fmla="*/ 4799 w 5013"/>
                <a:gd name="T57" fmla="*/ 3112 h 3446"/>
                <a:gd name="T58" fmla="*/ 5012 w 5013"/>
                <a:gd name="T59" fmla="*/ 1725 h 3446"/>
                <a:gd name="T60" fmla="*/ 5012 w 5013"/>
                <a:gd name="T61" fmla="*/ 1723 h 3446"/>
                <a:gd name="T62" fmla="*/ 5012 w 5013"/>
                <a:gd name="T63" fmla="*/ 1722 h 3446"/>
                <a:gd name="T64" fmla="*/ 5012 w 5013"/>
                <a:gd name="T65" fmla="*/ 1722 h 3446"/>
                <a:gd name="T66" fmla="*/ 4799 w 5013"/>
                <a:gd name="T67" fmla="*/ 332 h 3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013" h="3446">
                  <a:moveTo>
                    <a:pt x="1880" y="2663"/>
                  </a:moveTo>
                  <a:lnTo>
                    <a:pt x="1880" y="783"/>
                  </a:lnTo>
                  <a:lnTo>
                    <a:pt x="3446" y="1723"/>
                  </a:lnTo>
                  <a:lnTo>
                    <a:pt x="1880" y="2663"/>
                  </a:lnTo>
                  <a:close/>
                  <a:moveTo>
                    <a:pt x="4799" y="332"/>
                  </a:moveTo>
                  <a:lnTo>
                    <a:pt x="4799" y="332"/>
                  </a:lnTo>
                  <a:cubicBezTo>
                    <a:pt x="4663" y="90"/>
                    <a:pt x="4515" y="45"/>
                    <a:pt x="4215" y="28"/>
                  </a:cubicBezTo>
                  <a:lnTo>
                    <a:pt x="4215" y="28"/>
                  </a:lnTo>
                  <a:cubicBezTo>
                    <a:pt x="3915" y="8"/>
                    <a:pt x="3160" y="0"/>
                    <a:pt x="2507" y="0"/>
                  </a:cubicBezTo>
                  <a:lnTo>
                    <a:pt x="2507" y="0"/>
                  </a:lnTo>
                  <a:cubicBezTo>
                    <a:pt x="1852" y="0"/>
                    <a:pt x="1097" y="8"/>
                    <a:pt x="797" y="28"/>
                  </a:cubicBezTo>
                  <a:lnTo>
                    <a:pt x="797" y="28"/>
                  </a:lnTo>
                  <a:cubicBezTo>
                    <a:pt x="497" y="45"/>
                    <a:pt x="350" y="89"/>
                    <a:pt x="212" y="332"/>
                  </a:cubicBezTo>
                  <a:lnTo>
                    <a:pt x="212" y="332"/>
                  </a:lnTo>
                  <a:cubicBezTo>
                    <a:pt x="72" y="573"/>
                    <a:pt x="0" y="989"/>
                    <a:pt x="0" y="1722"/>
                  </a:cubicBezTo>
                  <a:lnTo>
                    <a:pt x="0" y="1723"/>
                  </a:lnTo>
                  <a:lnTo>
                    <a:pt x="0" y="1723"/>
                  </a:lnTo>
                  <a:lnTo>
                    <a:pt x="0" y="1724"/>
                  </a:lnTo>
                  <a:lnTo>
                    <a:pt x="0" y="1724"/>
                  </a:lnTo>
                  <a:cubicBezTo>
                    <a:pt x="0" y="2453"/>
                    <a:pt x="72" y="2873"/>
                    <a:pt x="212" y="3111"/>
                  </a:cubicBezTo>
                  <a:lnTo>
                    <a:pt x="212" y="3111"/>
                  </a:lnTo>
                  <a:cubicBezTo>
                    <a:pt x="350" y="3353"/>
                    <a:pt x="497" y="3397"/>
                    <a:pt x="797" y="3418"/>
                  </a:cubicBezTo>
                  <a:lnTo>
                    <a:pt x="797" y="3418"/>
                  </a:lnTo>
                  <a:cubicBezTo>
                    <a:pt x="1097" y="3435"/>
                    <a:pt x="1852" y="3445"/>
                    <a:pt x="2507" y="3445"/>
                  </a:cubicBezTo>
                  <a:lnTo>
                    <a:pt x="2507" y="3445"/>
                  </a:lnTo>
                  <a:cubicBezTo>
                    <a:pt x="3160" y="3445"/>
                    <a:pt x="3915" y="3435"/>
                    <a:pt x="4215" y="3418"/>
                  </a:cubicBezTo>
                  <a:lnTo>
                    <a:pt x="4215" y="3418"/>
                  </a:lnTo>
                  <a:cubicBezTo>
                    <a:pt x="4516" y="3397"/>
                    <a:pt x="4664" y="3354"/>
                    <a:pt x="4799" y="3112"/>
                  </a:cubicBezTo>
                  <a:lnTo>
                    <a:pt x="4799" y="3112"/>
                  </a:lnTo>
                  <a:cubicBezTo>
                    <a:pt x="4941" y="2873"/>
                    <a:pt x="5012" y="2453"/>
                    <a:pt x="5012" y="1725"/>
                  </a:cubicBezTo>
                  <a:lnTo>
                    <a:pt x="5012" y="1723"/>
                  </a:lnTo>
                  <a:lnTo>
                    <a:pt x="5012" y="1722"/>
                  </a:lnTo>
                  <a:lnTo>
                    <a:pt x="5012" y="1722"/>
                  </a:lnTo>
                  <a:cubicBezTo>
                    <a:pt x="5012" y="989"/>
                    <a:pt x="4941" y="573"/>
                    <a:pt x="4799" y="33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Source Sans Pro Light" panose="020B0403030403020204" pitchFamily="34" charset="0"/>
              </a:endParaRPr>
            </a:p>
          </p:txBody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3195608C-F62D-2441-A236-B1425A81D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21122" y="9668817"/>
              <a:ext cx="1163464" cy="1163464"/>
            </a:xfrm>
            <a:custGeom>
              <a:avLst/>
              <a:gdLst>
                <a:gd name="connsiteX0" fmla="*/ 902928 w 1804628"/>
                <a:gd name="connsiteY0" fmla="*/ 620127 h 1804628"/>
                <a:gd name="connsiteX1" fmla="*/ 621192 w 1804628"/>
                <a:gd name="connsiteY1" fmla="*/ 902494 h 1804628"/>
                <a:gd name="connsiteX2" fmla="*/ 902928 w 1804628"/>
                <a:gd name="connsiteY2" fmla="*/ 1184502 h 1804628"/>
                <a:gd name="connsiteX3" fmla="*/ 1185024 w 1804628"/>
                <a:gd name="connsiteY3" fmla="*/ 902494 h 1804628"/>
                <a:gd name="connsiteX4" fmla="*/ 902928 w 1804628"/>
                <a:gd name="connsiteY4" fmla="*/ 620127 h 1804628"/>
                <a:gd name="connsiteX5" fmla="*/ 902928 w 1804628"/>
                <a:gd name="connsiteY5" fmla="*/ 450850 h 1804628"/>
                <a:gd name="connsiteX6" fmla="*/ 1353778 w 1804628"/>
                <a:gd name="connsiteY6" fmla="*/ 902494 h 1804628"/>
                <a:gd name="connsiteX7" fmla="*/ 902928 w 1804628"/>
                <a:gd name="connsiteY7" fmla="*/ 1353778 h 1804628"/>
                <a:gd name="connsiteX8" fmla="*/ 452438 w 1804628"/>
                <a:gd name="connsiteY8" fmla="*/ 902494 h 1804628"/>
                <a:gd name="connsiteX9" fmla="*/ 902928 w 1804628"/>
                <a:gd name="connsiteY9" fmla="*/ 450850 h 1804628"/>
                <a:gd name="connsiteX10" fmla="*/ 1387295 w 1804628"/>
                <a:gd name="connsiteY10" fmla="*/ 357188 h 1804628"/>
                <a:gd name="connsiteX11" fmla="*/ 1447440 w 1804628"/>
                <a:gd name="connsiteY11" fmla="*/ 416973 h 1804628"/>
                <a:gd name="connsiteX12" fmla="*/ 1387295 w 1804628"/>
                <a:gd name="connsiteY12" fmla="*/ 477478 h 1804628"/>
                <a:gd name="connsiteX13" fmla="*/ 1327150 w 1804628"/>
                <a:gd name="connsiteY13" fmla="*/ 416973 h 1804628"/>
                <a:gd name="connsiteX14" fmla="*/ 1387295 w 1804628"/>
                <a:gd name="connsiteY14" fmla="*/ 357188 h 1804628"/>
                <a:gd name="connsiteX15" fmla="*/ 563968 w 1804628"/>
                <a:gd name="connsiteY15" fmla="*/ 169262 h 1804628"/>
                <a:gd name="connsiteX16" fmla="*/ 168902 w 1804628"/>
                <a:gd name="connsiteY16" fmla="*/ 563969 h 1804628"/>
                <a:gd name="connsiteX17" fmla="*/ 168902 w 1804628"/>
                <a:gd name="connsiteY17" fmla="*/ 1241019 h 1804628"/>
                <a:gd name="connsiteX18" fmla="*/ 563968 w 1804628"/>
                <a:gd name="connsiteY18" fmla="*/ 1635365 h 1804628"/>
                <a:gd name="connsiteX19" fmla="*/ 1240659 w 1804628"/>
                <a:gd name="connsiteY19" fmla="*/ 1635365 h 1804628"/>
                <a:gd name="connsiteX20" fmla="*/ 1635365 w 1804628"/>
                <a:gd name="connsiteY20" fmla="*/ 1241019 h 1804628"/>
                <a:gd name="connsiteX21" fmla="*/ 1635365 w 1804628"/>
                <a:gd name="connsiteY21" fmla="*/ 563969 h 1804628"/>
                <a:gd name="connsiteX22" fmla="*/ 1240659 w 1804628"/>
                <a:gd name="connsiteY22" fmla="*/ 169262 h 1804628"/>
                <a:gd name="connsiteX23" fmla="*/ 563968 w 1804628"/>
                <a:gd name="connsiteY23" fmla="*/ 0 h 1804628"/>
                <a:gd name="connsiteX24" fmla="*/ 1240659 w 1804628"/>
                <a:gd name="connsiteY24" fmla="*/ 0 h 1804628"/>
                <a:gd name="connsiteX25" fmla="*/ 1804628 w 1804628"/>
                <a:gd name="connsiteY25" fmla="*/ 563969 h 1804628"/>
                <a:gd name="connsiteX26" fmla="*/ 1804628 w 1804628"/>
                <a:gd name="connsiteY26" fmla="*/ 1241019 h 1804628"/>
                <a:gd name="connsiteX27" fmla="*/ 1240659 w 1804628"/>
                <a:gd name="connsiteY27" fmla="*/ 1804628 h 1804628"/>
                <a:gd name="connsiteX28" fmla="*/ 563968 w 1804628"/>
                <a:gd name="connsiteY28" fmla="*/ 1804628 h 1804628"/>
                <a:gd name="connsiteX29" fmla="*/ 0 w 1804628"/>
                <a:gd name="connsiteY29" fmla="*/ 1241019 h 1804628"/>
                <a:gd name="connsiteX30" fmla="*/ 0 w 1804628"/>
                <a:gd name="connsiteY30" fmla="*/ 563969 h 1804628"/>
                <a:gd name="connsiteX31" fmla="*/ 563968 w 1804628"/>
                <a:gd name="connsiteY31" fmla="*/ 0 h 1804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4628" h="1804628">
                  <a:moveTo>
                    <a:pt x="902928" y="620127"/>
                  </a:moveTo>
                  <a:cubicBezTo>
                    <a:pt x="747847" y="620127"/>
                    <a:pt x="621192" y="746544"/>
                    <a:pt x="621192" y="902494"/>
                  </a:cubicBezTo>
                  <a:cubicBezTo>
                    <a:pt x="621192" y="1057724"/>
                    <a:pt x="747847" y="1184502"/>
                    <a:pt x="902928" y="1184502"/>
                  </a:cubicBezTo>
                  <a:cubicBezTo>
                    <a:pt x="1058369" y="1184502"/>
                    <a:pt x="1185024" y="1057724"/>
                    <a:pt x="1185024" y="902494"/>
                  </a:cubicBezTo>
                  <a:cubicBezTo>
                    <a:pt x="1185024" y="746544"/>
                    <a:pt x="1058369" y="620127"/>
                    <a:pt x="902928" y="620127"/>
                  </a:cubicBezTo>
                  <a:close/>
                  <a:moveTo>
                    <a:pt x="902928" y="450850"/>
                  </a:moveTo>
                  <a:cubicBezTo>
                    <a:pt x="1152281" y="450850"/>
                    <a:pt x="1353778" y="653262"/>
                    <a:pt x="1353778" y="902494"/>
                  </a:cubicBezTo>
                  <a:cubicBezTo>
                    <a:pt x="1353778" y="1151367"/>
                    <a:pt x="1152281" y="1353778"/>
                    <a:pt x="902928" y="1353778"/>
                  </a:cubicBezTo>
                  <a:cubicBezTo>
                    <a:pt x="653935" y="1353778"/>
                    <a:pt x="452438" y="1151367"/>
                    <a:pt x="452438" y="902494"/>
                  </a:cubicBezTo>
                  <a:cubicBezTo>
                    <a:pt x="452438" y="653262"/>
                    <a:pt x="653935" y="450850"/>
                    <a:pt x="902928" y="450850"/>
                  </a:cubicBezTo>
                  <a:close/>
                  <a:moveTo>
                    <a:pt x="1387295" y="357188"/>
                  </a:moveTo>
                  <a:cubicBezTo>
                    <a:pt x="1420789" y="357188"/>
                    <a:pt x="1447440" y="383839"/>
                    <a:pt x="1447440" y="416973"/>
                  </a:cubicBezTo>
                  <a:cubicBezTo>
                    <a:pt x="1447440" y="450467"/>
                    <a:pt x="1420789" y="477478"/>
                    <a:pt x="1387295" y="477478"/>
                  </a:cubicBezTo>
                  <a:cubicBezTo>
                    <a:pt x="1354161" y="477478"/>
                    <a:pt x="1327150" y="450467"/>
                    <a:pt x="1327150" y="416973"/>
                  </a:cubicBezTo>
                  <a:cubicBezTo>
                    <a:pt x="1327150" y="383839"/>
                    <a:pt x="1354161" y="357188"/>
                    <a:pt x="1387295" y="357188"/>
                  </a:cubicBezTo>
                  <a:close/>
                  <a:moveTo>
                    <a:pt x="563968" y="169262"/>
                  </a:moveTo>
                  <a:cubicBezTo>
                    <a:pt x="346088" y="169262"/>
                    <a:pt x="168902" y="346088"/>
                    <a:pt x="168902" y="563969"/>
                  </a:cubicBezTo>
                  <a:lnTo>
                    <a:pt x="168902" y="1241019"/>
                  </a:lnTo>
                  <a:cubicBezTo>
                    <a:pt x="168902" y="1458540"/>
                    <a:pt x="346088" y="1635365"/>
                    <a:pt x="563968" y="1635365"/>
                  </a:cubicBezTo>
                  <a:lnTo>
                    <a:pt x="1240659" y="1635365"/>
                  </a:lnTo>
                  <a:cubicBezTo>
                    <a:pt x="1458540" y="1635365"/>
                    <a:pt x="1635365" y="1458540"/>
                    <a:pt x="1635365" y="1241019"/>
                  </a:cubicBezTo>
                  <a:lnTo>
                    <a:pt x="1635365" y="563969"/>
                  </a:lnTo>
                  <a:cubicBezTo>
                    <a:pt x="1635365" y="346088"/>
                    <a:pt x="1458540" y="169262"/>
                    <a:pt x="1240659" y="169262"/>
                  </a:cubicBezTo>
                  <a:close/>
                  <a:moveTo>
                    <a:pt x="563968" y="0"/>
                  </a:moveTo>
                  <a:lnTo>
                    <a:pt x="1240659" y="0"/>
                  </a:lnTo>
                  <a:cubicBezTo>
                    <a:pt x="1552175" y="0"/>
                    <a:pt x="1804628" y="252453"/>
                    <a:pt x="1804628" y="563969"/>
                  </a:cubicBezTo>
                  <a:lnTo>
                    <a:pt x="1804628" y="1241019"/>
                  </a:lnTo>
                  <a:cubicBezTo>
                    <a:pt x="1804628" y="1552175"/>
                    <a:pt x="1552175" y="1804628"/>
                    <a:pt x="1240659" y="1804628"/>
                  </a:cubicBezTo>
                  <a:lnTo>
                    <a:pt x="563968" y="1804628"/>
                  </a:lnTo>
                  <a:cubicBezTo>
                    <a:pt x="252453" y="1804628"/>
                    <a:pt x="0" y="1552175"/>
                    <a:pt x="0" y="1241019"/>
                  </a:cubicBezTo>
                  <a:lnTo>
                    <a:pt x="0" y="563969"/>
                  </a:lnTo>
                  <a:cubicBezTo>
                    <a:pt x="0" y="252453"/>
                    <a:pt x="252453" y="0"/>
                    <a:pt x="56396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>
                <a:latin typeface="Source Sans Pro Light" panose="020B0403030403020204" pitchFamily="34" charset="0"/>
              </a:endParaRPr>
            </a:p>
          </p:txBody>
        </p:sp>
        <p:sp>
          <p:nvSpPr>
            <p:cNvPr id="15" name="TextBox 17">
              <a:extLst>
                <a:ext uri="{FF2B5EF4-FFF2-40B4-BE49-F238E27FC236}">
                  <a16:creationId xmlns:a16="http://schemas.microsoft.com/office/drawing/2014/main" id="{6F122188-149E-D841-A138-D9C8074EFD1B}"/>
                </a:ext>
              </a:extLst>
            </p:cNvPr>
            <p:cNvSpPr txBox="1"/>
            <p:nvPr/>
          </p:nvSpPr>
          <p:spPr>
            <a:xfrm>
              <a:off x="9662715" y="4002069"/>
              <a:ext cx="2876108" cy="64633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Oswald" panose="02000503000000000000" pitchFamily="2" charset="77"/>
                </a:rPr>
                <a:t>150,000 Likes</a:t>
              </a:r>
            </a:p>
          </p:txBody>
        </p:sp>
        <p:sp>
          <p:nvSpPr>
            <p:cNvPr id="16" name="TextBox 18">
              <a:extLst>
                <a:ext uri="{FF2B5EF4-FFF2-40B4-BE49-F238E27FC236}">
                  <a16:creationId xmlns:a16="http://schemas.microsoft.com/office/drawing/2014/main" id="{B0F80839-FE58-0248-8AE8-529E6F09798A}"/>
                </a:ext>
              </a:extLst>
            </p:cNvPr>
            <p:cNvSpPr txBox="1"/>
            <p:nvPr/>
          </p:nvSpPr>
          <p:spPr>
            <a:xfrm>
              <a:off x="9662715" y="5977172"/>
              <a:ext cx="3283271" cy="64633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Oswald" panose="02000503000000000000" pitchFamily="2" charset="77"/>
                </a:rPr>
                <a:t>1,750,000 Views</a:t>
              </a:r>
            </a:p>
          </p:txBody>
        </p:sp>
        <p:sp>
          <p:nvSpPr>
            <p:cNvPr id="17" name="TextBox 19">
              <a:extLst>
                <a:ext uri="{FF2B5EF4-FFF2-40B4-BE49-F238E27FC236}">
                  <a16:creationId xmlns:a16="http://schemas.microsoft.com/office/drawing/2014/main" id="{43704EF9-208F-4147-BAC2-E96A15CAE3A8}"/>
                </a:ext>
              </a:extLst>
            </p:cNvPr>
            <p:cNvSpPr txBox="1"/>
            <p:nvPr/>
          </p:nvSpPr>
          <p:spPr>
            <a:xfrm>
              <a:off x="9662715" y="7949656"/>
              <a:ext cx="2946640" cy="64633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Oswald" panose="02000503000000000000" pitchFamily="2" charset="77"/>
                </a:rPr>
                <a:t>800,000 Views</a:t>
              </a:r>
            </a:p>
          </p:txBody>
        </p:sp>
        <p:sp>
          <p:nvSpPr>
            <p:cNvPr id="18" name="TextBox 20">
              <a:extLst>
                <a:ext uri="{FF2B5EF4-FFF2-40B4-BE49-F238E27FC236}">
                  <a16:creationId xmlns:a16="http://schemas.microsoft.com/office/drawing/2014/main" id="{75527655-DE16-FE45-8FCE-919DFB98C820}"/>
                </a:ext>
              </a:extLst>
            </p:cNvPr>
            <p:cNvSpPr txBox="1"/>
            <p:nvPr/>
          </p:nvSpPr>
          <p:spPr>
            <a:xfrm>
              <a:off x="9662715" y="9927383"/>
              <a:ext cx="4006225" cy="64633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Oswald" panose="02000503000000000000" pitchFamily="2" charset="77"/>
                </a:rPr>
                <a:t>2,900,000 Followers</a:t>
              </a:r>
            </a:p>
          </p:txBody>
        </p:sp>
        <p:sp>
          <p:nvSpPr>
            <p:cNvPr id="19" name="Freeform 2">
              <a:extLst>
                <a:ext uri="{FF2B5EF4-FFF2-40B4-BE49-F238E27FC236}">
                  <a16:creationId xmlns:a16="http://schemas.microsoft.com/office/drawing/2014/main" id="{93E88B5B-1F22-5549-9D65-E4B4ED3AE2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14415" y="7949656"/>
              <a:ext cx="761307" cy="617596"/>
            </a:xfrm>
            <a:custGeom>
              <a:avLst/>
              <a:gdLst>
                <a:gd name="T0" fmla="*/ 3688 w 3689"/>
                <a:gd name="T1" fmla="*/ 354 h 2995"/>
                <a:gd name="T2" fmla="*/ 3688 w 3689"/>
                <a:gd name="T3" fmla="*/ 354 h 2995"/>
                <a:gd name="T4" fmla="*/ 3253 w 3689"/>
                <a:gd name="T5" fmla="*/ 474 h 2995"/>
                <a:gd name="T6" fmla="*/ 3253 w 3689"/>
                <a:gd name="T7" fmla="*/ 474 h 2995"/>
                <a:gd name="T8" fmla="*/ 3586 w 3689"/>
                <a:gd name="T9" fmla="*/ 54 h 2995"/>
                <a:gd name="T10" fmla="*/ 3586 w 3689"/>
                <a:gd name="T11" fmla="*/ 54 h 2995"/>
                <a:gd name="T12" fmla="*/ 3104 w 3689"/>
                <a:gd name="T13" fmla="*/ 238 h 2995"/>
                <a:gd name="T14" fmla="*/ 3104 w 3689"/>
                <a:gd name="T15" fmla="*/ 238 h 2995"/>
                <a:gd name="T16" fmla="*/ 2553 w 3689"/>
                <a:gd name="T17" fmla="*/ 0 h 2995"/>
                <a:gd name="T18" fmla="*/ 2553 w 3689"/>
                <a:gd name="T19" fmla="*/ 0 h 2995"/>
                <a:gd name="T20" fmla="*/ 1797 w 3689"/>
                <a:gd name="T21" fmla="*/ 756 h 2995"/>
                <a:gd name="T22" fmla="*/ 1797 w 3689"/>
                <a:gd name="T23" fmla="*/ 756 h 2995"/>
                <a:gd name="T24" fmla="*/ 1816 w 3689"/>
                <a:gd name="T25" fmla="*/ 928 h 2995"/>
                <a:gd name="T26" fmla="*/ 1816 w 3689"/>
                <a:gd name="T27" fmla="*/ 928 h 2995"/>
                <a:gd name="T28" fmla="*/ 257 w 3689"/>
                <a:gd name="T29" fmla="*/ 138 h 2995"/>
                <a:gd name="T30" fmla="*/ 257 w 3689"/>
                <a:gd name="T31" fmla="*/ 138 h 2995"/>
                <a:gd name="T32" fmla="*/ 154 w 3689"/>
                <a:gd name="T33" fmla="*/ 518 h 2995"/>
                <a:gd name="T34" fmla="*/ 154 w 3689"/>
                <a:gd name="T35" fmla="*/ 518 h 2995"/>
                <a:gd name="T36" fmla="*/ 491 w 3689"/>
                <a:gd name="T37" fmla="*/ 1147 h 2995"/>
                <a:gd name="T38" fmla="*/ 491 w 3689"/>
                <a:gd name="T39" fmla="*/ 1147 h 2995"/>
                <a:gd name="T40" fmla="*/ 149 w 3689"/>
                <a:gd name="T41" fmla="*/ 1053 h 2995"/>
                <a:gd name="T42" fmla="*/ 149 w 3689"/>
                <a:gd name="T43" fmla="*/ 1062 h 2995"/>
                <a:gd name="T44" fmla="*/ 149 w 3689"/>
                <a:gd name="T45" fmla="*/ 1062 h 2995"/>
                <a:gd name="T46" fmla="*/ 755 w 3689"/>
                <a:gd name="T47" fmla="*/ 1804 h 2995"/>
                <a:gd name="T48" fmla="*/ 755 w 3689"/>
                <a:gd name="T49" fmla="*/ 1804 h 2995"/>
                <a:gd name="T50" fmla="*/ 556 w 3689"/>
                <a:gd name="T51" fmla="*/ 1830 h 2995"/>
                <a:gd name="T52" fmla="*/ 556 w 3689"/>
                <a:gd name="T53" fmla="*/ 1830 h 2995"/>
                <a:gd name="T54" fmla="*/ 413 w 3689"/>
                <a:gd name="T55" fmla="*/ 1817 h 2995"/>
                <a:gd name="T56" fmla="*/ 413 w 3689"/>
                <a:gd name="T57" fmla="*/ 1817 h 2995"/>
                <a:gd name="T58" fmla="*/ 1120 w 3689"/>
                <a:gd name="T59" fmla="*/ 2342 h 2995"/>
                <a:gd name="T60" fmla="*/ 1120 w 3689"/>
                <a:gd name="T61" fmla="*/ 2342 h 2995"/>
                <a:gd name="T62" fmla="*/ 180 w 3689"/>
                <a:gd name="T63" fmla="*/ 2665 h 2995"/>
                <a:gd name="T64" fmla="*/ 180 w 3689"/>
                <a:gd name="T65" fmla="*/ 2665 h 2995"/>
                <a:gd name="T66" fmla="*/ 0 w 3689"/>
                <a:gd name="T67" fmla="*/ 2655 h 2995"/>
                <a:gd name="T68" fmla="*/ 0 w 3689"/>
                <a:gd name="T69" fmla="*/ 2655 h 2995"/>
                <a:gd name="T70" fmla="*/ 1160 w 3689"/>
                <a:gd name="T71" fmla="*/ 2994 h 2995"/>
                <a:gd name="T72" fmla="*/ 1160 w 3689"/>
                <a:gd name="T73" fmla="*/ 2994 h 2995"/>
                <a:gd name="T74" fmla="*/ 3312 w 3689"/>
                <a:gd name="T75" fmla="*/ 844 h 2995"/>
                <a:gd name="T76" fmla="*/ 3309 w 3689"/>
                <a:gd name="T77" fmla="*/ 746 h 2995"/>
                <a:gd name="T78" fmla="*/ 3309 w 3689"/>
                <a:gd name="T79" fmla="*/ 746 h 2995"/>
                <a:gd name="T80" fmla="*/ 3688 w 3689"/>
                <a:gd name="T81" fmla="*/ 354 h 29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689" h="2995">
                  <a:moveTo>
                    <a:pt x="3688" y="354"/>
                  </a:moveTo>
                  <a:lnTo>
                    <a:pt x="3688" y="354"/>
                  </a:lnTo>
                  <a:cubicBezTo>
                    <a:pt x="3552" y="414"/>
                    <a:pt x="3406" y="455"/>
                    <a:pt x="3253" y="474"/>
                  </a:cubicBezTo>
                  <a:lnTo>
                    <a:pt x="3253" y="474"/>
                  </a:lnTo>
                  <a:cubicBezTo>
                    <a:pt x="3409" y="380"/>
                    <a:pt x="3528" y="232"/>
                    <a:pt x="3586" y="54"/>
                  </a:cubicBezTo>
                  <a:lnTo>
                    <a:pt x="3586" y="54"/>
                  </a:lnTo>
                  <a:cubicBezTo>
                    <a:pt x="3440" y="141"/>
                    <a:pt x="3277" y="205"/>
                    <a:pt x="3104" y="238"/>
                  </a:cubicBezTo>
                  <a:lnTo>
                    <a:pt x="3104" y="238"/>
                  </a:lnTo>
                  <a:cubicBezTo>
                    <a:pt x="2967" y="92"/>
                    <a:pt x="2770" y="0"/>
                    <a:pt x="2553" y="0"/>
                  </a:cubicBezTo>
                  <a:lnTo>
                    <a:pt x="2553" y="0"/>
                  </a:lnTo>
                  <a:cubicBezTo>
                    <a:pt x="2136" y="0"/>
                    <a:pt x="1797" y="338"/>
                    <a:pt x="1797" y="756"/>
                  </a:cubicBezTo>
                  <a:lnTo>
                    <a:pt x="1797" y="756"/>
                  </a:lnTo>
                  <a:cubicBezTo>
                    <a:pt x="1797" y="815"/>
                    <a:pt x="1804" y="872"/>
                    <a:pt x="1816" y="928"/>
                  </a:cubicBezTo>
                  <a:lnTo>
                    <a:pt x="1816" y="928"/>
                  </a:lnTo>
                  <a:cubicBezTo>
                    <a:pt x="1187" y="896"/>
                    <a:pt x="631" y="596"/>
                    <a:pt x="257" y="138"/>
                  </a:cubicBezTo>
                  <a:lnTo>
                    <a:pt x="257" y="138"/>
                  </a:lnTo>
                  <a:cubicBezTo>
                    <a:pt x="191" y="249"/>
                    <a:pt x="154" y="380"/>
                    <a:pt x="154" y="518"/>
                  </a:cubicBezTo>
                  <a:lnTo>
                    <a:pt x="154" y="518"/>
                  </a:lnTo>
                  <a:cubicBezTo>
                    <a:pt x="154" y="780"/>
                    <a:pt x="288" y="1012"/>
                    <a:pt x="491" y="1147"/>
                  </a:cubicBezTo>
                  <a:lnTo>
                    <a:pt x="491" y="1147"/>
                  </a:lnTo>
                  <a:cubicBezTo>
                    <a:pt x="367" y="1144"/>
                    <a:pt x="251" y="1109"/>
                    <a:pt x="149" y="1053"/>
                  </a:cubicBezTo>
                  <a:lnTo>
                    <a:pt x="149" y="1062"/>
                  </a:lnTo>
                  <a:lnTo>
                    <a:pt x="149" y="1062"/>
                  </a:lnTo>
                  <a:cubicBezTo>
                    <a:pt x="149" y="1429"/>
                    <a:pt x="410" y="1735"/>
                    <a:pt x="755" y="1804"/>
                  </a:cubicBezTo>
                  <a:lnTo>
                    <a:pt x="755" y="1804"/>
                  </a:lnTo>
                  <a:cubicBezTo>
                    <a:pt x="692" y="1821"/>
                    <a:pt x="625" y="1830"/>
                    <a:pt x="556" y="1830"/>
                  </a:cubicBezTo>
                  <a:lnTo>
                    <a:pt x="556" y="1830"/>
                  </a:lnTo>
                  <a:cubicBezTo>
                    <a:pt x="508" y="1830"/>
                    <a:pt x="460" y="1826"/>
                    <a:pt x="413" y="1817"/>
                  </a:cubicBezTo>
                  <a:lnTo>
                    <a:pt x="413" y="1817"/>
                  </a:lnTo>
                  <a:cubicBezTo>
                    <a:pt x="510" y="2117"/>
                    <a:pt x="788" y="2335"/>
                    <a:pt x="1120" y="2342"/>
                  </a:cubicBezTo>
                  <a:lnTo>
                    <a:pt x="1120" y="2342"/>
                  </a:lnTo>
                  <a:cubicBezTo>
                    <a:pt x="861" y="2544"/>
                    <a:pt x="534" y="2665"/>
                    <a:pt x="180" y="2665"/>
                  </a:cubicBezTo>
                  <a:lnTo>
                    <a:pt x="180" y="2665"/>
                  </a:lnTo>
                  <a:cubicBezTo>
                    <a:pt x="119" y="2665"/>
                    <a:pt x="60" y="2662"/>
                    <a:pt x="0" y="2655"/>
                  </a:cubicBezTo>
                  <a:lnTo>
                    <a:pt x="0" y="2655"/>
                  </a:lnTo>
                  <a:cubicBezTo>
                    <a:pt x="335" y="2870"/>
                    <a:pt x="733" y="2994"/>
                    <a:pt x="1160" y="2994"/>
                  </a:cubicBezTo>
                  <a:lnTo>
                    <a:pt x="1160" y="2994"/>
                  </a:lnTo>
                  <a:cubicBezTo>
                    <a:pt x="2550" y="2994"/>
                    <a:pt x="3312" y="1843"/>
                    <a:pt x="3312" y="844"/>
                  </a:cubicBezTo>
                  <a:lnTo>
                    <a:pt x="3309" y="746"/>
                  </a:lnTo>
                  <a:lnTo>
                    <a:pt x="3309" y="746"/>
                  </a:lnTo>
                  <a:cubicBezTo>
                    <a:pt x="3458" y="639"/>
                    <a:pt x="3586" y="506"/>
                    <a:pt x="3688" y="35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chemeClr val="accent1"/>
                </a:solidFill>
                <a:latin typeface="Source Sans Pro Light" panose="020B0403030403020204" pitchFamily="34" charset="0"/>
              </a:endParaRPr>
            </a:p>
          </p:txBody>
        </p:sp>
      </p:grpSp>
      <p:sp>
        <p:nvSpPr>
          <p:cNvPr id="21" name="Freeform 3">
            <a:extLst>
              <a:ext uri="{FF2B5EF4-FFF2-40B4-BE49-F238E27FC236}">
                <a16:creationId xmlns:a16="http://schemas.microsoft.com/office/drawing/2014/main" id="{D4CCAEA0-397F-5E4D-9EE7-328861746A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1206" y="5217457"/>
            <a:ext cx="2473015" cy="1601354"/>
          </a:xfrm>
          <a:custGeom>
            <a:avLst/>
            <a:gdLst>
              <a:gd name="T0" fmla="*/ 1880 w 5013"/>
              <a:gd name="T1" fmla="*/ 2663 h 3446"/>
              <a:gd name="T2" fmla="*/ 1880 w 5013"/>
              <a:gd name="T3" fmla="*/ 783 h 3446"/>
              <a:gd name="T4" fmla="*/ 3446 w 5013"/>
              <a:gd name="T5" fmla="*/ 1723 h 3446"/>
              <a:gd name="T6" fmla="*/ 1880 w 5013"/>
              <a:gd name="T7" fmla="*/ 2663 h 3446"/>
              <a:gd name="T8" fmla="*/ 4799 w 5013"/>
              <a:gd name="T9" fmla="*/ 332 h 3446"/>
              <a:gd name="T10" fmla="*/ 4799 w 5013"/>
              <a:gd name="T11" fmla="*/ 332 h 3446"/>
              <a:gd name="T12" fmla="*/ 4215 w 5013"/>
              <a:gd name="T13" fmla="*/ 28 h 3446"/>
              <a:gd name="T14" fmla="*/ 4215 w 5013"/>
              <a:gd name="T15" fmla="*/ 28 h 3446"/>
              <a:gd name="T16" fmla="*/ 2507 w 5013"/>
              <a:gd name="T17" fmla="*/ 0 h 3446"/>
              <a:gd name="T18" fmla="*/ 2507 w 5013"/>
              <a:gd name="T19" fmla="*/ 0 h 3446"/>
              <a:gd name="T20" fmla="*/ 797 w 5013"/>
              <a:gd name="T21" fmla="*/ 28 h 3446"/>
              <a:gd name="T22" fmla="*/ 797 w 5013"/>
              <a:gd name="T23" fmla="*/ 28 h 3446"/>
              <a:gd name="T24" fmla="*/ 212 w 5013"/>
              <a:gd name="T25" fmla="*/ 332 h 3446"/>
              <a:gd name="T26" fmla="*/ 212 w 5013"/>
              <a:gd name="T27" fmla="*/ 332 h 3446"/>
              <a:gd name="T28" fmla="*/ 0 w 5013"/>
              <a:gd name="T29" fmla="*/ 1722 h 3446"/>
              <a:gd name="T30" fmla="*/ 0 w 5013"/>
              <a:gd name="T31" fmla="*/ 1723 h 3446"/>
              <a:gd name="T32" fmla="*/ 0 w 5013"/>
              <a:gd name="T33" fmla="*/ 1723 h 3446"/>
              <a:gd name="T34" fmla="*/ 0 w 5013"/>
              <a:gd name="T35" fmla="*/ 1724 h 3446"/>
              <a:gd name="T36" fmla="*/ 0 w 5013"/>
              <a:gd name="T37" fmla="*/ 1724 h 3446"/>
              <a:gd name="T38" fmla="*/ 212 w 5013"/>
              <a:gd name="T39" fmla="*/ 3111 h 3446"/>
              <a:gd name="T40" fmla="*/ 212 w 5013"/>
              <a:gd name="T41" fmla="*/ 3111 h 3446"/>
              <a:gd name="T42" fmla="*/ 797 w 5013"/>
              <a:gd name="T43" fmla="*/ 3418 h 3446"/>
              <a:gd name="T44" fmla="*/ 797 w 5013"/>
              <a:gd name="T45" fmla="*/ 3418 h 3446"/>
              <a:gd name="T46" fmla="*/ 2507 w 5013"/>
              <a:gd name="T47" fmla="*/ 3445 h 3446"/>
              <a:gd name="T48" fmla="*/ 2507 w 5013"/>
              <a:gd name="T49" fmla="*/ 3445 h 3446"/>
              <a:gd name="T50" fmla="*/ 4215 w 5013"/>
              <a:gd name="T51" fmla="*/ 3418 h 3446"/>
              <a:gd name="T52" fmla="*/ 4215 w 5013"/>
              <a:gd name="T53" fmla="*/ 3418 h 3446"/>
              <a:gd name="T54" fmla="*/ 4799 w 5013"/>
              <a:gd name="T55" fmla="*/ 3112 h 3446"/>
              <a:gd name="T56" fmla="*/ 4799 w 5013"/>
              <a:gd name="T57" fmla="*/ 3112 h 3446"/>
              <a:gd name="T58" fmla="*/ 5012 w 5013"/>
              <a:gd name="T59" fmla="*/ 1725 h 3446"/>
              <a:gd name="T60" fmla="*/ 5012 w 5013"/>
              <a:gd name="T61" fmla="*/ 1723 h 3446"/>
              <a:gd name="T62" fmla="*/ 5012 w 5013"/>
              <a:gd name="T63" fmla="*/ 1722 h 3446"/>
              <a:gd name="T64" fmla="*/ 5012 w 5013"/>
              <a:gd name="T65" fmla="*/ 1722 h 3446"/>
              <a:gd name="T66" fmla="*/ 4799 w 5013"/>
              <a:gd name="T67" fmla="*/ 332 h 3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013" h="3446">
                <a:moveTo>
                  <a:pt x="1880" y="2663"/>
                </a:moveTo>
                <a:lnTo>
                  <a:pt x="1880" y="783"/>
                </a:lnTo>
                <a:lnTo>
                  <a:pt x="3446" y="1723"/>
                </a:lnTo>
                <a:lnTo>
                  <a:pt x="1880" y="2663"/>
                </a:lnTo>
                <a:close/>
                <a:moveTo>
                  <a:pt x="4799" y="332"/>
                </a:moveTo>
                <a:lnTo>
                  <a:pt x="4799" y="332"/>
                </a:lnTo>
                <a:cubicBezTo>
                  <a:pt x="4663" y="90"/>
                  <a:pt x="4515" y="45"/>
                  <a:pt x="4215" y="28"/>
                </a:cubicBezTo>
                <a:lnTo>
                  <a:pt x="4215" y="28"/>
                </a:lnTo>
                <a:cubicBezTo>
                  <a:pt x="3915" y="8"/>
                  <a:pt x="3160" y="0"/>
                  <a:pt x="2507" y="0"/>
                </a:cubicBezTo>
                <a:lnTo>
                  <a:pt x="2507" y="0"/>
                </a:lnTo>
                <a:cubicBezTo>
                  <a:pt x="1852" y="0"/>
                  <a:pt x="1097" y="8"/>
                  <a:pt x="797" y="28"/>
                </a:cubicBezTo>
                <a:lnTo>
                  <a:pt x="797" y="28"/>
                </a:lnTo>
                <a:cubicBezTo>
                  <a:pt x="497" y="45"/>
                  <a:pt x="350" y="89"/>
                  <a:pt x="212" y="332"/>
                </a:cubicBezTo>
                <a:lnTo>
                  <a:pt x="212" y="332"/>
                </a:lnTo>
                <a:cubicBezTo>
                  <a:pt x="72" y="573"/>
                  <a:pt x="0" y="989"/>
                  <a:pt x="0" y="1722"/>
                </a:cubicBezTo>
                <a:lnTo>
                  <a:pt x="0" y="1723"/>
                </a:lnTo>
                <a:lnTo>
                  <a:pt x="0" y="1723"/>
                </a:lnTo>
                <a:lnTo>
                  <a:pt x="0" y="1724"/>
                </a:lnTo>
                <a:lnTo>
                  <a:pt x="0" y="1724"/>
                </a:lnTo>
                <a:cubicBezTo>
                  <a:pt x="0" y="2453"/>
                  <a:pt x="72" y="2873"/>
                  <a:pt x="212" y="3111"/>
                </a:cubicBezTo>
                <a:lnTo>
                  <a:pt x="212" y="3111"/>
                </a:lnTo>
                <a:cubicBezTo>
                  <a:pt x="350" y="3353"/>
                  <a:pt x="497" y="3397"/>
                  <a:pt x="797" y="3418"/>
                </a:cubicBezTo>
                <a:lnTo>
                  <a:pt x="797" y="3418"/>
                </a:lnTo>
                <a:cubicBezTo>
                  <a:pt x="1097" y="3435"/>
                  <a:pt x="1852" y="3445"/>
                  <a:pt x="2507" y="3445"/>
                </a:cubicBezTo>
                <a:lnTo>
                  <a:pt x="2507" y="3445"/>
                </a:lnTo>
                <a:cubicBezTo>
                  <a:pt x="3160" y="3445"/>
                  <a:pt x="3915" y="3435"/>
                  <a:pt x="4215" y="3418"/>
                </a:cubicBezTo>
                <a:lnTo>
                  <a:pt x="4215" y="3418"/>
                </a:lnTo>
                <a:cubicBezTo>
                  <a:pt x="4516" y="3397"/>
                  <a:pt x="4664" y="3354"/>
                  <a:pt x="4799" y="3112"/>
                </a:cubicBezTo>
                <a:lnTo>
                  <a:pt x="4799" y="3112"/>
                </a:lnTo>
                <a:cubicBezTo>
                  <a:pt x="4941" y="2873"/>
                  <a:pt x="5012" y="2453"/>
                  <a:pt x="5012" y="1725"/>
                </a:cubicBezTo>
                <a:lnTo>
                  <a:pt x="5012" y="1723"/>
                </a:lnTo>
                <a:lnTo>
                  <a:pt x="5012" y="1722"/>
                </a:lnTo>
                <a:lnTo>
                  <a:pt x="5012" y="1722"/>
                </a:lnTo>
                <a:cubicBezTo>
                  <a:pt x="5012" y="989"/>
                  <a:pt x="4941" y="573"/>
                  <a:pt x="4799" y="332"/>
                </a:cubicBezTo>
                <a:close/>
              </a:path>
            </a:pathLst>
          </a:custGeom>
          <a:solidFill>
            <a:srgbClr val="FC0D1B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800" dirty="0">
              <a:latin typeface="Source Sans Pro Light" panose="020B0403030403020204" pitchFamily="34" charset="0"/>
            </a:endParaRPr>
          </a:p>
        </p:txBody>
      </p:sp>
      <p:sp>
        <p:nvSpPr>
          <p:cNvPr id="22" name="Freeform 9">
            <a:extLst>
              <a:ext uri="{FF2B5EF4-FFF2-40B4-BE49-F238E27FC236}">
                <a16:creationId xmlns:a16="http://schemas.microsoft.com/office/drawing/2014/main" id="{CB49A990-3648-CD4B-8898-88F56C643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53193" y="7733211"/>
            <a:ext cx="2300696" cy="1387253"/>
          </a:xfrm>
          <a:custGeom>
            <a:avLst/>
            <a:gdLst>
              <a:gd name="T0" fmla="*/ 6141 w 6142"/>
              <a:gd name="T1" fmla="*/ 3708 h 3930"/>
              <a:gd name="T2" fmla="*/ 6141 w 6142"/>
              <a:gd name="T3" fmla="*/ 3856 h 3930"/>
              <a:gd name="T4" fmla="*/ 6141 w 6142"/>
              <a:gd name="T5" fmla="*/ 3856 h 3930"/>
              <a:gd name="T6" fmla="*/ 6070 w 6142"/>
              <a:gd name="T7" fmla="*/ 3929 h 3930"/>
              <a:gd name="T8" fmla="*/ 72 w 6142"/>
              <a:gd name="T9" fmla="*/ 3929 h 3930"/>
              <a:gd name="T10" fmla="*/ 72 w 6142"/>
              <a:gd name="T11" fmla="*/ 3929 h 3930"/>
              <a:gd name="T12" fmla="*/ 0 w 6142"/>
              <a:gd name="T13" fmla="*/ 3856 h 3930"/>
              <a:gd name="T14" fmla="*/ 0 w 6142"/>
              <a:gd name="T15" fmla="*/ 3708 h 3930"/>
              <a:gd name="T16" fmla="*/ 2524 w 6142"/>
              <a:gd name="T17" fmla="*/ 3708 h 3930"/>
              <a:gd name="T18" fmla="*/ 2524 w 6142"/>
              <a:gd name="T19" fmla="*/ 3708 h 3930"/>
              <a:gd name="T20" fmla="*/ 2619 w 6142"/>
              <a:gd name="T21" fmla="*/ 3780 h 3930"/>
              <a:gd name="T22" fmla="*/ 3524 w 6142"/>
              <a:gd name="T23" fmla="*/ 3780 h 3930"/>
              <a:gd name="T24" fmla="*/ 3524 w 6142"/>
              <a:gd name="T25" fmla="*/ 3780 h 3930"/>
              <a:gd name="T26" fmla="*/ 3620 w 6142"/>
              <a:gd name="T27" fmla="*/ 3708 h 3930"/>
              <a:gd name="T28" fmla="*/ 6141 w 6142"/>
              <a:gd name="T29" fmla="*/ 3708 h 3930"/>
              <a:gd name="T30" fmla="*/ 561 w 6142"/>
              <a:gd name="T31" fmla="*/ 186 h 3930"/>
              <a:gd name="T32" fmla="*/ 561 w 6142"/>
              <a:gd name="T33" fmla="*/ 186 h 3930"/>
              <a:gd name="T34" fmla="*/ 587 w 6142"/>
              <a:gd name="T35" fmla="*/ 159 h 3930"/>
              <a:gd name="T36" fmla="*/ 5556 w 6142"/>
              <a:gd name="T37" fmla="*/ 159 h 3930"/>
              <a:gd name="T38" fmla="*/ 5556 w 6142"/>
              <a:gd name="T39" fmla="*/ 159 h 3930"/>
              <a:gd name="T40" fmla="*/ 5582 w 6142"/>
              <a:gd name="T41" fmla="*/ 186 h 3930"/>
              <a:gd name="T42" fmla="*/ 5582 w 6142"/>
              <a:gd name="T43" fmla="*/ 3380 h 3930"/>
              <a:gd name="T44" fmla="*/ 5582 w 6142"/>
              <a:gd name="T45" fmla="*/ 3380 h 3930"/>
              <a:gd name="T46" fmla="*/ 5556 w 6142"/>
              <a:gd name="T47" fmla="*/ 3406 h 3930"/>
              <a:gd name="T48" fmla="*/ 587 w 6142"/>
              <a:gd name="T49" fmla="*/ 3406 h 3930"/>
              <a:gd name="T50" fmla="*/ 587 w 6142"/>
              <a:gd name="T51" fmla="*/ 3406 h 3930"/>
              <a:gd name="T52" fmla="*/ 561 w 6142"/>
              <a:gd name="T53" fmla="*/ 3380 h 3930"/>
              <a:gd name="T54" fmla="*/ 561 w 6142"/>
              <a:gd name="T55" fmla="*/ 186 h 3930"/>
              <a:gd name="T56" fmla="*/ 587 w 6142"/>
              <a:gd name="T57" fmla="*/ 3565 h 3930"/>
              <a:gd name="T58" fmla="*/ 5556 w 6142"/>
              <a:gd name="T59" fmla="*/ 3565 h 3930"/>
              <a:gd name="T60" fmla="*/ 5556 w 6142"/>
              <a:gd name="T61" fmla="*/ 3565 h 3930"/>
              <a:gd name="T62" fmla="*/ 5741 w 6142"/>
              <a:gd name="T63" fmla="*/ 3380 h 3930"/>
              <a:gd name="T64" fmla="*/ 5741 w 6142"/>
              <a:gd name="T65" fmla="*/ 186 h 3930"/>
              <a:gd name="T66" fmla="*/ 5741 w 6142"/>
              <a:gd name="T67" fmla="*/ 186 h 3930"/>
              <a:gd name="T68" fmla="*/ 5556 w 6142"/>
              <a:gd name="T69" fmla="*/ 0 h 3930"/>
              <a:gd name="T70" fmla="*/ 587 w 6142"/>
              <a:gd name="T71" fmla="*/ 0 h 3930"/>
              <a:gd name="T72" fmla="*/ 587 w 6142"/>
              <a:gd name="T73" fmla="*/ 0 h 3930"/>
              <a:gd name="T74" fmla="*/ 402 w 6142"/>
              <a:gd name="T75" fmla="*/ 186 h 3930"/>
              <a:gd name="T76" fmla="*/ 402 w 6142"/>
              <a:gd name="T77" fmla="*/ 3380 h 3930"/>
              <a:gd name="T78" fmla="*/ 402 w 6142"/>
              <a:gd name="T79" fmla="*/ 3380 h 3930"/>
              <a:gd name="T80" fmla="*/ 587 w 6142"/>
              <a:gd name="T81" fmla="*/ 3565 h 39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6142" h="3930">
                <a:moveTo>
                  <a:pt x="6141" y="3708"/>
                </a:moveTo>
                <a:lnTo>
                  <a:pt x="6141" y="3856"/>
                </a:lnTo>
                <a:lnTo>
                  <a:pt x="6141" y="3856"/>
                </a:lnTo>
                <a:cubicBezTo>
                  <a:pt x="6141" y="3896"/>
                  <a:pt x="6110" y="3929"/>
                  <a:pt x="6070" y="3929"/>
                </a:cubicBezTo>
                <a:lnTo>
                  <a:pt x="72" y="3929"/>
                </a:lnTo>
                <a:lnTo>
                  <a:pt x="72" y="3929"/>
                </a:lnTo>
                <a:cubicBezTo>
                  <a:pt x="33" y="3929"/>
                  <a:pt x="0" y="3896"/>
                  <a:pt x="0" y="3856"/>
                </a:cubicBezTo>
                <a:lnTo>
                  <a:pt x="0" y="3708"/>
                </a:lnTo>
                <a:lnTo>
                  <a:pt x="2524" y="3708"/>
                </a:lnTo>
                <a:lnTo>
                  <a:pt x="2524" y="3708"/>
                </a:lnTo>
                <a:cubicBezTo>
                  <a:pt x="2536" y="3750"/>
                  <a:pt x="2574" y="3780"/>
                  <a:pt x="2619" y="3780"/>
                </a:cubicBezTo>
                <a:lnTo>
                  <a:pt x="3524" y="3780"/>
                </a:lnTo>
                <a:lnTo>
                  <a:pt x="3524" y="3780"/>
                </a:lnTo>
                <a:cubicBezTo>
                  <a:pt x="3569" y="3780"/>
                  <a:pt x="3607" y="3750"/>
                  <a:pt x="3620" y="3708"/>
                </a:cubicBezTo>
                <a:lnTo>
                  <a:pt x="6141" y="3708"/>
                </a:lnTo>
                <a:close/>
                <a:moveTo>
                  <a:pt x="561" y="186"/>
                </a:moveTo>
                <a:lnTo>
                  <a:pt x="561" y="186"/>
                </a:lnTo>
                <a:cubicBezTo>
                  <a:pt x="561" y="171"/>
                  <a:pt x="574" y="159"/>
                  <a:pt x="587" y="159"/>
                </a:cubicBezTo>
                <a:lnTo>
                  <a:pt x="5556" y="159"/>
                </a:lnTo>
                <a:lnTo>
                  <a:pt x="5556" y="159"/>
                </a:lnTo>
                <a:cubicBezTo>
                  <a:pt x="5570" y="159"/>
                  <a:pt x="5582" y="171"/>
                  <a:pt x="5582" y="186"/>
                </a:cubicBezTo>
                <a:lnTo>
                  <a:pt x="5582" y="3380"/>
                </a:lnTo>
                <a:lnTo>
                  <a:pt x="5582" y="3380"/>
                </a:lnTo>
                <a:cubicBezTo>
                  <a:pt x="5582" y="3395"/>
                  <a:pt x="5570" y="3406"/>
                  <a:pt x="5556" y="3406"/>
                </a:cubicBezTo>
                <a:lnTo>
                  <a:pt x="587" y="3406"/>
                </a:lnTo>
                <a:lnTo>
                  <a:pt x="587" y="3406"/>
                </a:lnTo>
                <a:cubicBezTo>
                  <a:pt x="574" y="3406"/>
                  <a:pt x="561" y="3395"/>
                  <a:pt x="561" y="3380"/>
                </a:cubicBezTo>
                <a:lnTo>
                  <a:pt x="561" y="186"/>
                </a:lnTo>
                <a:close/>
                <a:moveTo>
                  <a:pt x="587" y="3565"/>
                </a:moveTo>
                <a:lnTo>
                  <a:pt x="5556" y="3565"/>
                </a:lnTo>
                <a:lnTo>
                  <a:pt x="5556" y="3565"/>
                </a:lnTo>
                <a:cubicBezTo>
                  <a:pt x="5657" y="3565"/>
                  <a:pt x="5741" y="3482"/>
                  <a:pt x="5741" y="3380"/>
                </a:cubicBezTo>
                <a:lnTo>
                  <a:pt x="5741" y="186"/>
                </a:lnTo>
                <a:lnTo>
                  <a:pt x="5741" y="186"/>
                </a:lnTo>
                <a:cubicBezTo>
                  <a:pt x="5741" y="84"/>
                  <a:pt x="5657" y="0"/>
                  <a:pt x="5556" y="0"/>
                </a:cubicBezTo>
                <a:lnTo>
                  <a:pt x="587" y="0"/>
                </a:lnTo>
                <a:lnTo>
                  <a:pt x="587" y="0"/>
                </a:lnTo>
                <a:cubicBezTo>
                  <a:pt x="486" y="0"/>
                  <a:pt x="402" y="84"/>
                  <a:pt x="402" y="186"/>
                </a:cubicBezTo>
                <a:lnTo>
                  <a:pt x="402" y="3380"/>
                </a:lnTo>
                <a:lnTo>
                  <a:pt x="402" y="3380"/>
                </a:lnTo>
                <a:cubicBezTo>
                  <a:pt x="402" y="3482"/>
                  <a:pt x="486" y="3565"/>
                  <a:pt x="587" y="3565"/>
                </a:cubicBez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1800" dirty="0">
              <a:latin typeface="Source Sans Pro Light" panose="020B0403030403020204" pitchFamily="34" charset="0"/>
            </a:endParaRPr>
          </a:p>
        </p:txBody>
      </p:sp>
      <p:sp>
        <p:nvSpPr>
          <p:cNvPr id="23" name="Freeform 3">
            <a:extLst>
              <a:ext uri="{FF2B5EF4-FFF2-40B4-BE49-F238E27FC236}">
                <a16:creationId xmlns:a16="http://schemas.microsoft.com/office/drawing/2014/main" id="{91A6E13B-2379-1949-8508-1A41E99BF93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5898805" y="7654808"/>
            <a:ext cx="1182802" cy="1544060"/>
          </a:xfrm>
          <a:custGeom>
            <a:avLst/>
            <a:gdLst>
              <a:gd name="connsiteX0" fmla="*/ 919163 w 1837965"/>
              <a:gd name="connsiteY0" fmla="*/ 2036762 h 2261827"/>
              <a:gd name="connsiteX1" fmla="*/ 983889 w 1837965"/>
              <a:gd name="connsiteY1" fmla="*/ 2101850 h 2261827"/>
              <a:gd name="connsiteX2" fmla="*/ 919163 w 1837965"/>
              <a:gd name="connsiteY2" fmla="*/ 2166576 h 2261827"/>
              <a:gd name="connsiteX3" fmla="*/ 854075 w 1837965"/>
              <a:gd name="connsiteY3" fmla="*/ 2101850 h 2261827"/>
              <a:gd name="connsiteX4" fmla="*/ 919163 w 1837965"/>
              <a:gd name="connsiteY4" fmla="*/ 2036762 h 2261827"/>
              <a:gd name="connsiteX5" fmla="*/ 324114 w 1837965"/>
              <a:gd name="connsiteY5" fmla="*/ 322524 h 2261827"/>
              <a:gd name="connsiteX6" fmla="*/ 324114 w 1837965"/>
              <a:gd name="connsiteY6" fmla="*/ 1937716 h 2261827"/>
              <a:gd name="connsiteX7" fmla="*/ 1514212 w 1837965"/>
              <a:gd name="connsiteY7" fmla="*/ 1937716 h 2261827"/>
              <a:gd name="connsiteX8" fmla="*/ 1514212 w 1837965"/>
              <a:gd name="connsiteY8" fmla="*/ 322524 h 2261827"/>
              <a:gd name="connsiteX9" fmla="*/ 286676 w 1837965"/>
              <a:gd name="connsiteY9" fmla="*/ 247650 h 2261827"/>
              <a:gd name="connsiteX10" fmla="*/ 1551650 w 1837965"/>
              <a:gd name="connsiteY10" fmla="*/ 247650 h 2261827"/>
              <a:gd name="connsiteX11" fmla="*/ 1588728 w 1837965"/>
              <a:gd name="connsiteY11" fmla="*/ 285087 h 2261827"/>
              <a:gd name="connsiteX12" fmla="*/ 1588728 w 1837965"/>
              <a:gd name="connsiteY12" fmla="*/ 1975153 h 2261827"/>
              <a:gd name="connsiteX13" fmla="*/ 1551650 w 1837965"/>
              <a:gd name="connsiteY13" fmla="*/ 2012590 h 2261827"/>
              <a:gd name="connsiteX14" fmla="*/ 286676 w 1837965"/>
              <a:gd name="connsiteY14" fmla="*/ 2012590 h 2261827"/>
              <a:gd name="connsiteX15" fmla="*/ 249238 w 1837965"/>
              <a:gd name="connsiteY15" fmla="*/ 1975153 h 2261827"/>
              <a:gd name="connsiteX16" fmla="*/ 249238 w 1837965"/>
              <a:gd name="connsiteY16" fmla="*/ 285087 h 2261827"/>
              <a:gd name="connsiteX17" fmla="*/ 286676 w 1837965"/>
              <a:gd name="connsiteY17" fmla="*/ 247650 h 2261827"/>
              <a:gd name="connsiteX18" fmla="*/ 918191 w 1837965"/>
              <a:gd name="connsiteY18" fmla="*/ 127000 h 2261827"/>
              <a:gd name="connsiteX19" fmla="*/ 955318 w 1837965"/>
              <a:gd name="connsiteY19" fmla="*/ 163589 h 2261827"/>
              <a:gd name="connsiteX20" fmla="*/ 918191 w 1837965"/>
              <a:gd name="connsiteY20" fmla="*/ 201253 h 2261827"/>
              <a:gd name="connsiteX21" fmla="*/ 881063 w 1837965"/>
              <a:gd name="connsiteY21" fmla="*/ 163589 h 2261827"/>
              <a:gd name="connsiteX22" fmla="*/ 918191 w 1837965"/>
              <a:gd name="connsiteY22" fmla="*/ 127000 h 2261827"/>
              <a:gd name="connsiteX23" fmla="*/ 190134 w 1837965"/>
              <a:gd name="connsiteY23" fmla="*/ 74495 h 2261827"/>
              <a:gd name="connsiteX24" fmla="*/ 74541 w 1837965"/>
              <a:gd name="connsiteY24" fmla="*/ 190015 h 2261827"/>
              <a:gd name="connsiteX25" fmla="*/ 74541 w 1837965"/>
              <a:gd name="connsiteY25" fmla="*/ 2071812 h 2261827"/>
              <a:gd name="connsiteX26" fmla="*/ 190134 w 1837965"/>
              <a:gd name="connsiteY26" fmla="*/ 2186973 h 2261827"/>
              <a:gd name="connsiteX27" fmla="*/ 1647831 w 1837965"/>
              <a:gd name="connsiteY27" fmla="*/ 2186973 h 2261827"/>
              <a:gd name="connsiteX28" fmla="*/ 1763064 w 1837965"/>
              <a:gd name="connsiteY28" fmla="*/ 2071812 h 2261827"/>
              <a:gd name="connsiteX29" fmla="*/ 1763064 w 1837965"/>
              <a:gd name="connsiteY29" fmla="*/ 190015 h 2261827"/>
              <a:gd name="connsiteX30" fmla="*/ 1647831 w 1837965"/>
              <a:gd name="connsiteY30" fmla="*/ 74495 h 2261827"/>
              <a:gd name="connsiteX31" fmla="*/ 190134 w 1837965"/>
              <a:gd name="connsiteY31" fmla="*/ 0 h 2261827"/>
              <a:gd name="connsiteX32" fmla="*/ 1647831 w 1837965"/>
              <a:gd name="connsiteY32" fmla="*/ 0 h 2261827"/>
              <a:gd name="connsiteX33" fmla="*/ 1837965 w 1837965"/>
              <a:gd name="connsiteY33" fmla="*/ 190015 h 2261827"/>
              <a:gd name="connsiteX34" fmla="*/ 1837965 w 1837965"/>
              <a:gd name="connsiteY34" fmla="*/ 2071812 h 2261827"/>
              <a:gd name="connsiteX35" fmla="*/ 1647831 w 1837965"/>
              <a:gd name="connsiteY35" fmla="*/ 2261827 h 2261827"/>
              <a:gd name="connsiteX36" fmla="*/ 190134 w 1837965"/>
              <a:gd name="connsiteY36" fmla="*/ 2261827 h 2261827"/>
              <a:gd name="connsiteX37" fmla="*/ 0 w 1837965"/>
              <a:gd name="connsiteY37" fmla="*/ 2071812 h 2261827"/>
              <a:gd name="connsiteX38" fmla="*/ 0 w 1837965"/>
              <a:gd name="connsiteY38" fmla="*/ 190015 h 2261827"/>
              <a:gd name="connsiteX39" fmla="*/ 190134 w 1837965"/>
              <a:gd name="connsiteY39" fmla="*/ 0 h 2261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37965" h="2261827">
                <a:moveTo>
                  <a:pt x="919163" y="2036762"/>
                </a:moveTo>
                <a:cubicBezTo>
                  <a:pt x="954599" y="2036762"/>
                  <a:pt x="983889" y="2066052"/>
                  <a:pt x="983889" y="2101850"/>
                </a:cubicBezTo>
                <a:cubicBezTo>
                  <a:pt x="983889" y="2137648"/>
                  <a:pt x="954599" y="2166576"/>
                  <a:pt x="919163" y="2166576"/>
                </a:cubicBezTo>
                <a:cubicBezTo>
                  <a:pt x="883365" y="2166576"/>
                  <a:pt x="854075" y="2137648"/>
                  <a:pt x="854075" y="2101850"/>
                </a:cubicBezTo>
                <a:cubicBezTo>
                  <a:pt x="854075" y="2066052"/>
                  <a:pt x="883365" y="2036762"/>
                  <a:pt x="919163" y="2036762"/>
                </a:cubicBezTo>
                <a:close/>
                <a:moveTo>
                  <a:pt x="324114" y="322524"/>
                </a:moveTo>
                <a:lnTo>
                  <a:pt x="324114" y="1937716"/>
                </a:lnTo>
                <a:lnTo>
                  <a:pt x="1514212" y="1937716"/>
                </a:lnTo>
                <a:lnTo>
                  <a:pt x="1514212" y="322524"/>
                </a:lnTo>
                <a:close/>
                <a:moveTo>
                  <a:pt x="286676" y="247650"/>
                </a:moveTo>
                <a:lnTo>
                  <a:pt x="1551650" y="247650"/>
                </a:lnTo>
                <a:cubicBezTo>
                  <a:pt x="1571809" y="247650"/>
                  <a:pt x="1588728" y="264569"/>
                  <a:pt x="1588728" y="285087"/>
                </a:cubicBezTo>
                <a:lnTo>
                  <a:pt x="1588728" y="1975153"/>
                </a:lnTo>
                <a:cubicBezTo>
                  <a:pt x="1588728" y="1996031"/>
                  <a:pt x="1571809" y="2012590"/>
                  <a:pt x="1551650" y="2012590"/>
                </a:cubicBezTo>
                <a:lnTo>
                  <a:pt x="286676" y="2012590"/>
                </a:lnTo>
                <a:cubicBezTo>
                  <a:pt x="265797" y="2012590"/>
                  <a:pt x="249238" y="1996031"/>
                  <a:pt x="249238" y="1975153"/>
                </a:cubicBezTo>
                <a:lnTo>
                  <a:pt x="249238" y="285087"/>
                </a:lnTo>
                <a:cubicBezTo>
                  <a:pt x="249238" y="264569"/>
                  <a:pt x="265797" y="247650"/>
                  <a:pt x="286676" y="247650"/>
                </a:cubicBezTo>
                <a:close/>
                <a:moveTo>
                  <a:pt x="918191" y="127000"/>
                </a:moveTo>
                <a:cubicBezTo>
                  <a:pt x="938539" y="127000"/>
                  <a:pt x="955318" y="143142"/>
                  <a:pt x="955318" y="163589"/>
                </a:cubicBezTo>
                <a:cubicBezTo>
                  <a:pt x="955318" y="184394"/>
                  <a:pt x="938539" y="201253"/>
                  <a:pt x="918191" y="201253"/>
                </a:cubicBezTo>
                <a:cubicBezTo>
                  <a:pt x="897485" y="201253"/>
                  <a:pt x="881063" y="184394"/>
                  <a:pt x="881063" y="163589"/>
                </a:cubicBezTo>
                <a:cubicBezTo>
                  <a:pt x="881063" y="143142"/>
                  <a:pt x="897485" y="127000"/>
                  <a:pt x="918191" y="127000"/>
                </a:cubicBezTo>
                <a:close/>
                <a:moveTo>
                  <a:pt x="190134" y="74495"/>
                </a:moveTo>
                <a:cubicBezTo>
                  <a:pt x="126396" y="74495"/>
                  <a:pt x="74541" y="126317"/>
                  <a:pt x="74541" y="190015"/>
                </a:cubicBezTo>
                <a:lnTo>
                  <a:pt x="74541" y="2071812"/>
                </a:lnTo>
                <a:cubicBezTo>
                  <a:pt x="74541" y="2135510"/>
                  <a:pt x="126396" y="2186973"/>
                  <a:pt x="190134" y="2186973"/>
                </a:cubicBezTo>
                <a:lnTo>
                  <a:pt x="1647831" y="2186973"/>
                </a:lnTo>
                <a:cubicBezTo>
                  <a:pt x="1711569" y="2186973"/>
                  <a:pt x="1763064" y="2135510"/>
                  <a:pt x="1763064" y="2071812"/>
                </a:cubicBezTo>
                <a:lnTo>
                  <a:pt x="1763064" y="190015"/>
                </a:lnTo>
                <a:cubicBezTo>
                  <a:pt x="1763064" y="126317"/>
                  <a:pt x="1711569" y="74495"/>
                  <a:pt x="1647831" y="74495"/>
                </a:cubicBezTo>
                <a:close/>
                <a:moveTo>
                  <a:pt x="190134" y="0"/>
                </a:moveTo>
                <a:lnTo>
                  <a:pt x="1647831" y="0"/>
                </a:lnTo>
                <a:cubicBezTo>
                  <a:pt x="1752621" y="0"/>
                  <a:pt x="1837965" y="85291"/>
                  <a:pt x="1837965" y="190015"/>
                </a:cubicBezTo>
                <a:lnTo>
                  <a:pt x="1837965" y="2071812"/>
                </a:lnTo>
                <a:cubicBezTo>
                  <a:pt x="1837965" y="2176536"/>
                  <a:pt x="1752621" y="2261827"/>
                  <a:pt x="1647831" y="2261827"/>
                </a:cubicBezTo>
                <a:lnTo>
                  <a:pt x="190134" y="2261827"/>
                </a:lnTo>
                <a:cubicBezTo>
                  <a:pt x="85344" y="2261827"/>
                  <a:pt x="0" y="2176536"/>
                  <a:pt x="0" y="2071812"/>
                </a:cubicBezTo>
                <a:lnTo>
                  <a:pt x="0" y="190015"/>
                </a:lnTo>
                <a:cubicBezTo>
                  <a:pt x="0" y="85291"/>
                  <a:pt x="85344" y="0"/>
                  <a:pt x="190134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1800" dirty="0">
              <a:latin typeface="Source Sans Pro Light" panose="020B0403030403020204" pitchFamily="34" charset="0"/>
            </a:endParaRPr>
          </a:p>
        </p:txBody>
      </p:sp>
      <p:sp>
        <p:nvSpPr>
          <p:cNvPr id="24" name="Freeform 10">
            <a:extLst>
              <a:ext uri="{FF2B5EF4-FFF2-40B4-BE49-F238E27FC236}">
                <a16:creationId xmlns:a16="http://schemas.microsoft.com/office/drawing/2014/main" id="{A979053A-9871-DF48-9C87-CB6C70541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6105" y="4345624"/>
            <a:ext cx="2116129" cy="1684008"/>
          </a:xfrm>
          <a:custGeom>
            <a:avLst/>
            <a:gdLst>
              <a:gd name="T0" fmla="*/ 126 w 3254"/>
              <a:gd name="T1" fmla="*/ 1788 h 2747"/>
              <a:gd name="T2" fmla="*/ 126 w 3254"/>
              <a:gd name="T3" fmla="*/ 243 h 2747"/>
              <a:gd name="T4" fmla="*/ 126 w 3254"/>
              <a:gd name="T5" fmla="*/ 243 h 2747"/>
              <a:gd name="T6" fmla="*/ 242 w 3254"/>
              <a:gd name="T7" fmla="*/ 127 h 2747"/>
              <a:gd name="T8" fmla="*/ 3011 w 3254"/>
              <a:gd name="T9" fmla="*/ 127 h 2747"/>
              <a:gd name="T10" fmla="*/ 3011 w 3254"/>
              <a:gd name="T11" fmla="*/ 127 h 2747"/>
              <a:gd name="T12" fmla="*/ 3128 w 3254"/>
              <a:gd name="T13" fmla="*/ 243 h 2747"/>
              <a:gd name="T14" fmla="*/ 3128 w 3254"/>
              <a:gd name="T15" fmla="*/ 1788 h 2747"/>
              <a:gd name="T16" fmla="*/ 126 w 3254"/>
              <a:gd name="T17" fmla="*/ 1788 h 2747"/>
              <a:gd name="T18" fmla="*/ 3128 w 3254"/>
              <a:gd name="T19" fmla="*/ 2073 h 2747"/>
              <a:gd name="T20" fmla="*/ 3128 w 3254"/>
              <a:gd name="T21" fmla="*/ 2073 h 2747"/>
              <a:gd name="T22" fmla="*/ 3011 w 3254"/>
              <a:gd name="T23" fmla="*/ 2190 h 2747"/>
              <a:gd name="T24" fmla="*/ 242 w 3254"/>
              <a:gd name="T25" fmla="*/ 2190 h 2747"/>
              <a:gd name="T26" fmla="*/ 242 w 3254"/>
              <a:gd name="T27" fmla="*/ 2190 h 2747"/>
              <a:gd name="T28" fmla="*/ 126 w 3254"/>
              <a:gd name="T29" fmla="*/ 2073 h 2747"/>
              <a:gd name="T30" fmla="*/ 126 w 3254"/>
              <a:gd name="T31" fmla="*/ 1914 h 2747"/>
              <a:gd name="T32" fmla="*/ 3128 w 3254"/>
              <a:gd name="T33" fmla="*/ 1914 h 2747"/>
              <a:gd name="T34" fmla="*/ 3128 w 3254"/>
              <a:gd name="T35" fmla="*/ 2073 h 2747"/>
              <a:gd name="T36" fmla="*/ 3011 w 3254"/>
              <a:gd name="T37" fmla="*/ 0 h 2747"/>
              <a:gd name="T38" fmla="*/ 242 w 3254"/>
              <a:gd name="T39" fmla="*/ 0 h 2747"/>
              <a:gd name="T40" fmla="*/ 242 w 3254"/>
              <a:gd name="T41" fmla="*/ 0 h 2747"/>
              <a:gd name="T42" fmla="*/ 0 w 3254"/>
              <a:gd name="T43" fmla="*/ 243 h 2747"/>
              <a:gd name="T44" fmla="*/ 0 w 3254"/>
              <a:gd name="T45" fmla="*/ 2073 h 2747"/>
              <a:gd name="T46" fmla="*/ 0 w 3254"/>
              <a:gd name="T47" fmla="*/ 2073 h 2747"/>
              <a:gd name="T48" fmla="*/ 242 w 3254"/>
              <a:gd name="T49" fmla="*/ 2316 h 2747"/>
              <a:gd name="T50" fmla="*/ 1337 w 3254"/>
              <a:gd name="T51" fmla="*/ 2316 h 2747"/>
              <a:gd name="T52" fmla="*/ 1337 w 3254"/>
              <a:gd name="T53" fmla="*/ 2316 h 2747"/>
              <a:gd name="T54" fmla="*/ 1292 w 3254"/>
              <a:gd name="T55" fmla="*/ 2586 h 2747"/>
              <a:gd name="T56" fmla="*/ 1104 w 3254"/>
              <a:gd name="T57" fmla="*/ 2586 h 2747"/>
              <a:gd name="T58" fmla="*/ 1104 w 3254"/>
              <a:gd name="T59" fmla="*/ 2586 h 2747"/>
              <a:gd name="T60" fmla="*/ 1023 w 3254"/>
              <a:gd name="T61" fmla="*/ 2666 h 2747"/>
              <a:gd name="T62" fmla="*/ 1023 w 3254"/>
              <a:gd name="T63" fmla="*/ 2666 h 2747"/>
              <a:gd name="T64" fmla="*/ 1104 w 3254"/>
              <a:gd name="T65" fmla="*/ 2746 h 2747"/>
              <a:gd name="T66" fmla="*/ 2150 w 3254"/>
              <a:gd name="T67" fmla="*/ 2746 h 2747"/>
              <a:gd name="T68" fmla="*/ 2150 w 3254"/>
              <a:gd name="T69" fmla="*/ 2746 h 2747"/>
              <a:gd name="T70" fmla="*/ 2230 w 3254"/>
              <a:gd name="T71" fmla="*/ 2666 h 2747"/>
              <a:gd name="T72" fmla="*/ 2230 w 3254"/>
              <a:gd name="T73" fmla="*/ 2666 h 2747"/>
              <a:gd name="T74" fmla="*/ 2150 w 3254"/>
              <a:gd name="T75" fmla="*/ 2586 h 2747"/>
              <a:gd name="T76" fmla="*/ 1960 w 3254"/>
              <a:gd name="T77" fmla="*/ 2586 h 2747"/>
              <a:gd name="T78" fmla="*/ 1960 w 3254"/>
              <a:gd name="T79" fmla="*/ 2586 h 2747"/>
              <a:gd name="T80" fmla="*/ 1916 w 3254"/>
              <a:gd name="T81" fmla="*/ 2316 h 2747"/>
              <a:gd name="T82" fmla="*/ 3011 w 3254"/>
              <a:gd name="T83" fmla="*/ 2316 h 2747"/>
              <a:gd name="T84" fmla="*/ 3011 w 3254"/>
              <a:gd name="T85" fmla="*/ 2316 h 2747"/>
              <a:gd name="T86" fmla="*/ 3253 w 3254"/>
              <a:gd name="T87" fmla="*/ 2073 h 2747"/>
              <a:gd name="T88" fmla="*/ 3253 w 3254"/>
              <a:gd name="T89" fmla="*/ 243 h 2747"/>
              <a:gd name="T90" fmla="*/ 3253 w 3254"/>
              <a:gd name="T91" fmla="*/ 243 h 2747"/>
              <a:gd name="T92" fmla="*/ 3011 w 3254"/>
              <a:gd name="T93" fmla="*/ 0 h 27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3254" h="2747">
                <a:moveTo>
                  <a:pt x="126" y="1788"/>
                </a:moveTo>
                <a:lnTo>
                  <a:pt x="126" y="243"/>
                </a:lnTo>
                <a:lnTo>
                  <a:pt x="126" y="243"/>
                </a:lnTo>
                <a:cubicBezTo>
                  <a:pt x="126" y="179"/>
                  <a:pt x="178" y="127"/>
                  <a:pt x="242" y="127"/>
                </a:cubicBezTo>
                <a:lnTo>
                  <a:pt x="3011" y="127"/>
                </a:lnTo>
                <a:lnTo>
                  <a:pt x="3011" y="127"/>
                </a:lnTo>
                <a:cubicBezTo>
                  <a:pt x="3075" y="127"/>
                  <a:pt x="3128" y="179"/>
                  <a:pt x="3128" y="243"/>
                </a:cubicBezTo>
                <a:lnTo>
                  <a:pt x="3128" y="1788"/>
                </a:lnTo>
                <a:lnTo>
                  <a:pt x="126" y="1788"/>
                </a:lnTo>
                <a:close/>
                <a:moveTo>
                  <a:pt x="3128" y="2073"/>
                </a:moveTo>
                <a:lnTo>
                  <a:pt x="3128" y="2073"/>
                </a:lnTo>
                <a:cubicBezTo>
                  <a:pt x="3128" y="2137"/>
                  <a:pt x="3075" y="2190"/>
                  <a:pt x="3011" y="2190"/>
                </a:cubicBezTo>
                <a:lnTo>
                  <a:pt x="242" y="2190"/>
                </a:lnTo>
                <a:lnTo>
                  <a:pt x="242" y="2190"/>
                </a:lnTo>
                <a:cubicBezTo>
                  <a:pt x="178" y="2190"/>
                  <a:pt x="126" y="2137"/>
                  <a:pt x="126" y="2073"/>
                </a:cubicBezTo>
                <a:lnTo>
                  <a:pt x="126" y="1914"/>
                </a:lnTo>
                <a:lnTo>
                  <a:pt x="3128" y="1914"/>
                </a:lnTo>
                <a:lnTo>
                  <a:pt x="3128" y="2073"/>
                </a:lnTo>
                <a:close/>
                <a:moveTo>
                  <a:pt x="3011" y="0"/>
                </a:moveTo>
                <a:lnTo>
                  <a:pt x="242" y="0"/>
                </a:lnTo>
                <a:lnTo>
                  <a:pt x="242" y="0"/>
                </a:lnTo>
                <a:cubicBezTo>
                  <a:pt x="108" y="0"/>
                  <a:pt x="0" y="109"/>
                  <a:pt x="0" y="243"/>
                </a:cubicBezTo>
                <a:lnTo>
                  <a:pt x="0" y="2073"/>
                </a:lnTo>
                <a:lnTo>
                  <a:pt x="0" y="2073"/>
                </a:lnTo>
                <a:cubicBezTo>
                  <a:pt x="0" y="2207"/>
                  <a:pt x="108" y="2316"/>
                  <a:pt x="242" y="2316"/>
                </a:cubicBezTo>
                <a:lnTo>
                  <a:pt x="1337" y="2316"/>
                </a:lnTo>
                <a:lnTo>
                  <a:pt x="1337" y="2316"/>
                </a:lnTo>
                <a:cubicBezTo>
                  <a:pt x="1336" y="2397"/>
                  <a:pt x="1327" y="2508"/>
                  <a:pt x="1292" y="2586"/>
                </a:cubicBezTo>
                <a:lnTo>
                  <a:pt x="1104" y="2586"/>
                </a:lnTo>
                <a:lnTo>
                  <a:pt x="1104" y="2586"/>
                </a:lnTo>
                <a:cubicBezTo>
                  <a:pt x="1060" y="2586"/>
                  <a:pt x="1023" y="2622"/>
                  <a:pt x="1023" y="2666"/>
                </a:cubicBezTo>
                <a:lnTo>
                  <a:pt x="1023" y="2666"/>
                </a:lnTo>
                <a:cubicBezTo>
                  <a:pt x="1023" y="2711"/>
                  <a:pt x="1060" y="2746"/>
                  <a:pt x="1104" y="2746"/>
                </a:cubicBezTo>
                <a:lnTo>
                  <a:pt x="2150" y="2746"/>
                </a:lnTo>
                <a:lnTo>
                  <a:pt x="2150" y="2746"/>
                </a:lnTo>
                <a:cubicBezTo>
                  <a:pt x="2193" y="2746"/>
                  <a:pt x="2230" y="2711"/>
                  <a:pt x="2230" y="2666"/>
                </a:cubicBezTo>
                <a:lnTo>
                  <a:pt x="2230" y="2666"/>
                </a:lnTo>
                <a:cubicBezTo>
                  <a:pt x="2230" y="2622"/>
                  <a:pt x="2193" y="2586"/>
                  <a:pt x="2150" y="2586"/>
                </a:cubicBezTo>
                <a:lnTo>
                  <a:pt x="1960" y="2586"/>
                </a:lnTo>
                <a:lnTo>
                  <a:pt x="1960" y="2586"/>
                </a:lnTo>
                <a:cubicBezTo>
                  <a:pt x="1926" y="2508"/>
                  <a:pt x="1918" y="2397"/>
                  <a:pt x="1916" y="2316"/>
                </a:cubicBezTo>
                <a:lnTo>
                  <a:pt x="3011" y="2316"/>
                </a:lnTo>
                <a:lnTo>
                  <a:pt x="3011" y="2316"/>
                </a:lnTo>
                <a:cubicBezTo>
                  <a:pt x="3144" y="2316"/>
                  <a:pt x="3253" y="2207"/>
                  <a:pt x="3253" y="2073"/>
                </a:cubicBezTo>
                <a:lnTo>
                  <a:pt x="3253" y="243"/>
                </a:lnTo>
                <a:lnTo>
                  <a:pt x="3253" y="243"/>
                </a:lnTo>
                <a:cubicBezTo>
                  <a:pt x="3253" y="109"/>
                  <a:pt x="3144" y="0"/>
                  <a:pt x="3011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 dirty="0">
              <a:latin typeface="Source Sans Pro Light" panose="020B0403030403020204" pitchFamily="34" charset="0"/>
            </a:endParaRPr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id="{5EE5DC69-1D1D-0142-B70F-B7B88853D6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53193" y="4679360"/>
            <a:ext cx="765036" cy="1197872"/>
          </a:xfrm>
          <a:custGeom>
            <a:avLst/>
            <a:gdLst>
              <a:gd name="connsiteX0" fmla="*/ 537620 w 1075965"/>
              <a:gd name="connsiteY0" fmla="*/ 1465408 h 1671278"/>
              <a:gd name="connsiteX1" fmla="*/ 485920 w 1075965"/>
              <a:gd name="connsiteY1" fmla="*/ 1517831 h 1671278"/>
              <a:gd name="connsiteX2" fmla="*/ 537620 w 1075965"/>
              <a:gd name="connsiteY2" fmla="*/ 1568809 h 1671278"/>
              <a:gd name="connsiteX3" fmla="*/ 589321 w 1075965"/>
              <a:gd name="connsiteY3" fmla="*/ 1517831 h 1671278"/>
              <a:gd name="connsiteX4" fmla="*/ 537620 w 1075965"/>
              <a:gd name="connsiteY4" fmla="*/ 1465408 h 1671278"/>
              <a:gd name="connsiteX5" fmla="*/ 537620 w 1075965"/>
              <a:gd name="connsiteY5" fmla="*/ 1430338 h 1671278"/>
              <a:gd name="connsiteX6" fmla="*/ 625114 w 1075965"/>
              <a:gd name="connsiteY6" fmla="*/ 1517831 h 1671278"/>
              <a:gd name="connsiteX7" fmla="*/ 537620 w 1075965"/>
              <a:gd name="connsiteY7" fmla="*/ 1604602 h 1671278"/>
              <a:gd name="connsiteX8" fmla="*/ 450850 w 1075965"/>
              <a:gd name="connsiteY8" fmla="*/ 1517831 h 1671278"/>
              <a:gd name="connsiteX9" fmla="*/ 537620 w 1075965"/>
              <a:gd name="connsiteY9" fmla="*/ 1430338 h 1671278"/>
              <a:gd name="connsiteX10" fmla="*/ 52539 w 1075965"/>
              <a:gd name="connsiteY10" fmla="*/ 1406047 h 1671278"/>
              <a:gd name="connsiteX11" fmla="*/ 52539 w 1075965"/>
              <a:gd name="connsiteY11" fmla="*/ 1565114 h 1671278"/>
              <a:gd name="connsiteX12" fmla="*/ 105437 w 1075965"/>
              <a:gd name="connsiteY12" fmla="*/ 1618016 h 1671278"/>
              <a:gd name="connsiteX13" fmla="*/ 970528 w 1075965"/>
              <a:gd name="connsiteY13" fmla="*/ 1618016 h 1671278"/>
              <a:gd name="connsiteX14" fmla="*/ 1022707 w 1075965"/>
              <a:gd name="connsiteY14" fmla="*/ 1565114 h 1671278"/>
              <a:gd name="connsiteX15" fmla="*/ 1022707 w 1075965"/>
              <a:gd name="connsiteY15" fmla="*/ 1406047 h 1671278"/>
              <a:gd name="connsiteX16" fmla="*/ 52539 w 1075965"/>
              <a:gd name="connsiteY16" fmla="*/ 265951 h 1671278"/>
              <a:gd name="connsiteX17" fmla="*/ 52539 w 1075965"/>
              <a:gd name="connsiteY17" fmla="*/ 1371139 h 1671278"/>
              <a:gd name="connsiteX18" fmla="*/ 1022707 w 1075965"/>
              <a:gd name="connsiteY18" fmla="*/ 1371139 h 1671278"/>
              <a:gd name="connsiteX19" fmla="*/ 1022707 w 1075965"/>
              <a:gd name="connsiteY19" fmla="*/ 265951 h 1671278"/>
              <a:gd name="connsiteX20" fmla="*/ 417720 w 1075965"/>
              <a:gd name="connsiteY20" fmla="*/ 133350 h 1671278"/>
              <a:gd name="connsiteX21" fmla="*/ 658605 w 1075965"/>
              <a:gd name="connsiteY21" fmla="*/ 133350 h 1671278"/>
              <a:gd name="connsiteX22" fmla="*/ 675915 w 1075965"/>
              <a:gd name="connsiteY22" fmla="*/ 150636 h 1671278"/>
              <a:gd name="connsiteX23" fmla="*/ 658605 w 1075965"/>
              <a:gd name="connsiteY23" fmla="*/ 167922 h 1671278"/>
              <a:gd name="connsiteX24" fmla="*/ 417720 w 1075965"/>
              <a:gd name="connsiteY24" fmla="*/ 167922 h 1671278"/>
              <a:gd name="connsiteX25" fmla="*/ 400050 w 1075965"/>
              <a:gd name="connsiteY25" fmla="*/ 150636 h 1671278"/>
              <a:gd name="connsiteX26" fmla="*/ 417720 w 1075965"/>
              <a:gd name="connsiteY26" fmla="*/ 133350 h 1671278"/>
              <a:gd name="connsiteX27" fmla="*/ 353836 w 1075965"/>
              <a:gd name="connsiteY27" fmla="*/ 133350 h 1671278"/>
              <a:gd name="connsiteX28" fmla="*/ 366184 w 1075965"/>
              <a:gd name="connsiteY28" fmla="*/ 138289 h 1671278"/>
              <a:gd name="connsiteX29" fmla="*/ 371122 w 1075965"/>
              <a:gd name="connsiteY29" fmla="*/ 150636 h 1671278"/>
              <a:gd name="connsiteX30" fmla="*/ 366184 w 1075965"/>
              <a:gd name="connsiteY30" fmla="*/ 162983 h 1671278"/>
              <a:gd name="connsiteX31" fmla="*/ 353836 w 1075965"/>
              <a:gd name="connsiteY31" fmla="*/ 167922 h 1671278"/>
              <a:gd name="connsiteX32" fmla="*/ 341489 w 1075965"/>
              <a:gd name="connsiteY32" fmla="*/ 162983 h 1671278"/>
              <a:gd name="connsiteX33" fmla="*/ 336550 w 1075965"/>
              <a:gd name="connsiteY33" fmla="*/ 150636 h 1671278"/>
              <a:gd name="connsiteX34" fmla="*/ 341489 w 1075965"/>
              <a:gd name="connsiteY34" fmla="*/ 138289 h 1671278"/>
              <a:gd name="connsiteX35" fmla="*/ 353836 w 1075965"/>
              <a:gd name="connsiteY35" fmla="*/ 133350 h 1671278"/>
              <a:gd name="connsiteX36" fmla="*/ 105437 w 1075965"/>
              <a:gd name="connsiteY36" fmla="*/ 52902 h 1671278"/>
              <a:gd name="connsiteX37" fmla="*/ 52539 w 1075965"/>
              <a:gd name="connsiteY37" fmla="*/ 105445 h 1671278"/>
              <a:gd name="connsiteX38" fmla="*/ 52539 w 1075965"/>
              <a:gd name="connsiteY38" fmla="*/ 230683 h 1671278"/>
              <a:gd name="connsiteX39" fmla="*/ 1022707 w 1075965"/>
              <a:gd name="connsiteY39" fmla="*/ 230683 h 1671278"/>
              <a:gd name="connsiteX40" fmla="*/ 1022707 w 1075965"/>
              <a:gd name="connsiteY40" fmla="*/ 105445 h 1671278"/>
              <a:gd name="connsiteX41" fmla="*/ 970528 w 1075965"/>
              <a:gd name="connsiteY41" fmla="*/ 52902 h 1671278"/>
              <a:gd name="connsiteX42" fmla="*/ 105437 w 1075965"/>
              <a:gd name="connsiteY42" fmla="*/ 0 h 1671278"/>
              <a:gd name="connsiteX43" fmla="*/ 970528 w 1075965"/>
              <a:gd name="connsiteY43" fmla="*/ 0 h 1671278"/>
              <a:gd name="connsiteX44" fmla="*/ 1075965 w 1075965"/>
              <a:gd name="connsiteY44" fmla="*/ 105445 h 1671278"/>
              <a:gd name="connsiteX45" fmla="*/ 1075965 w 1075965"/>
              <a:gd name="connsiteY45" fmla="*/ 1565114 h 1671278"/>
              <a:gd name="connsiteX46" fmla="*/ 970528 w 1075965"/>
              <a:gd name="connsiteY46" fmla="*/ 1671278 h 1671278"/>
              <a:gd name="connsiteX47" fmla="*/ 105437 w 1075965"/>
              <a:gd name="connsiteY47" fmla="*/ 1671278 h 1671278"/>
              <a:gd name="connsiteX48" fmla="*/ 0 w 1075965"/>
              <a:gd name="connsiteY48" fmla="*/ 1565114 h 1671278"/>
              <a:gd name="connsiteX49" fmla="*/ 0 w 1075965"/>
              <a:gd name="connsiteY49" fmla="*/ 105445 h 1671278"/>
              <a:gd name="connsiteX50" fmla="*/ 105437 w 1075965"/>
              <a:gd name="connsiteY50" fmla="*/ 0 h 1671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75965" h="1671278">
                <a:moveTo>
                  <a:pt x="537620" y="1465408"/>
                </a:moveTo>
                <a:cubicBezTo>
                  <a:pt x="509059" y="1465408"/>
                  <a:pt x="485920" y="1488546"/>
                  <a:pt x="485920" y="1517831"/>
                </a:cubicBezTo>
                <a:cubicBezTo>
                  <a:pt x="485920" y="1545670"/>
                  <a:pt x="509059" y="1568809"/>
                  <a:pt x="537620" y="1568809"/>
                </a:cubicBezTo>
                <a:cubicBezTo>
                  <a:pt x="566182" y="1568809"/>
                  <a:pt x="589321" y="1545670"/>
                  <a:pt x="589321" y="1517831"/>
                </a:cubicBezTo>
                <a:cubicBezTo>
                  <a:pt x="589321" y="1488546"/>
                  <a:pt x="566182" y="1465408"/>
                  <a:pt x="537620" y="1465408"/>
                </a:cubicBezTo>
                <a:close/>
                <a:moveTo>
                  <a:pt x="537620" y="1430338"/>
                </a:moveTo>
                <a:cubicBezTo>
                  <a:pt x="585706" y="1430338"/>
                  <a:pt x="625114" y="1469385"/>
                  <a:pt x="625114" y="1517831"/>
                </a:cubicBezTo>
                <a:cubicBezTo>
                  <a:pt x="625114" y="1565193"/>
                  <a:pt x="585706" y="1604602"/>
                  <a:pt x="537620" y="1604602"/>
                </a:cubicBezTo>
                <a:cubicBezTo>
                  <a:pt x="489535" y="1604602"/>
                  <a:pt x="450850" y="1565193"/>
                  <a:pt x="450850" y="1517831"/>
                </a:cubicBezTo>
                <a:cubicBezTo>
                  <a:pt x="450850" y="1469385"/>
                  <a:pt x="489535" y="1430338"/>
                  <a:pt x="537620" y="1430338"/>
                </a:cubicBezTo>
                <a:close/>
                <a:moveTo>
                  <a:pt x="52539" y="1406047"/>
                </a:moveTo>
                <a:lnTo>
                  <a:pt x="52539" y="1565114"/>
                </a:lnTo>
                <a:cubicBezTo>
                  <a:pt x="52539" y="1594264"/>
                  <a:pt x="76649" y="1618016"/>
                  <a:pt x="105437" y="1618016"/>
                </a:cubicBezTo>
                <a:lnTo>
                  <a:pt x="970528" y="1618016"/>
                </a:lnTo>
                <a:cubicBezTo>
                  <a:pt x="999316" y="1618016"/>
                  <a:pt x="1022707" y="1594264"/>
                  <a:pt x="1022707" y="1565114"/>
                </a:cubicBezTo>
                <a:lnTo>
                  <a:pt x="1022707" y="1406047"/>
                </a:lnTo>
                <a:close/>
                <a:moveTo>
                  <a:pt x="52539" y="265951"/>
                </a:moveTo>
                <a:lnTo>
                  <a:pt x="52539" y="1371139"/>
                </a:lnTo>
                <a:lnTo>
                  <a:pt x="1022707" y="1371139"/>
                </a:lnTo>
                <a:lnTo>
                  <a:pt x="1022707" y="265951"/>
                </a:lnTo>
                <a:close/>
                <a:moveTo>
                  <a:pt x="417720" y="133350"/>
                </a:moveTo>
                <a:lnTo>
                  <a:pt x="658605" y="133350"/>
                </a:lnTo>
                <a:cubicBezTo>
                  <a:pt x="667981" y="133350"/>
                  <a:pt x="675915" y="140758"/>
                  <a:pt x="675915" y="150636"/>
                </a:cubicBezTo>
                <a:cubicBezTo>
                  <a:pt x="675915" y="159808"/>
                  <a:pt x="667981" y="167922"/>
                  <a:pt x="658605" y="167922"/>
                </a:cubicBezTo>
                <a:lnTo>
                  <a:pt x="417720" y="167922"/>
                </a:lnTo>
                <a:cubicBezTo>
                  <a:pt x="407623" y="167922"/>
                  <a:pt x="400050" y="159808"/>
                  <a:pt x="400050" y="150636"/>
                </a:cubicBezTo>
                <a:cubicBezTo>
                  <a:pt x="400050" y="140758"/>
                  <a:pt x="407623" y="133350"/>
                  <a:pt x="417720" y="133350"/>
                </a:cubicBezTo>
                <a:close/>
                <a:moveTo>
                  <a:pt x="353836" y="133350"/>
                </a:moveTo>
                <a:cubicBezTo>
                  <a:pt x="358070" y="133350"/>
                  <a:pt x="363009" y="135114"/>
                  <a:pt x="366184" y="138289"/>
                </a:cubicBezTo>
                <a:cubicBezTo>
                  <a:pt x="369359" y="141111"/>
                  <a:pt x="371122" y="145697"/>
                  <a:pt x="371122" y="150636"/>
                </a:cubicBezTo>
                <a:cubicBezTo>
                  <a:pt x="371122" y="154870"/>
                  <a:pt x="369359" y="159456"/>
                  <a:pt x="366184" y="162983"/>
                </a:cubicBezTo>
                <a:cubicBezTo>
                  <a:pt x="363009" y="166158"/>
                  <a:pt x="358070" y="167922"/>
                  <a:pt x="353836" y="167922"/>
                </a:cubicBezTo>
                <a:cubicBezTo>
                  <a:pt x="349250" y="167922"/>
                  <a:pt x="345017" y="166158"/>
                  <a:pt x="341489" y="162983"/>
                </a:cubicBezTo>
                <a:cubicBezTo>
                  <a:pt x="338314" y="159456"/>
                  <a:pt x="336550" y="154870"/>
                  <a:pt x="336550" y="150636"/>
                </a:cubicBezTo>
                <a:cubicBezTo>
                  <a:pt x="336550" y="145697"/>
                  <a:pt x="338314" y="141111"/>
                  <a:pt x="341489" y="138289"/>
                </a:cubicBezTo>
                <a:cubicBezTo>
                  <a:pt x="345017" y="135114"/>
                  <a:pt x="349250" y="133350"/>
                  <a:pt x="353836" y="133350"/>
                </a:cubicBezTo>
                <a:close/>
                <a:moveTo>
                  <a:pt x="105437" y="52902"/>
                </a:moveTo>
                <a:cubicBezTo>
                  <a:pt x="76649" y="52902"/>
                  <a:pt x="52539" y="76654"/>
                  <a:pt x="52539" y="105445"/>
                </a:cubicBezTo>
                <a:lnTo>
                  <a:pt x="52539" y="230683"/>
                </a:lnTo>
                <a:lnTo>
                  <a:pt x="1022707" y="230683"/>
                </a:lnTo>
                <a:lnTo>
                  <a:pt x="1022707" y="105445"/>
                </a:lnTo>
                <a:cubicBezTo>
                  <a:pt x="1022707" y="76654"/>
                  <a:pt x="999316" y="52902"/>
                  <a:pt x="970528" y="52902"/>
                </a:cubicBezTo>
                <a:close/>
                <a:moveTo>
                  <a:pt x="105437" y="0"/>
                </a:moveTo>
                <a:lnTo>
                  <a:pt x="970528" y="0"/>
                </a:lnTo>
                <a:cubicBezTo>
                  <a:pt x="1028824" y="0"/>
                  <a:pt x="1075965" y="47504"/>
                  <a:pt x="1075965" y="105445"/>
                </a:cubicBezTo>
                <a:lnTo>
                  <a:pt x="1075965" y="1565114"/>
                </a:lnTo>
                <a:cubicBezTo>
                  <a:pt x="1075965" y="1623414"/>
                  <a:pt x="1028824" y="1671278"/>
                  <a:pt x="970528" y="1671278"/>
                </a:cubicBezTo>
                <a:lnTo>
                  <a:pt x="105437" y="1671278"/>
                </a:lnTo>
                <a:cubicBezTo>
                  <a:pt x="47141" y="1671278"/>
                  <a:pt x="0" y="1623414"/>
                  <a:pt x="0" y="1565114"/>
                </a:cubicBezTo>
                <a:lnTo>
                  <a:pt x="0" y="105445"/>
                </a:lnTo>
                <a:cubicBezTo>
                  <a:pt x="0" y="47504"/>
                  <a:pt x="47141" y="0"/>
                  <a:pt x="105437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1800" dirty="0">
              <a:latin typeface="Source Sans Pro Light" panose="020B0403030403020204" pitchFamily="34" charset="0"/>
            </a:endParaRPr>
          </a:p>
        </p:txBody>
      </p:sp>
      <p:sp>
        <p:nvSpPr>
          <p:cNvPr id="26" name="Bent-Up Arrow 6">
            <a:extLst>
              <a:ext uri="{FF2B5EF4-FFF2-40B4-BE49-F238E27FC236}">
                <a16:creationId xmlns:a16="http://schemas.microsoft.com/office/drawing/2014/main" id="{5DECEF24-C09D-B94D-A6B7-17BF5E380A99}"/>
              </a:ext>
            </a:extLst>
          </p:cNvPr>
          <p:cNvSpPr/>
          <p:nvPr/>
        </p:nvSpPr>
        <p:spPr>
          <a:xfrm rot="16200000">
            <a:off x="17216210" y="4645565"/>
            <a:ext cx="1532316" cy="1440268"/>
          </a:xfrm>
          <a:prstGeom prst="bentUpArrow">
            <a:avLst>
              <a:gd name="adj1" fmla="val 0"/>
              <a:gd name="adj2" fmla="val 2958"/>
              <a:gd name="adj3" fmla="val 4703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Source Sans Pro Light" panose="020B0403030403020204" pitchFamily="34" charset="0"/>
            </a:endParaRPr>
          </a:p>
        </p:txBody>
      </p:sp>
      <p:sp>
        <p:nvSpPr>
          <p:cNvPr id="30" name="TextBox 11">
            <a:extLst>
              <a:ext uri="{FF2B5EF4-FFF2-40B4-BE49-F238E27FC236}">
                <a16:creationId xmlns:a16="http://schemas.microsoft.com/office/drawing/2014/main" id="{2FA3E922-1BB5-BC4D-92B1-92A11EEAE6B8}"/>
              </a:ext>
            </a:extLst>
          </p:cNvPr>
          <p:cNvSpPr txBox="1"/>
          <p:nvPr/>
        </p:nvSpPr>
        <p:spPr>
          <a:xfrm>
            <a:off x="22414627" y="4992323"/>
            <a:ext cx="1673856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1800" b="1" spc="300" dirty="0">
                <a:solidFill>
                  <a:schemeClr val="tx2"/>
                </a:solidFill>
                <a:latin typeface="Oswald" panose="02000503000000000000" pitchFamily="2" charset="77"/>
              </a:rPr>
              <a:t>Smartphone</a:t>
            </a:r>
          </a:p>
        </p:txBody>
      </p:sp>
      <p:sp>
        <p:nvSpPr>
          <p:cNvPr id="32" name="TextBox 17">
            <a:extLst>
              <a:ext uri="{FF2B5EF4-FFF2-40B4-BE49-F238E27FC236}">
                <a16:creationId xmlns:a16="http://schemas.microsoft.com/office/drawing/2014/main" id="{441B317C-5014-6849-B013-797B971FF7F2}"/>
              </a:ext>
            </a:extLst>
          </p:cNvPr>
          <p:cNvSpPr txBox="1"/>
          <p:nvPr/>
        </p:nvSpPr>
        <p:spPr>
          <a:xfrm>
            <a:off x="22095555" y="7096516"/>
            <a:ext cx="1045479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1800" b="1" spc="300" dirty="0">
                <a:solidFill>
                  <a:schemeClr val="tx2"/>
                </a:solidFill>
                <a:latin typeface="Oswald" panose="02000503000000000000" pitchFamily="2" charset="77"/>
              </a:rPr>
              <a:t>Laptop</a:t>
            </a:r>
          </a:p>
        </p:txBody>
      </p:sp>
      <p:sp>
        <p:nvSpPr>
          <p:cNvPr id="34" name="TextBox 21">
            <a:extLst>
              <a:ext uri="{FF2B5EF4-FFF2-40B4-BE49-F238E27FC236}">
                <a16:creationId xmlns:a16="http://schemas.microsoft.com/office/drawing/2014/main" id="{C3DA3A4B-0B4B-8B47-94AF-CFF7E285C969}"/>
              </a:ext>
            </a:extLst>
          </p:cNvPr>
          <p:cNvSpPr txBox="1"/>
          <p:nvPr/>
        </p:nvSpPr>
        <p:spPr>
          <a:xfrm>
            <a:off x="16141580" y="9307140"/>
            <a:ext cx="959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r">
              <a:defRPr b="1">
                <a:solidFill>
                  <a:schemeClr val="tx2"/>
                </a:solidFill>
                <a:latin typeface="Oswald" panose="02000503000000000000" pitchFamily="2" charset="77"/>
              </a:defRPr>
            </a:lvl1pPr>
          </a:lstStyle>
          <a:p>
            <a:r>
              <a:rPr lang="en-US" sz="1800" spc="300" dirty="0"/>
              <a:t>Tablet</a:t>
            </a:r>
          </a:p>
        </p:txBody>
      </p:sp>
      <p:sp>
        <p:nvSpPr>
          <p:cNvPr id="36" name="TextBox 23">
            <a:extLst>
              <a:ext uri="{FF2B5EF4-FFF2-40B4-BE49-F238E27FC236}">
                <a16:creationId xmlns:a16="http://schemas.microsoft.com/office/drawing/2014/main" id="{9447B585-57CC-4047-8CA7-9C56092DAE59}"/>
              </a:ext>
            </a:extLst>
          </p:cNvPr>
          <p:cNvSpPr txBox="1"/>
          <p:nvPr/>
        </p:nvSpPr>
        <p:spPr>
          <a:xfrm>
            <a:off x="15349119" y="6208722"/>
            <a:ext cx="1483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chemeClr val="tx2"/>
                </a:solidFill>
                <a:latin typeface="Oswald" panose="02000503000000000000" pitchFamily="2" charset="77"/>
              </a:defRPr>
            </a:lvl1pPr>
          </a:lstStyle>
          <a:p>
            <a:pPr algn="r"/>
            <a:r>
              <a:rPr lang="en-US" sz="1800" spc="300" dirty="0"/>
              <a:t>Televisión</a:t>
            </a:r>
          </a:p>
        </p:txBody>
      </p:sp>
      <p:sp>
        <p:nvSpPr>
          <p:cNvPr id="38" name="TextBox 28">
            <a:extLst>
              <a:ext uri="{FF2B5EF4-FFF2-40B4-BE49-F238E27FC236}">
                <a16:creationId xmlns:a16="http://schemas.microsoft.com/office/drawing/2014/main" id="{42DD9427-3D68-DF4B-B897-5059E52735D2}"/>
              </a:ext>
            </a:extLst>
          </p:cNvPr>
          <p:cNvSpPr txBox="1"/>
          <p:nvPr/>
        </p:nvSpPr>
        <p:spPr>
          <a:xfrm>
            <a:off x="15727181" y="4678214"/>
            <a:ext cx="11128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C0D1B"/>
                </a:solidFill>
                <a:latin typeface="Oswald" panose="02000503000000000000" pitchFamily="2" charset="77"/>
              </a:rPr>
              <a:t>15%</a:t>
            </a:r>
          </a:p>
        </p:txBody>
      </p:sp>
      <p:sp>
        <p:nvSpPr>
          <p:cNvPr id="39" name="TextBox 29">
            <a:extLst>
              <a:ext uri="{FF2B5EF4-FFF2-40B4-BE49-F238E27FC236}">
                <a16:creationId xmlns:a16="http://schemas.microsoft.com/office/drawing/2014/main" id="{A99ABEC0-D3C7-D84F-8F49-199592F6A856}"/>
              </a:ext>
            </a:extLst>
          </p:cNvPr>
          <p:cNvSpPr txBox="1"/>
          <p:nvPr/>
        </p:nvSpPr>
        <p:spPr>
          <a:xfrm>
            <a:off x="16141580" y="8196003"/>
            <a:ext cx="691215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400" b="1" dirty="0">
                <a:solidFill>
                  <a:srgbClr val="FC0D1B"/>
                </a:solidFill>
                <a:latin typeface="Oswald" panose="02000503000000000000" pitchFamily="2" charset="77"/>
              </a:rPr>
              <a:t>15%</a:t>
            </a:r>
          </a:p>
        </p:txBody>
      </p:sp>
      <p:sp>
        <p:nvSpPr>
          <p:cNvPr id="40" name="TextBox 30">
            <a:extLst>
              <a:ext uri="{FF2B5EF4-FFF2-40B4-BE49-F238E27FC236}">
                <a16:creationId xmlns:a16="http://schemas.microsoft.com/office/drawing/2014/main" id="{A5D57D2A-871A-834F-8596-D4A09F64F2AD}"/>
              </a:ext>
            </a:extLst>
          </p:cNvPr>
          <p:cNvSpPr txBox="1"/>
          <p:nvPr/>
        </p:nvSpPr>
        <p:spPr>
          <a:xfrm>
            <a:off x="22047138" y="8043315"/>
            <a:ext cx="11128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C0D1B"/>
                </a:solidFill>
                <a:latin typeface="Oswald" panose="02000503000000000000" pitchFamily="2" charset="77"/>
              </a:rPr>
              <a:t>25%</a:t>
            </a:r>
          </a:p>
        </p:txBody>
      </p:sp>
      <p:sp>
        <p:nvSpPr>
          <p:cNvPr id="41" name="TextBox 31">
            <a:extLst>
              <a:ext uri="{FF2B5EF4-FFF2-40B4-BE49-F238E27FC236}">
                <a16:creationId xmlns:a16="http://schemas.microsoft.com/office/drawing/2014/main" id="{A122A44B-CEEF-0141-AEBD-B2CE437E6C95}"/>
              </a:ext>
            </a:extLst>
          </p:cNvPr>
          <p:cNvSpPr txBox="1"/>
          <p:nvPr/>
        </p:nvSpPr>
        <p:spPr>
          <a:xfrm>
            <a:off x="21575862" y="5131963"/>
            <a:ext cx="519693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b="1" dirty="0">
                <a:solidFill>
                  <a:srgbClr val="FC0D1B"/>
                </a:solidFill>
                <a:latin typeface="Oswald" panose="02000503000000000000" pitchFamily="2" charset="77"/>
              </a:rPr>
              <a:t>30%</a:t>
            </a:r>
          </a:p>
        </p:txBody>
      </p:sp>
      <p:sp>
        <p:nvSpPr>
          <p:cNvPr id="46" name="TextBox 17">
            <a:extLst>
              <a:ext uri="{FF2B5EF4-FFF2-40B4-BE49-F238E27FC236}">
                <a16:creationId xmlns:a16="http://schemas.microsoft.com/office/drawing/2014/main" id="{5DFCDC61-5A02-CD47-A3E1-563AB65C269E}"/>
              </a:ext>
            </a:extLst>
          </p:cNvPr>
          <p:cNvSpPr txBox="1"/>
          <p:nvPr/>
        </p:nvSpPr>
        <p:spPr>
          <a:xfrm>
            <a:off x="808596" y="2970407"/>
            <a:ext cx="5372967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Oswald" panose="02000503000000000000" pitchFamily="2" charset="77"/>
              </a:rPr>
              <a:t>PROMOCIÓN NACIONAL</a:t>
            </a:r>
          </a:p>
          <a:p>
            <a:pPr algn="ctr"/>
            <a:r>
              <a:rPr lang="en-US" b="1" dirty="0" err="1">
                <a:solidFill>
                  <a:schemeClr val="accent1"/>
                </a:solidFill>
                <a:latin typeface="Oswald" panose="02000503000000000000" pitchFamily="2" charset="77"/>
              </a:rPr>
              <a:t>Segmentando</a:t>
            </a:r>
            <a:r>
              <a:rPr lang="en-US" b="1" dirty="0">
                <a:solidFill>
                  <a:schemeClr val="accent1"/>
                </a:solidFill>
                <a:latin typeface="Oswald" panose="02000503000000000000" pitchFamily="2" charset="77"/>
              </a:rPr>
              <a:t> el Mercado</a:t>
            </a:r>
          </a:p>
        </p:txBody>
      </p:sp>
      <p:sp>
        <p:nvSpPr>
          <p:cNvPr id="47" name="TextBox 17">
            <a:extLst>
              <a:ext uri="{FF2B5EF4-FFF2-40B4-BE49-F238E27FC236}">
                <a16:creationId xmlns:a16="http://schemas.microsoft.com/office/drawing/2014/main" id="{D9381BF8-E25B-D042-9EAD-CEE05ED48209}"/>
              </a:ext>
            </a:extLst>
          </p:cNvPr>
          <p:cNvSpPr txBox="1"/>
          <p:nvPr/>
        </p:nvSpPr>
        <p:spPr>
          <a:xfrm>
            <a:off x="17063182" y="3037135"/>
            <a:ext cx="6305509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Oswald" panose="02000503000000000000" pitchFamily="2" charset="77"/>
              </a:rPr>
              <a:t>TRANSMISIÓN DE CADA EVENTO</a:t>
            </a:r>
          </a:p>
        </p:txBody>
      </p:sp>
      <p:pic>
        <p:nvPicPr>
          <p:cNvPr id="49" name="Imagen 48">
            <a:extLst>
              <a:ext uri="{FF2B5EF4-FFF2-40B4-BE49-F238E27FC236}">
                <a16:creationId xmlns:a16="http://schemas.microsoft.com/office/drawing/2014/main" id="{902B623E-7738-944C-840C-51F65B5732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7382" y="6985861"/>
            <a:ext cx="3564586" cy="1394349"/>
          </a:xfrm>
          <a:prstGeom prst="rect">
            <a:avLst/>
          </a:prstGeom>
        </p:spPr>
      </p:pic>
      <p:sp>
        <p:nvSpPr>
          <p:cNvPr id="50" name="TextBox 23">
            <a:extLst>
              <a:ext uri="{FF2B5EF4-FFF2-40B4-BE49-F238E27FC236}">
                <a16:creationId xmlns:a16="http://schemas.microsoft.com/office/drawing/2014/main" id="{963DBDAC-EA37-6949-8973-3AEE9BAE2B16}"/>
              </a:ext>
            </a:extLst>
          </p:cNvPr>
          <p:cNvSpPr txBox="1"/>
          <p:nvPr/>
        </p:nvSpPr>
        <p:spPr>
          <a:xfrm>
            <a:off x="6530074" y="582539"/>
            <a:ext cx="113175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accent1"/>
                </a:solidFill>
                <a:latin typeface="Poppins" pitchFamily="2" charset="77"/>
                <a:cs typeface="Poppins" pitchFamily="2" charset="77"/>
              </a:rPr>
              <a:t>PROMOCIÓN Y TRANSMISIÓN</a:t>
            </a:r>
          </a:p>
        </p:txBody>
      </p:sp>
      <p:pic>
        <p:nvPicPr>
          <p:cNvPr id="52" name="Imagen 51">
            <a:extLst>
              <a:ext uri="{FF2B5EF4-FFF2-40B4-BE49-F238E27FC236}">
                <a16:creationId xmlns:a16="http://schemas.microsoft.com/office/drawing/2014/main" id="{E7A54CFB-F69B-9047-AA3B-7545BEA33E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0407" y="4847962"/>
            <a:ext cx="4359050" cy="3670779"/>
          </a:xfrm>
          <a:prstGeom prst="rect">
            <a:avLst/>
          </a:prstGeom>
        </p:spPr>
      </p:pic>
      <p:sp>
        <p:nvSpPr>
          <p:cNvPr id="53" name="TextBox 17">
            <a:extLst>
              <a:ext uri="{FF2B5EF4-FFF2-40B4-BE49-F238E27FC236}">
                <a16:creationId xmlns:a16="http://schemas.microsoft.com/office/drawing/2014/main" id="{ADF88E80-0CFB-B54B-9BBA-1E25CA13EC22}"/>
              </a:ext>
            </a:extLst>
          </p:cNvPr>
          <p:cNvSpPr txBox="1"/>
          <p:nvPr/>
        </p:nvSpPr>
        <p:spPr>
          <a:xfrm>
            <a:off x="7314488" y="3037134"/>
            <a:ext cx="7669535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Oswald" panose="02000503000000000000" pitchFamily="2" charset="77"/>
              </a:rPr>
              <a:t>RUEDAS DE PRENSA CDMX Y MORELOS</a:t>
            </a:r>
          </a:p>
        </p:txBody>
      </p:sp>
    </p:spTree>
    <p:extLst>
      <p:ext uri="{BB962C8B-B14F-4D97-AF65-F5344CB8AC3E}">
        <p14:creationId xmlns:p14="http://schemas.microsoft.com/office/powerpoint/2010/main" val="3288337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6E73778-CB93-3745-AA35-3F3964D5DFB9}"/>
              </a:ext>
            </a:extLst>
          </p:cNvPr>
          <p:cNvSpPr txBox="1"/>
          <p:nvPr/>
        </p:nvSpPr>
        <p:spPr>
          <a:xfrm>
            <a:off x="4635062" y="590988"/>
            <a:ext cx="133060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solidFill>
                  <a:schemeClr val="accent1"/>
                </a:solidFill>
              </a:rPr>
              <a:t>REDES 2022</a:t>
            </a:r>
          </a:p>
          <a:p>
            <a:pPr algn="ctr"/>
            <a:r>
              <a:rPr lang="es-MX" sz="6000" b="1" dirty="0">
                <a:solidFill>
                  <a:schemeClr val="accent1"/>
                </a:solidFill>
              </a:rPr>
              <a:t>CONFERENCIA INAUGURAL</a:t>
            </a:r>
          </a:p>
          <a:p>
            <a:pPr algn="ctr"/>
            <a:r>
              <a:rPr lang="es-MX" sz="6000" b="1" dirty="0">
                <a:solidFill>
                  <a:schemeClr val="accent1"/>
                </a:solidFill>
              </a:rPr>
              <a:t>INTERNACIONAL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C5AB439-4E1A-1044-8350-36F2076842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06" y="5537381"/>
            <a:ext cx="5807764" cy="3831678"/>
          </a:xfrm>
          <a:prstGeom prst="rect">
            <a:avLst/>
          </a:prstGeom>
        </p:spPr>
      </p:pic>
      <p:sp>
        <p:nvSpPr>
          <p:cNvPr id="33" name="Freeform 763">
            <a:extLst>
              <a:ext uri="{FF2B5EF4-FFF2-40B4-BE49-F238E27FC236}">
                <a16:creationId xmlns:a16="http://schemas.microsoft.com/office/drawing/2014/main" id="{44F79897-43BD-BF43-AF80-D2DE1828B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2285" y="4528648"/>
            <a:ext cx="1058554" cy="903451"/>
          </a:xfrm>
          <a:custGeom>
            <a:avLst/>
            <a:gdLst>
              <a:gd name="T0" fmla="*/ 184771 w 306027"/>
              <a:gd name="T1" fmla="*/ 238069 h 304220"/>
              <a:gd name="T2" fmla="*/ 203176 w 306027"/>
              <a:gd name="T3" fmla="*/ 282797 h 304220"/>
              <a:gd name="T4" fmla="*/ 221942 w 306027"/>
              <a:gd name="T5" fmla="*/ 237708 h 304220"/>
              <a:gd name="T6" fmla="*/ 125212 w 306027"/>
              <a:gd name="T7" fmla="*/ 204904 h 304220"/>
              <a:gd name="T8" fmla="*/ 80510 w 306027"/>
              <a:gd name="T9" fmla="*/ 210792 h 304220"/>
              <a:gd name="T10" fmla="*/ 69781 w 306027"/>
              <a:gd name="T11" fmla="*/ 198669 h 304220"/>
              <a:gd name="T12" fmla="*/ 202834 w 306027"/>
              <a:gd name="T13" fmla="*/ 191722 h 304220"/>
              <a:gd name="T14" fmla="*/ 212359 w 306027"/>
              <a:gd name="T15" fmla="*/ 201247 h 304220"/>
              <a:gd name="T16" fmla="*/ 221884 w 306027"/>
              <a:gd name="T17" fmla="*/ 201247 h 304220"/>
              <a:gd name="T18" fmla="*/ 202834 w 306027"/>
              <a:gd name="T19" fmla="*/ 182563 h 304220"/>
              <a:gd name="T20" fmla="*/ 203176 w 306027"/>
              <a:gd name="T21" fmla="*/ 233019 h 304220"/>
              <a:gd name="T22" fmla="*/ 68191 w 306027"/>
              <a:gd name="T23" fmla="*/ 165100 h 304220"/>
              <a:gd name="T24" fmla="*/ 129887 w 306027"/>
              <a:gd name="T25" fmla="*/ 174272 h 304220"/>
              <a:gd name="T26" fmla="*/ 68191 w 306027"/>
              <a:gd name="T27" fmla="*/ 165100 h 304220"/>
              <a:gd name="T28" fmla="*/ 244111 w 306027"/>
              <a:gd name="T29" fmla="*/ 137936 h 304220"/>
              <a:gd name="T30" fmla="*/ 187325 w 306027"/>
              <a:gd name="T31" fmla="*/ 137936 h 304220"/>
              <a:gd name="T32" fmla="*/ 164833 w 306027"/>
              <a:gd name="T33" fmla="*/ 133350 h 304220"/>
              <a:gd name="T34" fmla="*/ 68172 w 306027"/>
              <a:gd name="T35" fmla="*/ 142522 h 304220"/>
              <a:gd name="T36" fmla="*/ 144397 w 306027"/>
              <a:gd name="T37" fmla="*/ 100013 h 304220"/>
              <a:gd name="T38" fmla="*/ 239778 w 306027"/>
              <a:gd name="T39" fmla="*/ 109185 h 304220"/>
              <a:gd name="T40" fmla="*/ 144397 w 306027"/>
              <a:gd name="T41" fmla="*/ 100013 h 304220"/>
              <a:gd name="T42" fmla="*/ 121878 w 306027"/>
              <a:gd name="T43" fmla="*/ 104599 h 304220"/>
              <a:gd name="T44" fmla="*/ 63500 w 306027"/>
              <a:gd name="T45" fmla="*/ 104599 h 304220"/>
              <a:gd name="T46" fmla="*/ 188670 w 306027"/>
              <a:gd name="T47" fmla="*/ 68263 h 304220"/>
              <a:gd name="T48" fmla="*/ 118591 w 306027"/>
              <a:gd name="T49" fmla="*/ 77435 h 304220"/>
              <a:gd name="T50" fmla="*/ 57446 w 306027"/>
              <a:gd name="T51" fmla="*/ 30163 h 304220"/>
              <a:gd name="T52" fmla="*/ 269612 w 306027"/>
              <a:gd name="T53" fmla="*/ 53208 h 304220"/>
              <a:gd name="T54" fmla="*/ 269612 w 306027"/>
              <a:gd name="T55" fmla="*/ 224245 h 304220"/>
              <a:gd name="T56" fmla="*/ 241970 w 306027"/>
              <a:gd name="T57" fmla="*/ 242609 h 304220"/>
              <a:gd name="T58" fmla="*/ 242688 w 306027"/>
              <a:gd name="T59" fmla="*/ 39165 h 304220"/>
              <a:gd name="T60" fmla="*/ 39138 w 306027"/>
              <a:gd name="T61" fmla="*/ 215603 h 304220"/>
              <a:gd name="T62" fmla="*/ 160837 w 306027"/>
              <a:gd name="T63" fmla="*/ 242609 h 304220"/>
              <a:gd name="T64" fmla="*/ 53138 w 306027"/>
              <a:gd name="T65" fmla="*/ 242609 h 304220"/>
              <a:gd name="T66" fmla="*/ 30163 w 306027"/>
              <a:gd name="T67" fmla="*/ 57889 h 304220"/>
              <a:gd name="T68" fmla="*/ 57446 w 306027"/>
              <a:gd name="T69" fmla="*/ 30163 h 304220"/>
              <a:gd name="T70" fmla="*/ 9383 w 306027"/>
              <a:gd name="T71" fmla="*/ 255744 h 304220"/>
              <a:gd name="T72" fmla="*/ 175388 w 306027"/>
              <a:gd name="T73" fmla="*/ 231576 h 304220"/>
              <a:gd name="T74" fmla="*/ 245038 w 306027"/>
              <a:gd name="T75" fmla="*/ 200555 h 304220"/>
              <a:gd name="T76" fmla="*/ 283653 w 306027"/>
              <a:gd name="T77" fmla="*/ 268729 h 304220"/>
              <a:gd name="T78" fmla="*/ 283653 w 306027"/>
              <a:gd name="T79" fmla="*/ 9018 h 304220"/>
              <a:gd name="T80" fmla="*/ 283653 w 306027"/>
              <a:gd name="T81" fmla="*/ 0 h 304220"/>
              <a:gd name="T82" fmla="*/ 283653 w 306027"/>
              <a:gd name="T83" fmla="*/ 278108 h 304220"/>
              <a:gd name="T84" fmla="*/ 228799 w 306027"/>
              <a:gd name="T85" fmla="*/ 303357 h 304220"/>
              <a:gd name="T86" fmla="*/ 203176 w 306027"/>
              <a:gd name="T87" fmla="*/ 292897 h 304220"/>
              <a:gd name="T88" fmla="*/ 175388 w 306027"/>
              <a:gd name="T89" fmla="*/ 299389 h 304220"/>
              <a:gd name="T90" fmla="*/ 0 w 306027"/>
              <a:gd name="T91" fmla="*/ 255744 h 304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06027" h="304220">
                <a:moveTo>
                  <a:pt x="221942" y="237708"/>
                </a:moveTo>
                <a:cubicBezTo>
                  <a:pt x="216529" y="240954"/>
                  <a:pt x="210033" y="242037"/>
                  <a:pt x="203176" y="242037"/>
                </a:cubicBezTo>
                <a:cubicBezTo>
                  <a:pt x="196680" y="242037"/>
                  <a:pt x="190545" y="240954"/>
                  <a:pt x="184771" y="238069"/>
                </a:cubicBezTo>
                <a:lnTo>
                  <a:pt x="184771" y="291815"/>
                </a:lnTo>
                <a:lnTo>
                  <a:pt x="201372" y="283518"/>
                </a:lnTo>
                <a:cubicBezTo>
                  <a:pt x="202094" y="283157"/>
                  <a:pt x="202815" y="282797"/>
                  <a:pt x="203176" y="282797"/>
                </a:cubicBezTo>
                <a:cubicBezTo>
                  <a:pt x="204259" y="282797"/>
                  <a:pt x="204620" y="283157"/>
                  <a:pt x="205342" y="283518"/>
                </a:cubicBezTo>
                <a:lnTo>
                  <a:pt x="221942" y="291815"/>
                </a:lnTo>
                <a:lnTo>
                  <a:pt x="221942" y="237708"/>
                </a:lnTo>
                <a:close/>
                <a:moveTo>
                  <a:pt x="107689" y="193733"/>
                </a:moveTo>
                <a:cubicBezTo>
                  <a:pt x="113590" y="193733"/>
                  <a:pt x="119490" y="195379"/>
                  <a:pt x="124139" y="198669"/>
                </a:cubicBezTo>
                <a:cubicBezTo>
                  <a:pt x="126285" y="200054"/>
                  <a:pt x="126643" y="202825"/>
                  <a:pt x="125212" y="204904"/>
                </a:cubicBezTo>
                <a:cubicBezTo>
                  <a:pt x="123424" y="206982"/>
                  <a:pt x="120921" y="207328"/>
                  <a:pt x="118775" y="205943"/>
                </a:cubicBezTo>
                <a:cubicBezTo>
                  <a:pt x="112695" y="201440"/>
                  <a:pt x="103040" y="201440"/>
                  <a:pt x="96960" y="205943"/>
                </a:cubicBezTo>
                <a:cubicBezTo>
                  <a:pt x="92669" y="209060"/>
                  <a:pt x="86589" y="210792"/>
                  <a:pt x="80510" y="210792"/>
                </a:cubicBezTo>
                <a:cubicBezTo>
                  <a:pt x="74788" y="210792"/>
                  <a:pt x="69066" y="209060"/>
                  <a:pt x="64417" y="205943"/>
                </a:cubicBezTo>
                <a:cubicBezTo>
                  <a:pt x="62271" y="204557"/>
                  <a:pt x="61913" y="201440"/>
                  <a:pt x="63344" y="199362"/>
                </a:cubicBezTo>
                <a:cubicBezTo>
                  <a:pt x="64774" y="197630"/>
                  <a:pt x="67635" y="197284"/>
                  <a:pt x="69781" y="198669"/>
                </a:cubicBezTo>
                <a:cubicBezTo>
                  <a:pt x="75503" y="202825"/>
                  <a:pt x="85516" y="202825"/>
                  <a:pt x="91238" y="198669"/>
                </a:cubicBezTo>
                <a:cubicBezTo>
                  <a:pt x="95887" y="195379"/>
                  <a:pt x="101788" y="193733"/>
                  <a:pt x="107689" y="193733"/>
                </a:cubicBezTo>
                <a:close/>
                <a:moveTo>
                  <a:pt x="202834" y="191722"/>
                </a:moveTo>
                <a:cubicBezTo>
                  <a:pt x="197705" y="191722"/>
                  <a:pt x="193675" y="196118"/>
                  <a:pt x="193675" y="201247"/>
                </a:cubicBezTo>
                <a:cubicBezTo>
                  <a:pt x="193675" y="206376"/>
                  <a:pt x="197705" y="210772"/>
                  <a:pt x="202834" y="210772"/>
                </a:cubicBezTo>
                <a:cubicBezTo>
                  <a:pt x="207963" y="210772"/>
                  <a:pt x="212359" y="206376"/>
                  <a:pt x="212359" y="201247"/>
                </a:cubicBezTo>
                <a:cubicBezTo>
                  <a:pt x="212359" y="196118"/>
                  <a:pt x="207963" y="191722"/>
                  <a:pt x="202834" y="191722"/>
                </a:cubicBezTo>
                <a:close/>
                <a:moveTo>
                  <a:pt x="202834" y="182563"/>
                </a:moveTo>
                <a:cubicBezTo>
                  <a:pt x="213458" y="182563"/>
                  <a:pt x="221884" y="190989"/>
                  <a:pt x="221884" y="201247"/>
                </a:cubicBezTo>
                <a:cubicBezTo>
                  <a:pt x="221884" y="211871"/>
                  <a:pt x="213458" y="220297"/>
                  <a:pt x="202834" y="220297"/>
                </a:cubicBezTo>
                <a:cubicBezTo>
                  <a:pt x="192576" y="220297"/>
                  <a:pt x="184150" y="211871"/>
                  <a:pt x="184150" y="201247"/>
                </a:cubicBezTo>
                <a:cubicBezTo>
                  <a:pt x="184150" y="190989"/>
                  <a:pt x="192576" y="182563"/>
                  <a:pt x="202834" y="182563"/>
                </a:cubicBezTo>
                <a:close/>
                <a:moveTo>
                  <a:pt x="203176" y="168091"/>
                </a:moveTo>
                <a:cubicBezTo>
                  <a:pt x="185493" y="168091"/>
                  <a:pt x="171058" y="182880"/>
                  <a:pt x="171058" y="200555"/>
                </a:cubicBezTo>
                <a:cubicBezTo>
                  <a:pt x="171058" y="218590"/>
                  <a:pt x="185493" y="233019"/>
                  <a:pt x="203176" y="233019"/>
                </a:cubicBezTo>
                <a:cubicBezTo>
                  <a:pt x="221220" y="233019"/>
                  <a:pt x="235656" y="218590"/>
                  <a:pt x="235656" y="200555"/>
                </a:cubicBezTo>
                <a:cubicBezTo>
                  <a:pt x="235656" y="182880"/>
                  <a:pt x="221220" y="168091"/>
                  <a:pt x="203176" y="168091"/>
                </a:cubicBezTo>
                <a:close/>
                <a:moveTo>
                  <a:pt x="68191" y="165100"/>
                </a:moveTo>
                <a:lnTo>
                  <a:pt x="129887" y="165100"/>
                </a:lnTo>
                <a:cubicBezTo>
                  <a:pt x="132413" y="165100"/>
                  <a:pt x="134577" y="167217"/>
                  <a:pt x="134577" y="169686"/>
                </a:cubicBezTo>
                <a:cubicBezTo>
                  <a:pt x="134577" y="172155"/>
                  <a:pt x="132413" y="174272"/>
                  <a:pt x="129887" y="174272"/>
                </a:cubicBezTo>
                <a:lnTo>
                  <a:pt x="68191" y="174272"/>
                </a:lnTo>
                <a:cubicBezTo>
                  <a:pt x="65665" y="174272"/>
                  <a:pt x="63500" y="172155"/>
                  <a:pt x="63500" y="169686"/>
                </a:cubicBezTo>
                <a:cubicBezTo>
                  <a:pt x="63500" y="167217"/>
                  <a:pt x="65665" y="165100"/>
                  <a:pt x="68191" y="165100"/>
                </a:cubicBezTo>
                <a:close/>
                <a:moveTo>
                  <a:pt x="192057" y="133350"/>
                </a:moveTo>
                <a:lnTo>
                  <a:pt x="239743" y="133350"/>
                </a:lnTo>
                <a:cubicBezTo>
                  <a:pt x="241927" y="133350"/>
                  <a:pt x="244111" y="135467"/>
                  <a:pt x="244111" y="137936"/>
                </a:cubicBezTo>
                <a:cubicBezTo>
                  <a:pt x="244111" y="140405"/>
                  <a:pt x="241927" y="142522"/>
                  <a:pt x="239743" y="142522"/>
                </a:cubicBezTo>
                <a:lnTo>
                  <a:pt x="192057" y="142522"/>
                </a:lnTo>
                <a:cubicBezTo>
                  <a:pt x="189145" y="142522"/>
                  <a:pt x="187325" y="140405"/>
                  <a:pt x="187325" y="137936"/>
                </a:cubicBezTo>
                <a:cubicBezTo>
                  <a:pt x="187325" y="135467"/>
                  <a:pt x="189145" y="133350"/>
                  <a:pt x="192057" y="133350"/>
                </a:cubicBezTo>
                <a:close/>
                <a:moveTo>
                  <a:pt x="68172" y="133350"/>
                </a:moveTo>
                <a:lnTo>
                  <a:pt x="164833" y="133350"/>
                </a:lnTo>
                <a:cubicBezTo>
                  <a:pt x="167348" y="133350"/>
                  <a:pt x="169504" y="135467"/>
                  <a:pt x="169504" y="137936"/>
                </a:cubicBezTo>
                <a:cubicBezTo>
                  <a:pt x="169504" y="140405"/>
                  <a:pt x="167348" y="142522"/>
                  <a:pt x="164833" y="142522"/>
                </a:cubicBezTo>
                <a:lnTo>
                  <a:pt x="68172" y="142522"/>
                </a:lnTo>
                <a:cubicBezTo>
                  <a:pt x="65656" y="142522"/>
                  <a:pt x="63500" y="140405"/>
                  <a:pt x="63500" y="137936"/>
                </a:cubicBezTo>
                <a:cubicBezTo>
                  <a:pt x="63500" y="135467"/>
                  <a:pt x="65656" y="133350"/>
                  <a:pt x="68172" y="133350"/>
                </a:cubicBezTo>
                <a:close/>
                <a:moveTo>
                  <a:pt x="144397" y="100013"/>
                </a:moveTo>
                <a:lnTo>
                  <a:pt x="239778" y="100013"/>
                </a:lnTo>
                <a:cubicBezTo>
                  <a:pt x="241946" y="100013"/>
                  <a:pt x="244114" y="102130"/>
                  <a:pt x="244114" y="104599"/>
                </a:cubicBezTo>
                <a:cubicBezTo>
                  <a:pt x="244114" y="107068"/>
                  <a:pt x="241946" y="109185"/>
                  <a:pt x="239778" y="109185"/>
                </a:cubicBezTo>
                <a:lnTo>
                  <a:pt x="144397" y="109185"/>
                </a:lnTo>
                <a:cubicBezTo>
                  <a:pt x="141868" y="109185"/>
                  <a:pt x="139700" y="107068"/>
                  <a:pt x="139700" y="104599"/>
                </a:cubicBezTo>
                <a:cubicBezTo>
                  <a:pt x="139700" y="102130"/>
                  <a:pt x="141868" y="100013"/>
                  <a:pt x="144397" y="100013"/>
                </a:cubicBezTo>
                <a:close/>
                <a:moveTo>
                  <a:pt x="68185" y="100013"/>
                </a:moveTo>
                <a:lnTo>
                  <a:pt x="117193" y="100013"/>
                </a:lnTo>
                <a:cubicBezTo>
                  <a:pt x="119716" y="100013"/>
                  <a:pt x="121878" y="102130"/>
                  <a:pt x="121878" y="104599"/>
                </a:cubicBezTo>
                <a:cubicBezTo>
                  <a:pt x="121878" y="107068"/>
                  <a:pt x="119716" y="109185"/>
                  <a:pt x="117193" y="109185"/>
                </a:cubicBezTo>
                <a:lnTo>
                  <a:pt x="68185" y="109185"/>
                </a:lnTo>
                <a:cubicBezTo>
                  <a:pt x="65662" y="109185"/>
                  <a:pt x="63500" y="107068"/>
                  <a:pt x="63500" y="104599"/>
                </a:cubicBezTo>
                <a:cubicBezTo>
                  <a:pt x="63500" y="102130"/>
                  <a:pt x="65662" y="100013"/>
                  <a:pt x="68185" y="100013"/>
                </a:cubicBezTo>
                <a:close/>
                <a:moveTo>
                  <a:pt x="118591" y="68263"/>
                </a:moveTo>
                <a:lnTo>
                  <a:pt x="188670" y="68263"/>
                </a:lnTo>
                <a:cubicBezTo>
                  <a:pt x="191172" y="68263"/>
                  <a:pt x="193318" y="70380"/>
                  <a:pt x="193318" y="72849"/>
                </a:cubicBezTo>
                <a:cubicBezTo>
                  <a:pt x="193318" y="75318"/>
                  <a:pt x="191172" y="77435"/>
                  <a:pt x="188670" y="77435"/>
                </a:cubicBezTo>
                <a:lnTo>
                  <a:pt x="118591" y="77435"/>
                </a:lnTo>
                <a:cubicBezTo>
                  <a:pt x="116088" y="77435"/>
                  <a:pt x="114300" y="75318"/>
                  <a:pt x="114300" y="72849"/>
                </a:cubicBezTo>
                <a:cubicBezTo>
                  <a:pt x="114300" y="70380"/>
                  <a:pt x="116088" y="68263"/>
                  <a:pt x="118591" y="68263"/>
                </a:cubicBezTo>
                <a:close/>
                <a:moveTo>
                  <a:pt x="57446" y="30163"/>
                </a:moveTo>
                <a:lnTo>
                  <a:pt x="246637" y="30163"/>
                </a:lnTo>
                <a:cubicBezTo>
                  <a:pt x="249150" y="30163"/>
                  <a:pt x="251304" y="32323"/>
                  <a:pt x="251304" y="34484"/>
                </a:cubicBezTo>
                <a:cubicBezTo>
                  <a:pt x="251304" y="44926"/>
                  <a:pt x="259560" y="53208"/>
                  <a:pt x="269612" y="53208"/>
                </a:cubicBezTo>
                <a:cubicBezTo>
                  <a:pt x="272125" y="53208"/>
                  <a:pt x="274279" y="55368"/>
                  <a:pt x="274279" y="57889"/>
                </a:cubicBezTo>
                <a:lnTo>
                  <a:pt x="274279" y="219564"/>
                </a:lnTo>
                <a:cubicBezTo>
                  <a:pt x="274279" y="222445"/>
                  <a:pt x="272125" y="224245"/>
                  <a:pt x="269612" y="224245"/>
                </a:cubicBezTo>
                <a:cubicBezTo>
                  <a:pt x="259560" y="224245"/>
                  <a:pt x="251304" y="232527"/>
                  <a:pt x="251304" y="242609"/>
                </a:cubicBezTo>
                <a:cubicBezTo>
                  <a:pt x="251304" y="245130"/>
                  <a:pt x="249150" y="247290"/>
                  <a:pt x="246637" y="247290"/>
                </a:cubicBezTo>
                <a:cubicBezTo>
                  <a:pt x="244124" y="247290"/>
                  <a:pt x="241970" y="245130"/>
                  <a:pt x="241970" y="242609"/>
                </a:cubicBezTo>
                <a:cubicBezTo>
                  <a:pt x="241970" y="228926"/>
                  <a:pt x="252022" y="217764"/>
                  <a:pt x="264945" y="215603"/>
                </a:cubicBezTo>
                <a:lnTo>
                  <a:pt x="264945" y="61850"/>
                </a:lnTo>
                <a:cubicBezTo>
                  <a:pt x="253817" y="60049"/>
                  <a:pt x="244483" y="50687"/>
                  <a:pt x="242688" y="39165"/>
                </a:cubicBezTo>
                <a:lnTo>
                  <a:pt x="61754" y="39165"/>
                </a:lnTo>
                <a:cubicBezTo>
                  <a:pt x="59959" y="50687"/>
                  <a:pt x="50984" y="60049"/>
                  <a:pt x="39138" y="61850"/>
                </a:cubicBezTo>
                <a:lnTo>
                  <a:pt x="39138" y="215603"/>
                </a:lnTo>
                <a:cubicBezTo>
                  <a:pt x="50984" y="217404"/>
                  <a:pt x="59959" y="226405"/>
                  <a:pt x="61754" y="237928"/>
                </a:cubicBezTo>
                <a:lnTo>
                  <a:pt x="156170" y="237928"/>
                </a:lnTo>
                <a:cubicBezTo>
                  <a:pt x="158683" y="237928"/>
                  <a:pt x="160837" y="240449"/>
                  <a:pt x="160837" y="242609"/>
                </a:cubicBezTo>
                <a:cubicBezTo>
                  <a:pt x="160837" y="245130"/>
                  <a:pt x="158683" y="247290"/>
                  <a:pt x="156170" y="247290"/>
                </a:cubicBezTo>
                <a:lnTo>
                  <a:pt x="57446" y="247290"/>
                </a:lnTo>
                <a:cubicBezTo>
                  <a:pt x="54933" y="247290"/>
                  <a:pt x="53138" y="245130"/>
                  <a:pt x="53138" y="242609"/>
                </a:cubicBezTo>
                <a:cubicBezTo>
                  <a:pt x="53138" y="232527"/>
                  <a:pt x="44882" y="224245"/>
                  <a:pt x="34830" y="224245"/>
                </a:cubicBezTo>
                <a:cubicBezTo>
                  <a:pt x="31958" y="224245"/>
                  <a:pt x="30163" y="222445"/>
                  <a:pt x="30163" y="219564"/>
                </a:cubicBezTo>
                <a:lnTo>
                  <a:pt x="30163" y="57889"/>
                </a:lnTo>
                <a:cubicBezTo>
                  <a:pt x="30163" y="55368"/>
                  <a:pt x="31958" y="53208"/>
                  <a:pt x="34830" y="53208"/>
                </a:cubicBezTo>
                <a:cubicBezTo>
                  <a:pt x="44882" y="53208"/>
                  <a:pt x="53138" y="44926"/>
                  <a:pt x="53138" y="34484"/>
                </a:cubicBezTo>
                <a:cubicBezTo>
                  <a:pt x="53138" y="32323"/>
                  <a:pt x="54933" y="30163"/>
                  <a:pt x="57446" y="30163"/>
                </a:cubicBezTo>
                <a:close/>
                <a:moveTo>
                  <a:pt x="22374" y="9018"/>
                </a:moveTo>
                <a:cubicBezTo>
                  <a:pt x="15157" y="9018"/>
                  <a:pt x="9383" y="15150"/>
                  <a:pt x="9383" y="22364"/>
                </a:cubicBezTo>
                <a:lnTo>
                  <a:pt x="9383" y="255744"/>
                </a:lnTo>
                <a:cubicBezTo>
                  <a:pt x="9383" y="262958"/>
                  <a:pt x="15157" y="268729"/>
                  <a:pt x="22374" y="268729"/>
                </a:cubicBezTo>
                <a:lnTo>
                  <a:pt x="175388" y="268729"/>
                </a:lnTo>
                <a:lnTo>
                  <a:pt x="175388" y="231576"/>
                </a:lnTo>
                <a:cubicBezTo>
                  <a:pt x="167088" y="224001"/>
                  <a:pt x="161675" y="212819"/>
                  <a:pt x="161675" y="200555"/>
                </a:cubicBezTo>
                <a:cubicBezTo>
                  <a:pt x="161675" y="177469"/>
                  <a:pt x="180441" y="158712"/>
                  <a:pt x="203176" y="158712"/>
                </a:cubicBezTo>
                <a:cubicBezTo>
                  <a:pt x="226273" y="158712"/>
                  <a:pt x="245038" y="177469"/>
                  <a:pt x="245038" y="200555"/>
                </a:cubicBezTo>
                <a:cubicBezTo>
                  <a:pt x="245038" y="212819"/>
                  <a:pt x="239625" y="223640"/>
                  <a:pt x="231325" y="231576"/>
                </a:cubicBezTo>
                <a:lnTo>
                  <a:pt x="231325" y="268729"/>
                </a:lnTo>
                <a:lnTo>
                  <a:pt x="283653" y="268729"/>
                </a:lnTo>
                <a:cubicBezTo>
                  <a:pt x="290870" y="268729"/>
                  <a:pt x="296644" y="262958"/>
                  <a:pt x="296644" y="255744"/>
                </a:cubicBezTo>
                <a:lnTo>
                  <a:pt x="296644" y="22364"/>
                </a:lnTo>
                <a:cubicBezTo>
                  <a:pt x="296644" y="15150"/>
                  <a:pt x="290870" y="9018"/>
                  <a:pt x="283653" y="9018"/>
                </a:cubicBezTo>
                <a:lnTo>
                  <a:pt x="22374" y="9018"/>
                </a:lnTo>
                <a:close/>
                <a:moveTo>
                  <a:pt x="22374" y="0"/>
                </a:moveTo>
                <a:lnTo>
                  <a:pt x="283653" y="0"/>
                </a:lnTo>
                <a:cubicBezTo>
                  <a:pt x="295923" y="0"/>
                  <a:pt x="306027" y="10100"/>
                  <a:pt x="306027" y="22364"/>
                </a:cubicBezTo>
                <a:lnTo>
                  <a:pt x="306027" y="255744"/>
                </a:lnTo>
                <a:cubicBezTo>
                  <a:pt x="306027" y="268008"/>
                  <a:pt x="295923" y="278108"/>
                  <a:pt x="283653" y="278108"/>
                </a:cubicBezTo>
                <a:lnTo>
                  <a:pt x="231325" y="278108"/>
                </a:lnTo>
                <a:lnTo>
                  <a:pt x="231325" y="299389"/>
                </a:lnTo>
                <a:cubicBezTo>
                  <a:pt x="231325" y="301193"/>
                  <a:pt x="230242" y="302636"/>
                  <a:pt x="228799" y="303357"/>
                </a:cubicBezTo>
                <a:cubicBezTo>
                  <a:pt x="228438" y="303718"/>
                  <a:pt x="227355" y="304079"/>
                  <a:pt x="226634" y="304079"/>
                </a:cubicBezTo>
                <a:cubicBezTo>
                  <a:pt x="225912" y="304079"/>
                  <a:pt x="225190" y="303718"/>
                  <a:pt x="224468" y="303718"/>
                </a:cubicBezTo>
                <a:lnTo>
                  <a:pt x="203176" y="292897"/>
                </a:lnTo>
                <a:lnTo>
                  <a:pt x="182245" y="303718"/>
                </a:lnTo>
                <a:cubicBezTo>
                  <a:pt x="180802" y="304439"/>
                  <a:pt x="178997" y="304439"/>
                  <a:pt x="177915" y="303357"/>
                </a:cubicBezTo>
                <a:cubicBezTo>
                  <a:pt x="176471" y="302636"/>
                  <a:pt x="175388" y="301193"/>
                  <a:pt x="175388" y="299389"/>
                </a:cubicBezTo>
                <a:lnTo>
                  <a:pt x="175388" y="278108"/>
                </a:lnTo>
                <a:lnTo>
                  <a:pt x="22374" y="278108"/>
                </a:lnTo>
                <a:cubicBezTo>
                  <a:pt x="10104" y="278108"/>
                  <a:pt x="0" y="268008"/>
                  <a:pt x="0" y="255744"/>
                </a:cubicBezTo>
                <a:lnTo>
                  <a:pt x="0" y="22364"/>
                </a:lnTo>
                <a:cubicBezTo>
                  <a:pt x="0" y="10100"/>
                  <a:pt x="10104" y="0"/>
                  <a:pt x="2237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34" name="Freeform 761">
            <a:extLst>
              <a:ext uri="{FF2B5EF4-FFF2-40B4-BE49-F238E27FC236}">
                <a16:creationId xmlns:a16="http://schemas.microsoft.com/office/drawing/2014/main" id="{BC68A5B5-9585-184B-8704-98135788D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82604" y="6103092"/>
            <a:ext cx="1058554" cy="941084"/>
          </a:xfrm>
          <a:custGeom>
            <a:avLst/>
            <a:gdLst>
              <a:gd name="T0" fmla="*/ 196687 w 246439"/>
              <a:gd name="T1" fmla="*/ 300703 h 305466"/>
              <a:gd name="T2" fmla="*/ 14484 w 246439"/>
              <a:gd name="T3" fmla="*/ 300703 h 305466"/>
              <a:gd name="T4" fmla="*/ 83706 w 246439"/>
              <a:gd name="T5" fmla="*/ 181409 h 305466"/>
              <a:gd name="T6" fmla="*/ 124681 w 246439"/>
              <a:gd name="T7" fmla="*/ 199800 h 305466"/>
              <a:gd name="T8" fmla="*/ 142653 w 246439"/>
              <a:gd name="T9" fmla="*/ 111089 h 305466"/>
              <a:gd name="T10" fmla="*/ 164578 w 246439"/>
              <a:gd name="T11" fmla="*/ 152920 h 305466"/>
              <a:gd name="T12" fmla="*/ 144810 w 246439"/>
              <a:gd name="T13" fmla="*/ 152920 h 305466"/>
              <a:gd name="T14" fmla="*/ 173205 w 246439"/>
              <a:gd name="T15" fmla="*/ 173475 h 305466"/>
              <a:gd name="T16" fmla="*/ 156311 w 246439"/>
              <a:gd name="T17" fmla="*/ 111089 h 305466"/>
              <a:gd name="T18" fmla="*/ 182910 w 246439"/>
              <a:gd name="T19" fmla="*/ 34279 h 305466"/>
              <a:gd name="T20" fmla="*/ 185426 w 246439"/>
              <a:gd name="T21" fmla="*/ 173475 h 305466"/>
              <a:gd name="T22" fmla="*/ 163500 w 246439"/>
              <a:gd name="T23" fmla="*/ 193309 h 305466"/>
              <a:gd name="T24" fmla="*/ 98083 w 246439"/>
              <a:gd name="T25" fmla="*/ 210619 h 305466"/>
              <a:gd name="T26" fmla="*/ 34104 w 246439"/>
              <a:gd name="T27" fmla="*/ 183573 h 305466"/>
              <a:gd name="T28" fmla="*/ 198365 w 246439"/>
              <a:gd name="T29" fmla="*/ 199079 h 305466"/>
              <a:gd name="T30" fmla="*/ 66812 w 246439"/>
              <a:gd name="T31" fmla="*/ 16969 h 305466"/>
              <a:gd name="T32" fmla="*/ 25477 w 246439"/>
              <a:gd name="T33" fmla="*/ 51949 h 305466"/>
              <a:gd name="T34" fmla="*/ 85862 w 246439"/>
              <a:gd name="T35" fmla="*/ 134169 h 305466"/>
              <a:gd name="T36" fmla="*/ 40574 w 246439"/>
              <a:gd name="T37" fmla="*/ 75028 h 305466"/>
              <a:gd name="T38" fmla="*/ 60702 w 246439"/>
              <a:gd name="T39" fmla="*/ 68537 h 305466"/>
              <a:gd name="T40" fmla="*/ 67172 w 246439"/>
              <a:gd name="T41" fmla="*/ 48343 h 305466"/>
              <a:gd name="T42" fmla="*/ 109585 w 246439"/>
              <a:gd name="T43" fmla="*/ 77552 h 305466"/>
              <a:gd name="T44" fmla="*/ 94848 w 246439"/>
              <a:gd name="T45" fmla="*/ 49785 h 305466"/>
              <a:gd name="T46" fmla="*/ 101677 w 246439"/>
              <a:gd name="T47" fmla="*/ 43294 h 305466"/>
              <a:gd name="T48" fmla="*/ 95208 w 246439"/>
              <a:gd name="T49" fmla="*/ 9757 h 305466"/>
              <a:gd name="T50" fmla="*/ 121806 w 246439"/>
              <a:gd name="T51" fmla="*/ 49785 h 305466"/>
              <a:gd name="T52" fmla="*/ 121806 w 246439"/>
              <a:gd name="T53" fmla="*/ 71061 h 305466"/>
              <a:gd name="T54" fmla="*/ 71844 w 246439"/>
              <a:gd name="T55" fmla="*/ 66373 h 305466"/>
              <a:gd name="T56" fmla="*/ 92692 w 246439"/>
              <a:gd name="T57" fmla="*/ 114335 h 305466"/>
              <a:gd name="T58" fmla="*/ 79033 w 246439"/>
              <a:gd name="T59" fmla="*/ 146429 h 305466"/>
              <a:gd name="T60" fmla="*/ 37339 w 246439"/>
              <a:gd name="T61" fmla="*/ 173475 h 305466"/>
              <a:gd name="T62" fmla="*/ 74360 w 246439"/>
              <a:gd name="T63" fmla="*/ 181409 h 305466"/>
              <a:gd name="T64" fmla="*/ 135105 w 246439"/>
              <a:gd name="T65" fmla="*/ 196915 h 305466"/>
              <a:gd name="T66" fmla="*/ 137980 w 246439"/>
              <a:gd name="T67" fmla="*/ 146429 h 305466"/>
              <a:gd name="T68" fmla="*/ 130792 w 246439"/>
              <a:gd name="T69" fmla="*/ 117941 h 305466"/>
              <a:gd name="T70" fmla="*/ 162781 w 246439"/>
              <a:gd name="T71" fmla="*/ 104598 h 305466"/>
              <a:gd name="T72" fmla="*/ 107788 w 246439"/>
              <a:gd name="T73" fmla="*/ 9036 h 305466"/>
              <a:gd name="T74" fmla="*/ 176440 w 246439"/>
              <a:gd name="T75" fmla="*/ 27788 h 305466"/>
              <a:gd name="T76" fmla="*/ 205194 w 246439"/>
              <a:gd name="T77" fmla="*/ 205570 h 305466"/>
              <a:gd name="T78" fmla="*/ 158109 w 246439"/>
              <a:gd name="T79" fmla="*/ 272283 h 305466"/>
              <a:gd name="T80" fmla="*/ 52435 w 246439"/>
              <a:gd name="T81" fmla="*/ 281659 h 305466"/>
              <a:gd name="T82" fmla="*/ 100599 w 246439"/>
              <a:gd name="T83" fmla="*/ 272283 h 305466"/>
              <a:gd name="T84" fmla="*/ 5349 w 246439"/>
              <a:gd name="T85" fmla="*/ 199079 h 305466"/>
              <a:gd name="T86" fmla="*/ 17570 w 246439"/>
              <a:gd name="T87" fmla="*/ 46900 h 305466"/>
              <a:gd name="T88" fmla="*/ 63218 w 246439"/>
              <a:gd name="T89" fmla="*/ 8675 h 305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46439" h="305466">
                <a:moveTo>
                  <a:pt x="19165" y="296307"/>
                </a:moveTo>
                <a:lnTo>
                  <a:pt x="192006" y="296307"/>
                </a:lnTo>
                <a:cubicBezTo>
                  <a:pt x="194527" y="296307"/>
                  <a:pt x="196687" y="298139"/>
                  <a:pt x="196687" y="300703"/>
                </a:cubicBezTo>
                <a:cubicBezTo>
                  <a:pt x="196687" y="303634"/>
                  <a:pt x="194527" y="305466"/>
                  <a:pt x="192006" y="305466"/>
                </a:cubicBezTo>
                <a:lnTo>
                  <a:pt x="19165" y="305466"/>
                </a:lnTo>
                <a:cubicBezTo>
                  <a:pt x="16645" y="305466"/>
                  <a:pt x="14484" y="303634"/>
                  <a:pt x="14484" y="300703"/>
                </a:cubicBezTo>
                <a:cubicBezTo>
                  <a:pt x="14484" y="298139"/>
                  <a:pt x="16645" y="296307"/>
                  <a:pt x="19165" y="296307"/>
                </a:cubicBezTo>
                <a:close/>
                <a:moveTo>
                  <a:pt x="86222" y="174918"/>
                </a:moveTo>
                <a:cubicBezTo>
                  <a:pt x="84784" y="176721"/>
                  <a:pt x="83706" y="178885"/>
                  <a:pt x="83706" y="181409"/>
                </a:cubicBezTo>
                <a:cubicBezTo>
                  <a:pt x="83706" y="184294"/>
                  <a:pt x="84784" y="186457"/>
                  <a:pt x="86222" y="188261"/>
                </a:cubicBezTo>
                <a:lnTo>
                  <a:pt x="99521" y="201603"/>
                </a:lnTo>
                <a:cubicBezTo>
                  <a:pt x="108147" y="201964"/>
                  <a:pt x="116414" y="201603"/>
                  <a:pt x="124681" y="199800"/>
                </a:cubicBezTo>
                <a:lnTo>
                  <a:pt x="99880" y="174918"/>
                </a:lnTo>
                <a:cubicBezTo>
                  <a:pt x="96286" y="171312"/>
                  <a:pt x="89816" y="171312"/>
                  <a:pt x="86222" y="174918"/>
                </a:cubicBezTo>
                <a:close/>
                <a:moveTo>
                  <a:pt x="142653" y="111089"/>
                </a:moveTo>
                <a:cubicBezTo>
                  <a:pt x="139059" y="114696"/>
                  <a:pt x="139059" y="120826"/>
                  <a:pt x="142653" y="124432"/>
                </a:cubicBezTo>
                <a:lnTo>
                  <a:pt x="164578" y="146429"/>
                </a:lnTo>
                <a:cubicBezTo>
                  <a:pt x="166376" y="148233"/>
                  <a:pt x="166376" y="151117"/>
                  <a:pt x="164578" y="152920"/>
                </a:cubicBezTo>
                <a:cubicBezTo>
                  <a:pt x="162781" y="154724"/>
                  <a:pt x="159906" y="154724"/>
                  <a:pt x="158109" y="152920"/>
                </a:cubicBezTo>
                <a:cubicBezTo>
                  <a:pt x="156311" y="151117"/>
                  <a:pt x="153795" y="150036"/>
                  <a:pt x="151279" y="150036"/>
                </a:cubicBezTo>
                <a:cubicBezTo>
                  <a:pt x="148763" y="150036"/>
                  <a:pt x="146247" y="151117"/>
                  <a:pt x="144810" y="152920"/>
                </a:cubicBezTo>
                <a:cubicBezTo>
                  <a:pt x="140856" y="156527"/>
                  <a:pt x="140856" y="162657"/>
                  <a:pt x="144810" y="166263"/>
                </a:cubicBezTo>
                <a:lnTo>
                  <a:pt x="161703" y="183573"/>
                </a:lnTo>
                <a:cubicBezTo>
                  <a:pt x="165657" y="180327"/>
                  <a:pt x="169610" y="177082"/>
                  <a:pt x="173205" y="173475"/>
                </a:cubicBezTo>
                <a:cubicBezTo>
                  <a:pt x="175002" y="171672"/>
                  <a:pt x="176799" y="169509"/>
                  <a:pt x="178596" y="167345"/>
                </a:cubicBezTo>
                <a:cubicBezTo>
                  <a:pt x="183988" y="161575"/>
                  <a:pt x="188301" y="154363"/>
                  <a:pt x="191895" y="146790"/>
                </a:cubicBezTo>
                <a:lnTo>
                  <a:pt x="156311" y="111089"/>
                </a:lnTo>
                <a:cubicBezTo>
                  <a:pt x="152717" y="107483"/>
                  <a:pt x="146247" y="107483"/>
                  <a:pt x="142653" y="111089"/>
                </a:cubicBezTo>
                <a:close/>
                <a:moveTo>
                  <a:pt x="201960" y="15166"/>
                </a:moveTo>
                <a:lnTo>
                  <a:pt x="182910" y="34279"/>
                </a:lnTo>
                <a:cubicBezTo>
                  <a:pt x="210945" y="64931"/>
                  <a:pt x="218493" y="108926"/>
                  <a:pt x="201600" y="147872"/>
                </a:cubicBezTo>
                <a:cubicBezTo>
                  <a:pt x="201600" y="147872"/>
                  <a:pt x="201600" y="148233"/>
                  <a:pt x="201241" y="148233"/>
                </a:cubicBezTo>
                <a:cubicBezTo>
                  <a:pt x="197287" y="157608"/>
                  <a:pt x="191895" y="165903"/>
                  <a:pt x="185426" y="173475"/>
                </a:cubicBezTo>
                <a:cubicBezTo>
                  <a:pt x="183988" y="175639"/>
                  <a:pt x="181831" y="177803"/>
                  <a:pt x="179675" y="180327"/>
                </a:cubicBezTo>
                <a:cubicBezTo>
                  <a:pt x="174643" y="185015"/>
                  <a:pt x="169610" y="189342"/>
                  <a:pt x="163860" y="192949"/>
                </a:cubicBezTo>
                <a:cubicBezTo>
                  <a:pt x="163500" y="193309"/>
                  <a:pt x="163500" y="193309"/>
                  <a:pt x="163500" y="193309"/>
                </a:cubicBezTo>
                <a:cubicBezTo>
                  <a:pt x="154874" y="199079"/>
                  <a:pt x="145169" y="203767"/>
                  <a:pt x="135105" y="206652"/>
                </a:cubicBezTo>
                <a:cubicBezTo>
                  <a:pt x="125400" y="209537"/>
                  <a:pt x="115336" y="210979"/>
                  <a:pt x="105631" y="210979"/>
                </a:cubicBezTo>
                <a:cubicBezTo>
                  <a:pt x="103115" y="210979"/>
                  <a:pt x="100599" y="210979"/>
                  <a:pt x="98083" y="210619"/>
                </a:cubicBezTo>
                <a:lnTo>
                  <a:pt x="97724" y="210979"/>
                </a:lnTo>
                <a:cubicBezTo>
                  <a:pt x="97724" y="210979"/>
                  <a:pt x="97364" y="210979"/>
                  <a:pt x="97364" y="210619"/>
                </a:cubicBezTo>
                <a:cubicBezTo>
                  <a:pt x="73642" y="209176"/>
                  <a:pt x="51357" y="199079"/>
                  <a:pt x="34104" y="183573"/>
                </a:cubicBezTo>
                <a:lnTo>
                  <a:pt x="15054" y="202324"/>
                </a:lnTo>
                <a:cubicBezTo>
                  <a:pt x="39855" y="225404"/>
                  <a:pt x="71485" y="238025"/>
                  <a:pt x="105272" y="238025"/>
                </a:cubicBezTo>
                <a:cubicBezTo>
                  <a:pt x="140496" y="238025"/>
                  <a:pt x="173564" y="223961"/>
                  <a:pt x="198365" y="199079"/>
                </a:cubicBezTo>
                <a:cubicBezTo>
                  <a:pt x="249045" y="148593"/>
                  <a:pt x="250124" y="67095"/>
                  <a:pt x="201960" y="15166"/>
                </a:cubicBezTo>
                <a:close/>
                <a:moveTo>
                  <a:pt x="95208" y="9757"/>
                </a:moveTo>
                <a:cubicBezTo>
                  <a:pt x="85503" y="10839"/>
                  <a:pt x="76158" y="13363"/>
                  <a:pt x="66812" y="16969"/>
                </a:cubicBezTo>
                <a:cubicBezTo>
                  <a:pt x="58186" y="20936"/>
                  <a:pt x="50638" y="25985"/>
                  <a:pt x="43449" y="31755"/>
                </a:cubicBezTo>
                <a:cubicBezTo>
                  <a:pt x="41652" y="33558"/>
                  <a:pt x="39136" y="35361"/>
                  <a:pt x="37339" y="37524"/>
                </a:cubicBezTo>
                <a:cubicBezTo>
                  <a:pt x="33026" y="41852"/>
                  <a:pt x="29072" y="46900"/>
                  <a:pt x="25477" y="51949"/>
                </a:cubicBezTo>
                <a:cubicBezTo>
                  <a:pt x="20445" y="59161"/>
                  <a:pt x="16851" y="67455"/>
                  <a:pt x="13975" y="75389"/>
                </a:cubicBezTo>
                <a:lnTo>
                  <a:pt x="72563" y="134169"/>
                </a:lnTo>
                <a:cubicBezTo>
                  <a:pt x="76158" y="138135"/>
                  <a:pt x="82268" y="138135"/>
                  <a:pt x="85862" y="134169"/>
                </a:cubicBezTo>
                <a:cubicBezTo>
                  <a:pt x="87660" y="132726"/>
                  <a:pt x="88738" y="129841"/>
                  <a:pt x="88738" y="127317"/>
                </a:cubicBezTo>
                <a:cubicBezTo>
                  <a:pt x="88738" y="124793"/>
                  <a:pt x="87660" y="122629"/>
                  <a:pt x="85862" y="120826"/>
                </a:cubicBezTo>
                <a:lnTo>
                  <a:pt x="40574" y="75028"/>
                </a:lnTo>
                <a:cubicBezTo>
                  <a:pt x="38776" y="73225"/>
                  <a:pt x="38776" y="70340"/>
                  <a:pt x="40574" y="68537"/>
                </a:cubicBezTo>
                <a:cubicBezTo>
                  <a:pt x="42371" y="66734"/>
                  <a:pt x="45606" y="66734"/>
                  <a:pt x="47043" y="68537"/>
                </a:cubicBezTo>
                <a:cubicBezTo>
                  <a:pt x="50638" y="72143"/>
                  <a:pt x="57108" y="72143"/>
                  <a:pt x="60702" y="68537"/>
                </a:cubicBezTo>
                <a:cubicBezTo>
                  <a:pt x="64296" y="64570"/>
                  <a:pt x="64296" y="58801"/>
                  <a:pt x="60702" y="55194"/>
                </a:cubicBezTo>
                <a:cubicBezTo>
                  <a:pt x="58545" y="53391"/>
                  <a:pt x="58545" y="50506"/>
                  <a:pt x="60702" y="48343"/>
                </a:cubicBezTo>
                <a:cubicBezTo>
                  <a:pt x="62140" y="46900"/>
                  <a:pt x="65375" y="46900"/>
                  <a:pt x="67172" y="48343"/>
                </a:cubicBezTo>
                <a:lnTo>
                  <a:pt x="67172" y="48703"/>
                </a:lnTo>
                <a:lnTo>
                  <a:pt x="95926" y="77552"/>
                </a:lnTo>
                <a:cubicBezTo>
                  <a:pt x="99521" y="81159"/>
                  <a:pt x="105991" y="81159"/>
                  <a:pt x="109585" y="77552"/>
                </a:cubicBezTo>
                <a:cubicBezTo>
                  <a:pt x="111382" y="76110"/>
                  <a:pt x="112460" y="73586"/>
                  <a:pt x="112460" y="71061"/>
                </a:cubicBezTo>
                <a:cubicBezTo>
                  <a:pt x="112460" y="68176"/>
                  <a:pt x="111382" y="66013"/>
                  <a:pt x="109585" y="64210"/>
                </a:cubicBezTo>
                <a:lnTo>
                  <a:pt x="94848" y="49785"/>
                </a:lnTo>
                <a:cubicBezTo>
                  <a:pt x="94129" y="48703"/>
                  <a:pt x="93770" y="47622"/>
                  <a:pt x="93770" y="46179"/>
                </a:cubicBezTo>
                <a:cubicBezTo>
                  <a:pt x="93770" y="45458"/>
                  <a:pt x="94129" y="44015"/>
                  <a:pt x="94848" y="43294"/>
                </a:cubicBezTo>
                <a:cubicBezTo>
                  <a:pt x="97005" y="41130"/>
                  <a:pt x="99880" y="41130"/>
                  <a:pt x="101677" y="43294"/>
                </a:cubicBezTo>
                <a:cubicBezTo>
                  <a:pt x="105272" y="46900"/>
                  <a:pt x="111382" y="46900"/>
                  <a:pt x="114976" y="43294"/>
                </a:cubicBezTo>
                <a:cubicBezTo>
                  <a:pt x="118571" y="39327"/>
                  <a:pt x="118571" y="33197"/>
                  <a:pt x="114976" y="29591"/>
                </a:cubicBezTo>
                <a:lnTo>
                  <a:pt x="95208" y="9757"/>
                </a:lnTo>
                <a:close/>
                <a:moveTo>
                  <a:pt x="107788" y="9036"/>
                </a:moveTo>
                <a:lnTo>
                  <a:pt x="121806" y="23100"/>
                </a:lnTo>
                <a:cubicBezTo>
                  <a:pt x="128994" y="30312"/>
                  <a:pt x="128994" y="42212"/>
                  <a:pt x="121806" y="49785"/>
                </a:cubicBezTo>
                <a:cubicBezTo>
                  <a:pt x="118930" y="51949"/>
                  <a:pt x="116055" y="53752"/>
                  <a:pt x="112820" y="54473"/>
                </a:cubicBezTo>
                <a:lnTo>
                  <a:pt x="116055" y="57719"/>
                </a:lnTo>
                <a:cubicBezTo>
                  <a:pt x="119649" y="60964"/>
                  <a:pt x="121806" y="66013"/>
                  <a:pt x="121806" y="71061"/>
                </a:cubicBezTo>
                <a:cubicBezTo>
                  <a:pt x="121806" y="76110"/>
                  <a:pt x="119649" y="80798"/>
                  <a:pt x="116055" y="84404"/>
                </a:cubicBezTo>
                <a:cubicBezTo>
                  <a:pt x="108866" y="91616"/>
                  <a:pt x="97005" y="91616"/>
                  <a:pt x="89816" y="84404"/>
                </a:cubicBezTo>
                <a:lnTo>
                  <a:pt x="71844" y="66373"/>
                </a:lnTo>
                <a:cubicBezTo>
                  <a:pt x="71126" y="69619"/>
                  <a:pt x="69328" y="72504"/>
                  <a:pt x="67172" y="75028"/>
                </a:cubicBezTo>
                <a:cubicBezTo>
                  <a:pt x="64656" y="77552"/>
                  <a:pt x="61780" y="78995"/>
                  <a:pt x="58545" y="80077"/>
                </a:cubicBezTo>
                <a:lnTo>
                  <a:pt x="92692" y="114335"/>
                </a:lnTo>
                <a:cubicBezTo>
                  <a:pt x="95926" y="117941"/>
                  <a:pt x="98083" y="122629"/>
                  <a:pt x="98083" y="127317"/>
                </a:cubicBezTo>
                <a:cubicBezTo>
                  <a:pt x="98083" y="132726"/>
                  <a:pt x="95926" y="137054"/>
                  <a:pt x="92692" y="140660"/>
                </a:cubicBezTo>
                <a:cubicBezTo>
                  <a:pt x="89097" y="144626"/>
                  <a:pt x="84065" y="146429"/>
                  <a:pt x="79033" y="146429"/>
                </a:cubicBezTo>
                <a:cubicBezTo>
                  <a:pt x="74720" y="146429"/>
                  <a:pt x="69688" y="144626"/>
                  <a:pt x="66093" y="140660"/>
                </a:cubicBezTo>
                <a:lnTo>
                  <a:pt x="11100" y="85846"/>
                </a:lnTo>
                <a:cubicBezTo>
                  <a:pt x="4630" y="117580"/>
                  <a:pt x="13975" y="150757"/>
                  <a:pt x="37339" y="173475"/>
                </a:cubicBezTo>
                <a:cubicBezTo>
                  <a:pt x="50278" y="186818"/>
                  <a:pt x="66812" y="195473"/>
                  <a:pt x="84425" y="199440"/>
                </a:cubicBezTo>
                <a:lnTo>
                  <a:pt x="79752" y="194752"/>
                </a:lnTo>
                <a:cubicBezTo>
                  <a:pt x="76517" y="191145"/>
                  <a:pt x="74360" y="186457"/>
                  <a:pt x="74360" y="181409"/>
                </a:cubicBezTo>
                <a:cubicBezTo>
                  <a:pt x="74360" y="176721"/>
                  <a:pt x="76517" y="171672"/>
                  <a:pt x="79752" y="168427"/>
                </a:cubicBezTo>
                <a:cubicBezTo>
                  <a:pt x="87300" y="160854"/>
                  <a:pt x="99161" y="160854"/>
                  <a:pt x="106350" y="168427"/>
                </a:cubicBezTo>
                <a:lnTo>
                  <a:pt x="135105" y="196915"/>
                </a:lnTo>
                <a:cubicBezTo>
                  <a:pt x="141575" y="194752"/>
                  <a:pt x="147685" y="191867"/>
                  <a:pt x="153795" y="188621"/>
                </a:cubicBezTo>
                <a:lnTo>
                  <a:pt x="137980" y="173115"/>
                </a:lnTo>
                <a:cubicBezTo>
                  <a:pt x="130792" y="165542"/>
                  <a:pt x="130792" y="153642"/>
                  <a:pt x="137980" y="146429"/>
                </a:cubicBezTo>
                <a:cubicBezTo>
                  <a:pt x="140496" y="143905"/>
                  <a:pt x="143731" y="142463"/>
                  <a:pt x="146607" y="141381"/>
                </a:cubicBezTo>
                <a:lnTo>
                  <a:pt x="136183" y="130923"/>
                </a:lnTo>
                <a:cubicBezTo>
                  <a:pt x="132948" y="127317"/>
                  <a:pt x="130792" y="122629"/>
                  <a:pt x="130792" y="117941"/>
                </a:cubicBezTo>
                <a:cubicBezTo>
                  <a:pt x="130792" y="112892"/>
                  <a:pt x="132948" y="107844"/>
                  <a:pt x="136183" y="104598"/>
                </a:cubicBezTo>
                <a:cubicBezTo>
                  <a:pt x="139777" y="100992"/>
                  <a:pt x="144450" y="99189"/>
                  <a:pt x="149482" y="99189"/>
                </a:cubicBezTo>
                <a:cubicBezTo>
                  <a:pt x="154514" y="99189"/>
                  <a:pt x="159187" y="100992"/>
                  <a:pt x="162781" y="104598"/>
                </a:cubicBezTo>
                <a:lnTo>
                  <a:pt x="195849" y="137414"/>
                </a:lnTo>
                <a:cubicBezTo>
                  <a:pt x="208070" y="102795"/>
                  <a:pt x="199443" y="63849"/>
                  <a:pt x="173205" y="37524"/>
                </a:cubicBezTo>
                <a:cubicBezTo>
                  <a:pt x="155593" y="19854"/>
                  <a:pt x="132229" y="9757"/>
                  <a:pt x="107788" y="9036"/>
                </a:cubicBezTo>
                <a:close/>
                <a:moveTo>
                  <a:pt x="96286" y="381"/>
                </a:moveTo>
                <a:lnTo>
                  <a:pt x="96645" y="381"/>
                </a:lnTo>
                <a:cubicBezTo>
                  <a:pt x="125760" y="-2143"/>
                  <a:pt x="154874" y="7954"/>
                  <a:pt x="176440" y="27788"/>
                </a:cubicBezTo>
                <a:lnTo>
                  <a:pt x="198365" y="5430"/>
                </a:lnTo>
                <a:cubicBezTo>
                  <a:pt x="200162" y="3627"/>
                  <a:pt x="203397" y="3627"/>
                  <a:pt x="205194" y="5430"/>
                </a:cubicBezTo>
                <a:cubicBezTo>
                  <a:pt x="260188" y="60604"/>
                  <a:pt x="260188" y="150396"/>
                  <a:pt x="205194" y="205570"/>
                </a:cubicBezTo>
                <a:cubicBezTo>
                  <a:pt x="179315" y="231174"/>
                  <a:pt x="145888" y="245959"/>
                  <a:pt x="109944" y="247040"/>
                </a:cubicBezTo>
                <a:lnTo>
                  <a:pt x="109944" y="272283"/>
                </a:lnTo>
                <a:lnTo>
                  <a:pt x="158109" y="272283"/>
                </a:lnTo>
                <a:cubicBezTo>
                  <a:pt x="160265" y="272283"/>
                  <a:pt x="162422" y="274447"/>
                  <a:pt x="162422" y="276971"/>
                </a:cubicBezTo>
                <a:cubicBezTo>
                  <a:pt x="162422" y="279496"/>
                  <a:pt x="160265" y="281659"/>
                  <a:pt x="158109" y="281659"/>
                </a:cubicBezTo>
                <a:lnTo>
                  <a:pt x="52435" y="281659"/>
                </a:lnTo>
                <a:cubicBezTo>
                  <a:pt x="49919" y="281659"/>
                  <a:pt x="47762" y="279496"/>
                  <a:pt x="47762" y="276971"/>
                </a:cubicBezTo>
                <a:cubicBezTo>
                  <a:pt x="47762" y="274447"/>
                  <a:pt x="49919" y="272283"/>
                  <a:pt x="52435" y="272283"/>
                </a:cubicBezTo>
                <a:lnTo>
                  <a:pt x="100599" y="272283"/>
                </a:lnTo>
                <a:lnTo>
                  <a:pt x="100599" y="247040"/>
                </a:lnTo>
                <a:cubicBezTo>
                  <a:pt x="64656" y="245959"/>
                  <a:pt x="30869" y="231174"/>
                  <a:pt x="5349" y="205570"/>
                </a:cubicBezTo>
                <a:cubicBezTo>
                  <a:pt x="3551" y="203767"/>
                  <a:pt x="3551" y="200882"/>
                  <a:pt x="5349" y="199079"/>
                </a:cubicBezTo>
                <a:lnTo>
                  <a:pt x="27634" y="176721"/>
                </a:lnTo>
                <a:cubicBezTo>
                  <a:pt x="2833" y="149675"/>
                  <a:pt x="-6153" y="111089"/>
                  <a:pt x="4270" y="75389"/>
                </a:cubicBezTo>
                <a:cubicBezTo>
                  <a:pt x="7146" y="65292"/>
                  <a:pt x="11459" y="55555"/>
                  <a:pt x="17570" y="46900"/>
                </a:cubicBezTo>
                <a:cubicBezTo>
                  <a:pt x="21524" y="41130"/>
                  <a:pt x="25837" y="35361"/>
                  <a:pt x="30869" y="31033"/>
                </a:cubicBezTo>
                <a:cubicBezTo>
                  <a:pt x="33026" y="28509"/>
                  <a:pt x="35542" y="26345"/>
                  <a:pt x="37339" y="24542"/>
                </a:cubicBezTo>
                <a:cubicBezTo>
                  <a:pt x="45246" y="18051"/>
                  <a:pt x="53873" y="13003"/>
                  <a:pt x="63218" y="8675"/>
                </a:cubicBezTo>
                <a:cubicBezTo>
                  <a:pt x="73642" y="3987"/>
                  <a:pt x="84784" y="1102"/>
                  <a:pt x="96286" y="38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36" name="Freeform 762">
            <a:extLst>
              <a:ext uri="{FF2B5EF4-FFF2-40B4-BE49-F238E27FC236}">
                <a16:creationId xmlns:a16="http://schemas.microsoft.com/office/drawing/2014/main" id="{337B7A0E-B7DB-1B47-985B-56EA4004B5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1224" y="3293695"/>
            <a:ext cx="1318076" cy="697283"/>
          </a:xfrm>
          <a:custGeom>
            <a:avLst/>
            <a:gdLst>
              <a:gd name="T0" fmla="*/ 175917 w 305681"/>
              <a:gd name="T1" fmla="*/ 198547 h 226205"/>
              <a:gd name="T2" fmla="*/ 259637 w 305681"/>
              <a:gd name="T3" fmla="*/ 202398 h 226205"/>
              <a:gd name="T4" fmla="*/ 239000 w 305681"/>
              <a:gd name="T5" fmla="*/ 197812 h 226205"/>
              <a:gd name="T6" fmla="*/ 71092 w 305681"/>
              <a:gd name="T7" fmla="*/ 193226 h 226205"/>
              <a:gd name="T8" fmla="*/ 71092 w 305681"/>
              <a:gd name="T9" fmla="*/ 193226 h 226205"/>
              <a:gd name="T10" fmla="*/ 39341 w 305681"/>
              <a:gd name="T11" fmla="*/ 197812 h 226205"/>
              <a:gd name="T12" fmla="*/ 259637 w 305681"/>
              <a:gd name="T13" fmla="*/ 176985 h 226205"/>
              <a:gd name="T14" fmla="*/ 239000 w 305681"/>
              <a:gd name="T15" fmla="*/ 172222 h 226205"/>
              <a:gd name="T16" fmla="*/ 71092 w 305681"/>
              <a:gd name="T17" fmla="*/ 167826 h 226205"/>
              <a:gd name="T18" fmla="*/ 71092 w 305681"/>
              <a:gd name="T19" fmla="*/ 167826 h 226205"/>
              <a:gd name="T20" fmla="*/ 39341 w 305681"/>
              <a:gd name="T21" fmla="*/ 172222 h 226205"/>
              <a:gd name="T22" fmla="*/ 180629 w 305681"/>
              <a:gd name="T23" fmla="*/ 175398 h 226205"/>
              <a:gd name="T24" fmla="*/ 156463 w 305681"/>
              <a:gd name="T25" fmla="*/ 171002 h 226205"/>
              <a:gd name="T26" fmla="*/ 124890 w 305681"/>
              <a:gd name="T27" fmla="*/ 166239 h 226205"/>
              <a:gd name="T28" fmla="*/ 124890 w 305681"/>
              <a:gd name="T29" fmla="*/ 166239 h 226205"/>
              <a:gd name="T30" fmla="*/ 255241 w 305681"/>
              <a:gd name="T31" fmla="*/ 147012 h 226205"/>
              <a:gd name="T32" fmla="*/ 234604 w 305681"/>
              <a:gd name="T33" fmla="*/ 151598 h 226205"/>
              <a:gd name="T34" fmla="*/ 75488 w 305681"/>
              <a:gd name="T35" fmla="*/ 147012 h 226205"/>
              <a:gd name="T36" fmla="*/ 43927 w 305681"/>
              <a:gd name="T37" fmla="*/ 142426 h 226205"/>
              <a:gd name="T38" fmla="*/ 43927 w 305681"/>
              <a:gd name="T39" fmla="*/ 142426 h 226205"/>
              <a:gd name="T40" fmla="*/ 175866 w 305681"/>
              <a:gd name="T41" fmla="*/ 145425 h 226205"/>
              <a:gd name="T42" fmla="*/ 151877 w 305681"/>
              <a:gd name="T43" fmla="*/ 150011 h 226205"/>
              <a:gd name="T44" fmla="*/ 129476 w 305681"/>
              <a:gd name="T45" fmla="*/ 145425 h 226205"/>
              <a:gd name="T46" fmla="*/ 259637 w 305681"/>
              <a:gd name="T47" fmla="*/ 118614 h 226205"/>
              <a:gd name="T48" fmla="*/ 259637 w 305681"/>
              <a:gd name="T49" fmla="*/ 118614 h 226205"/>
              <a:gd name="T50" fmla="*/ 229841 w 305681"/>
              <a:gd name="T51" fmla="*/ 123200 h 226205"/>
              <a:gd name="T52" fmla="*/ 71092 w 305681"/>
              <a:gd name="T53" fmla="*/ 127786 h 226205"/>
              <a:gd name="T54" fmla="*/ 48513 w 305681"/>
              <a:gd name="T55" fmla="*/ 123200 h 226205"/>
              <a:gd name="T56" fmla="*/ 180629 w 305681"/>
              <a:gd name="T57" fmla="*/ 115439 h 226205"/>
              <a:gd name="T58" fmla="*/ 180629 w 305681"/>
              <a:gd name="T59" fmla="*/ 115439 h 226205"/>
              <a:gd name="T60" fmla="*/ 147291 w 305681"/>
              <a:gd name="T61" fmla="*/ 120202 h 226205"/>
              <a:gd name="T62" fmla="*/ 124890 w 305681"/>
              <a:gd name="T63" fmla="*/ 124598 h 226205"/>
              <a:gd name="T64" fmla="*/ 212683 w 305681"/>
              <a:gd name="T65" fmla="*/ 216866 h 226205"/>
              <a:gd name="T66" fmla="*/ 23084 w 305681"/>
              <a:gd name="T67" fmla="*/ 101563 h 226205"/>
              <a:gd name="T68" fmla="*/ 23084 w 305681"/>
              <a:gd name="T69" fmla="*/ 101563 h 226205"/>
              <a:gd name="T70" fmla="*/ 175866 w 305681"/>
              <a:gd name="T71" fmla="*/ 94802 h 226205"/>
              <a:gd name="T72" fmla="*/ 151877 w 305681"/>
              <a:gd name="T73" fmla="*/ 99198 h 226205"/>
              <a:gd name="T74" fmla="*/ 129476 w 305681"/>
              <a:gd name="T75" fmla="*/ 94802 h 226205"/>
              <a:gd name="T76" fmla="*/ 102024 w 305681"/>
              <a:gd name="T77" fmla="*/ 73905 h 226205"/>
              <a:gd name="T78" fmla="*/ 120407 w 305681"/>
              <a:gd name="T79" fmla="*/ 193877 h 226205"/>
              <a:gd name="T80" fmla="*/ 184928 w 305681"/>
              <a:gd name="T81" fmla="*/ 216866 h 226205"/>
              <a:gd name="T82" fmla="*/ 102024 w 305681"/>
              <a:gd name="T83" fmla="*/ 73905 h 226205"/>
              <a:gd name="T84" fmla="*/ 226741 w 305681"/>
              <a:gd name="T85" fmla="*/ 73905 h 226205"/>
              <a:gd name="T86" fmla="*/ 291263 w 305681"/>
              <a:gd name="T87" fmla="*/ 92224 h 226205"/>
              <a:gd name="T88" fmla="*/ 14072 w 305681"/>
              <a:gd name="T89" fmla="*/ 92224 h 226205"/>
              <a:gd name="T90" fmla="*/ 78594 w 305681"/>
              <a:gd name="T91" fmla="*/ 73905 h 226205"/>
              <a:gd name="T92" fmla="*/ 57688 w 305681"/>
              <a:gd name="T93" fmla="*/ 36908 h 226205"/>
              <a:gd name="T94" fmla="*/ 208358 w 305681"/>
              <a:gd name="T95" fmla="*/ 64566 h 226205"/>
              <a:gd name="T96" fmla="*/ 155731 w 305681"/>
              <a:gd name="T97" fmla="*/ 1347 h 226205"/>
              <a:gd name="T98" fmla="*/ 304599 w 305681"/>
              <a:gd name="T99" fmla="*/ 94020 h 226205"/>
              <a:gd name="T100" fmla="*/ 291623 w 305681"/>
              <a:gd name="T101" fmla="*/ 216866 h 226205"/>
              <a:gd name="T102" fmla="*/ 286937 w 305681"/>
              <a:gd name="T103" fmla="*/ 226205 h 226205"/>
              <a:gd name="T104" fmla="*/ 97338 w 305681"/>
              <a:gd name="T105" fmla="*/ 226205 h 226205"/>
              <a:gd name="T106" fmla="*/ 4701 w 305681"/>
              <a:gd name="T107" fmla="*/ 216866 h 226205"/>
              <a:gd name="T108" fmla="*/ 375 w 305681"/>
              <a:gd name="T109" fmla="*/ 99049 h 226205"/>
              <a:gd name="T110" fmla="*/ 119325 w 305681"/>
              <a:gd name="T111" fmla="*/ 27568 h 226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305681" h="226205">
                <a:moveTo>
                  <a:pt x="129779" y="198547"/>
                </a:moveTo>
                <a:lnTo>
                  <a:pt x="129779" y="216866"/>
                </a:lnTo>
                <a:lnTo>
                  <a:pt x="175917" y="216866"/>
                </a:lnTo>
                <a:lnTo>
                  <a:pt x="175917" y="198547"/>
                </a:lnTo>
                <a:lnTo>
                  <a:pt x="129779" y="198547"/>
                </a:lnTo>
                <a:close/>
                <a:moveTo>
                  <a:pt x="259637" y="193226"/>
                </a:moveTo>
                <a:cubicBezTo>
                  <a:pt x="262568" y="193226"/>
                  <a:pt x="264400" y="195343"/>
                  <a:pt x="264400" y="197812"/>
                </a:cubicBezTo>
                <a:cubicBezTo>
                  <a:pt x="264400" y="200282"/>
                  <a:pt x="262568" y="202398"/>
                  <a:pt x="259637" y="202398"/>
                </a:cubicBezTo>
                <a:cubicBezTo>
                  <a:pt x="257073" y="202398"/>
                  <a:pt x="255241" y="200282"/>
                  <a:pt x="255241" y="197812"/>
                </a:cubicBezTo>
                <a:cubicBezTo>
                  <a:pt x="255241" y="195343"/>
                  <a:pt x="257073" y="193226"/>
                  <a:pt x="259637" y="193226"/>
                </a:cubicBezTo>
                <a:close/>
                <a:moveTo>
                  <a:pt x="234604" y="193226"/>
                </a:moveTo>
                <a:cubicBezTo>
                  <a:pt x="237168" y="193226"/>
                  <a:pt x="239000" y="195343"/>
                  <a:pt x="239000" y="197812"/>
                </a:cubicBezTo>
                <a:cubicBezTo>
                  <a:pt x="239000" y="200282"/>
                  <a:pt x="237168" y="202398"/>
                  <a:pt x="234604" y="202398"/>
                </a:cubicBezTo>
                <a:cubicBezTo>
                  <a:pt x="231673" y="202398"/>
                  <a:pt x="229841" y="200282"/>
                  <a:pt x="229841" y="197812"/>
                </a:cubicBezTo>
                <a:cubicBezTo>
                  <a:pt x="229841" y="195343"/>
                  <a:pt x="231673" y="193226"/>
                  <a:pt x="234604" y="193226"/>
                </a:cubicBezTo>
                <a:close/>
                <a:moveTo>
                  <a:pt x="71092" y="193226"/>
                </a:moveTo>
                <a:cubicBezTo>
                  <a:pt x="73656" y="193226"/>
                  <a:pt x="75488" y="195343"/>
                  <a:pt x="75488" y="197812"/>
                </a:cubicBezTo>
                <a:cubicBezTo>
                  <a:pt x="75488" y="200282"/>
                  <a:pt x="73656" y="202398"/>
                  <a:pt x="71092" y="202398"/>
                </a:cubicBezTo>
                <a:cubicBezTo>
                  <a:pt x="68527" y="202398"/>
                  <a:pt x="66329" y="200282"/>
                  <a:pt x="66329" y="197812"/>
                </a:cubicBezTo>
                <a:cubicBezTo>
                  <a:pt x="66329" y="195343"/>
                  <a:pt x="68527" y="193226"/>
                  <a:pt x="71092" y="193226"/>
                </a:cubicBezTo>
                <a:close/>
                <a:moveTo>
                  <a:pt x="43927" y="193226"/>
                </a:moveTo>
                <a:cubicBezTo>
                  <a:pt x="46397" y="193226"/>
                  <a:pt x="48513" y="195343"/>
                  <a:pt x="48513" y="197812"/>
                </a:cubicBezTo>
                <a:cubicBezTo>
                  <a:pt x="48513" y="200282"/>
                  <a:pt x="46397" y="202398"/>
                  <a:pt x="43927" y="202398"/>
                </a:cubicBezTo>
                <a:cubicBezTo>
                  <a:pt x="41458" y="202398"/>
                  <a:pt x="39341" y="200282"/>
                  <a:pt x="39341" y="197812"/>
                </a:cubicBezTo>
                <a:cubicBezTo>
                  <a:pt x="39341" y="195343"/>
                  <a:pt x="41458" y="193226"/>
                  <a:pt x="43927" y="193226"/>
                </a:cubicBezTo>
                <a:close/>
                <a:moveTo>
                  <a:pt x="259637" y="167826"/>
                </a:moveTo>
                <a:cubicBezTo>
                  <a:pt x="262568" y="167826"/>
                  <a:pt x="264400" y="169658"/>
                  <a:pt x="264400" y="172222"/>
                </a:cubicBezTo>
                <a:cubicBezTo>
                  <a:pt x="264400" y="175153"/>
                  <a:pt x="262568" y="176985"/>
                  <a:pt x="259637" y="176985"/>
                </a:cubicBezTo>
                <a:cubicBezTo>
                  <a:pt x="257073" y="176985"/>
                  <a:pt x="255241" y="175153"/>
                  <a:pt x="255241" y="172222"/>
                </a:cubicBezTo>
                <a:cubicBezTo>
                  <a:pt x="255241" y="169658"/>
                  <a:pt x="257073" y="167826"/>
                  <a:pt x="259637" y="167826"/>
                </a:cubicBezTo>
                <a:close/>
                <a:moveTo>
                  <a:pt x="234604" y="167826"/>
                </a:moveTo>
                <a:cubicBezTo>
                  <a:pt x="237168" y="167826"/>
                  <a:pt x="239000" y="169658"/>
                  <a:pt x="239000" y="172222"/>
                </a:cubicBezTo>
                <a:cubicBezTo>
                  <a:pt x="239000" y="175153"/>
                  <a:pt x="237168" y="176985"/>
                  <a:pt x="234604" y="176985"/>
                </a:cubicBezTo>
                <a:cubicBezTo>
                  <a:pt x="231673" y="176985"/>
                  <a:pt x="229841" y="175153"/>
                  <a:pt x="229841" y="172222"/>
                </a:cubicBezTo>
                <a:cubicBezTo>
                  <a:pt x="229841" y="169658"/>
                  <a:pt x="231673" y="167826"/>
                  <a:pt x="234604" y="167826"/>
                </a:cubicBezTo>
                <a:close/>
                <a:moveTo>
                  <a:pt x="71092" y="167826"/>
                </a:moveTo>
                <a:cubicBezTo>
                  <a:pt x="73656" y="167826"/>
                  <a:pt x="75488" y="169658"/>
                  <a:pt x="75488" y="172222"/>
                </a:cubicBezTo>
                <a:cubicBezTo>
                  <a:pt x="75488" y="175153"/>
                  <a:pt x="73656" y="176985"/>
                  <a:pt x="71092" y="176985"/>
                </a:cubicBezTo>
                <a:cubicBezTo>
                  <a:pt x="68527" y="176985"/>
                  <a:pt x="66329" y="175153"/>
                  <a:pt x="66329" y="172222"/>
                </a:cubicBezTo>
                <a:cubicBezTo>
                  <a:pt x="66329" y="169658"/>
                  <a:pt x="68527" y="167826"/>
                  <a:pt x="71092" y="167826"/>
                </a:cubicBezTo>
                <a:close/>
                <a:moveTo>
                  <a:pt x="43927" y="167826"/>
                </a:moveTo>
                <a:cubicBezTo>
                  <a:pt x="46397" y="167826"/>
                  <a:pt x="48513" y="169658"/>
                  <a:pt x="48513" y="172222"/>
                </a:cubicBezTo>
                <a:cubicBezTo>
                  <a:pt x="48513" y="175153"/>
                  <a:pt x="46397" y="176985"/>
                  <a:pt x="43927" y="176985"/>
                </a:cubicBezTo>
                <a:cubicBezTo>
                  <a:pt x="41458" y="176985"/>
                  <a:pt x="39341" y="175153"/>
                  <a:pt x="39341" y="172222"/>
                </a:cubicBezTo>
                <a:cubicBezTo>
                  <a:pt x="39341" y="169658"/>
                  <a:pt x="41458" y="167826"/>
                  <a:pt x="43927" y="167826"/>
                </a:cubicBezTo>
                <a:close/>
                <a:moveTo>
                  <a:pt x="180629" y="166239"/>
                </a:moveTo>
                <a:cubicBezTo>
                  <a:pt x="183193" y="166239"/>
                  <a:pt x="185025" y="168071"/>
                  <a:pt x="185025" y="171002"/>
                </a:cubicBezTo>
                <a:cubicBezTo>
                  <a:pt x="185025" y="173566"/>
                  <a:pt x="183193" y="175398"/>
                  <a:pt x="180629" y="175398"/>
                </a:cubicBezTo>
                <a:cubicBezTo>
                  <a:pt x="177698" y="175398"/>
                  <a:pt x="175866" y="173566"/>
                  <a:pt x="175866" y="171002"/>
                </a:cubicBezTo>
                <a:cubicBezTo>
                  <a:pt x="175866" y="168071"/>
                  <a:pt x="177698" y="166239"/>
                  <a:pt x="180629" y="166239"/>
                </a:cubicBezTo>
                <a:close/>
                <a:moveTo>
                  <a:pt x="151877" y="166239"/>
                </a:moveTo>
                <a:cubicBezTo>
                  <a:pt x="154347" y="166239"/>
                  <a:pt x="156463" y="168071"/>
                  <a:pt x="156463" y="171002"/>
                </a:cubicBezTo>
                <a:cubicBezTo>
                  <a:pt x="156463" y="173566"/>
                  <a:pt x="154347" y="175398"/>
                  <a:pt x="151877" y="175398"/>
                </a:cubicBezTo>
                <a:cubicBezTo>
                  <a:pt x="149408" y="175398"/>
                  <a:pt x="147291" y="173566"/>
                  <a:pt x="147291" y="171002"/>
                </a:cubicBezTo>
                <a:cubicBezTo>
                  <a:pt x="147291" y="168071"/>
                  <a:pt x="149408" y="166239"/>
                  <a:pt x="151877" y="166239"/>
                </a:cubicBezTo>
                <a:close/>
                <a:moveTo>
                  <a:pt x="124890" y="166239"/>
                </a:moveTo>
                <a:cubicBezTo>
                  <a:pt x="127360" y="166239"/>
                  <a:pt x="129476" y="168071"/>
                  <a:pt x="129476" y="171002"/>
                </a:cubicBezTo>
                <a:cubicBezTo>
                  <a:pt x="129476" y="173566"/>
                  <a:pt x="127360" y="175398"/>
                  <a:pt x="124890" y="175398"/>
                </a:cubicBezTo>
                <a:cubicBezTo>
                  <a:pt x="122421" y="175398"/>
                  <a:pt x="120304" y="173566"/>
                  <a:pt x="120304" y="171002"/>
                </a:cubicBezTo>
                <a:cubicBezTo>
                  <a:pt x="120304" y="168071"/>
                  <a:pt x="122421" y="166239"/>
                  <a:pt x="124890" y="166239"/>
                </a:cubicBezTo>
                <a:close/>
                <a:moveTo>
                  <a:pt x="259637" y="142426"/>
                </a:moveTo>
                <a:cubicBezTo>
                  <a:pt x="262568" y="142426"/>
                  <a:pt x="264400" y="144543"/>
                  <a:pt x="264400" y="147012"/>
                </a:cubicBezTo>
                <a:cubicBezTo>
                  <a:pt x="264400" y="149482"/>
                  <a:pt x="262568" y="151598"/>
                  <a:pt x="259637" y="151598"/>
                </a:cubicBezTo>
                <a:cubicBezTo>
                  <a:pt x="257073" y="151598"/>
                  <a:pt x="255241" y="149482"/>
                  <a:pt x="255241" y="147012"/>
                </a:cubicBezTo>
                <a:cubicBezTo>
                  <a:pt x="255241" y="144543"/>
                  <a:pt x="257073" y="142426"/>
                  <a:pt x="259637" y="142426"/>
                </a:cubicBezTo>
                <a:close/>
                <a:moveTo>
                  <a:pt x="234604" y="142426"/>
                </a:moveTo>
                <a:cubicBezTo>
                  <a:pt x="237168" y="142426"/>
                  <a:pt x="239000" y="144543"/>
                  <a:pt x="239000" y="147012"/>
                </a:cubicBezTo>
                <a:cubicBezTo>
                  <a:pt x="239000" y="149482"/>
                  <a:pt x="237168" y="151598"/>
                  <a:pt x="234604" y="151598"/>
                </a:cubicBezTo>
                <a:cubicBezTo>
                  <a:pt x="231673" y="151598"/>
                  <a:pt x="229841" y="149482"/>
                  <a:pt x="229841" y="147012"/>
                </a:cubicBezTo>
                <a:cubicBezTo>
                  <a:pt x="229841" y="144543"/>
                  <a:pt x="231673" y="142426"/>
                  <a:pt x="234604" y="142426"/>
                </a:cubicBezTo>
                <a:close/>
                <a:moveTo>
                  <a:pt x="71092" y="142426"/>
                </a:moveTo>
                <a:cubicBezTo>
                  <a:pt x="73656" y="142426"/>
                  <a:pt x="75488" y="144543"/>
                  <a:pt x="75488" y="147012"/>
                </a:cubicBezTo>
                <a:cubicBezTo>
                  <a:pt x="75488" y="149482"/>
                  <a:pt x="73656" y="151598"/>
                  <a:pt x="71092" y="151598"/>
                </a:cubicBezTo>
                <a:cubicBezTo>
                  <a:pt x="68527" y="151598"/>
                  <a:pt x="66329" y="149482"/>
                  <a:pt x="66329" y="147012"/>
                </a:cubicBezTo>
                <a:cubicBezTo>
                  <a:pt x="66329" y="144543"/>
                  <a:pt x="68527" y="142426"/>
                  <a:pt x="71092" y="142426"/>
                </a:cubicBezTo>
                <a:close/>
                <a:moveTo>
                  <a:pt x="43927" y="142426"/>
                </a:moveTo>
                <a:cubicBezTo>
                  <a:pt x="46397" y="142426"/>
                  <a:pt x="48513" y="144543"/>
                  <a:pt x="48513" y="147012"/>
                </a:cubicBezTo>
                <a:cubicBezTo>
                  <a:pt x="48513" y="149482"/>
                  <a:pt x="46397" y="151598"/>
                  <a:pt x="43927" y="151598"/>
                </a:cubicBezTo>
                <a:cubicBezTo>
                  <a:pt x="41458" y="151598"/>
                  <a:pt x="39341" y="149482"/>
                  <a:pt x="39341" y="147012"/>
                </a:cubicBezTo>
                <a:cubicBezTo>
                  <a:pt x="39341" y="144543"/>
                  <a:pt x="41458" y="142426"/>
                  <a:pt x="43927" y="142426"/>
                </a:cubicBezTo>
                <a:close/>
                <a:moveTo>
                  <a:pt x="180629" y="140839"/>
                </a:moveTo>
                <a:cubicBezTo>
                  <a:pt x="183193" y="140839"/>
                  <a:pt x="185025" y="142956"/>
                  <a:pt x="185025" y="145425"/>
                </a:cubicBezTo>
                <a:cubicBezTo>
                  <a:pt x="185025" y="147895"/>
                  <a:pt x="183193" y="150011"/>
                  <a:pt x="180629" y="150011"/>
                </a:cubicBezTo>
                <a:cubicBezTo>
                  <a:pt x="177698" y="150011"/>
                  <a:pt x="175866" y="147895"/>
                  <a:pt x="175866" y="145425"/>
                </a:cubicBezTo>
                <a:cubicBezTo>
                  <a:pt x="175866" y="142956"/>
                  <a:pt x="177698" y="140839"/>
                  <a:pt x="180629" y="140839"/>
                </a:cubicBezTo>
                <a:close/>
                <a:moveTo>
                  <a:pt x="151877" y="140839"/>
                </a:moveTo>
                <a:cubicBezTo>
                  <a:pt x="154347" y="140839"/>
                  <a:pt x="156463" y="142956"/>
                  <a:pt x="156463" y="145425"/>
                </a:cubicBezTo>
                <a:cubicBezTo>
                  <a:pt x="156463" y="147895"/>
                  <a:pt x="154347" y="150011"/>
                  <a:pt x="151877" y="150011"/>
                </a:cubicBezTo>
                <a:cubicBezTo>
                  <a:pt x="149408" y="150011"/>
                  <a:pt x="147291" y="147895"/>
                  <a:pt x="147291" y="145425"/>
                </a:cubicBezTo>
                <a:cubicBezTo>
                  <a:pt x="147291" y="142956"/>
                  <a:pt x="149408" y="140839"/>
                  <a:pt x="151877" y="140839"/>
                </a:cubicBezTo>
                <a:close/>
                <a:moveTo>
                  <a:pt x="124890" y="140839"/>
                </a:moveTo>
                <a:cubicBezTo>
                  <a:pt x="127360" y="140839"/>
                  <a:pt x="129476" y="142956"/>
                  <a:pt x="129476" y="145425"/>
                </a:cubicBezTo>
                <a:cubicBezTo>
                  <a:pt x="129476" y="147895"/>
                  <a:pt x="127360" y="150011"/>
                  <a:pt x="124890" y="150011"/>
                </a:cubicBezTo>
                <a:cubicBezTo>
                  <a:pt x="122421" y="150011"/>
                  <a:pt x="120304" y="147895"/>
                  <a:pt x="120304" y="145425"/>
                </a:cubicBezTo>
                <a:cubicBezTo>
                  <a:pt x="120304" y="142956"/>
                  <a:pt x="122421" y="140839"/>
                  <a:pt x="124890" y="140839"/>
                </a:cubicBezTo>
                <a:close/>
                <a:moveTo>
                  <a:pt x="259637" y="118614"/>
                </a:moveTo>
                <a:cubicBezTo>
                  <a:pt x="262568" y="118614"/>
                  <a:pt x="264400" y="120731"/>
                  <a:pt x="264400" y="123200"/>
                </a:cubicBezTo>
                <a:cubicBezTo>
                  <a:pt x="264400" y="125670"/>
                  <a:pt x="262568" y="127786"/>
                  <a:pt x="259637" y="127786"/>
                </a:cubicBezTo>
                <a:cubicBezTo>
                  <a:pt x="257073" y="127786"/>
                  <a:pt x="255241" y="125670"/>
                  <a:pt x="255241" y="123200"/>
                </a:cubicBezTo>
                <a:cubicBezTo>
                  <a:pt x="255241" y="120731"/>
                  <a:pt x="257073" y="118614"/>
                  <a:pt x="259637" y="118614"/>
                </a:cubicBezTo>
                <a:close/>
                <a:moveTo>
                  <a:pt x="234604" y="118614"/>
                </a:moveTo>
                <a:cubicBezTo>
                  <a:pt x="237168" y="118614"/>
                  <a:pt x="239000" y="120731"/>
                  <a:pt x="239000" y="123200"/>
                </a:cubicBezTo>
                <a:cubicBezTo>
                  <a:pt x="239000" y="125670"/>
                  <a:pt x="237168" y="127786"/>
                  <a:pt x="234604" y="127786"/>
                </a:cubicBezTo>
                <a:cubicBezTo>
                  <a:pt x="231673" y="127786"/>
                  <a:pt x="229841" y="125670"/>
                  <a:pt x="229841" y="123200"/>
                </a:cubicBezTo>
                <a:cubicBezTo>
                  <a:pt x="229841" y="120731"/>
                  <a:pt x="231673" y="118614"/>
                  <a:pt x="234604" y="118614"/>
                </a:cubicBezTo>
                <a:close/>
                <a:moveTo>
                  <a:pt x="71092" y="118614"/>
                </a:moveTo>
                <a:cubicBezTo>
                  <a:pt x="73656" y="118614"/>
                  <a:pt x="75488" y="120731"/>
                  <a:pt x="75488" y="123200"/>
                </a:cubicBezTo>
                <a:cubicBezTo>
                  <a:pt x="75488" y="125670"/>
                  <a:pt x="73656" y="127786"/>
                  <a:pt x="71092" y="127786"/>
                </a:cubicBezTo>
                <a:cubicBezTo>
                  <a:pt x="68527" y="127786"/>
                  <a:pt x="66329" y="125670"/>
                  <a:pt x="66329" y="123200"/>
                </a:cubicBezTo>
                <a:cubicBezTo>
                  <a:pt x="66329" y="120731"/>
                  <a:pt x="68527" y="118614"/>
                  <a:pt x="71092" y="118614"/>
                </a:cubicBezTo>
                <a:close/>
                <a:moveTo>
                  <a:pt x="43927" y="118614"/>
                </a:moveTo>
                <a:cubicBezTo>
                  <a:pt x="46397" y="118614"/>
                  <a:pt x="48513" y="120731"/>
                  <a:pt x="48513" y="123200"/>
                </a:cubicBezTo>
                <a:cubicBezTo>
                  <a:pt x="48513" y="125670"/>
                  <a:pt x="46397" y="127786"/>
                  <a:pt x="43927" y="127786"/>
                </a:cubicBezTo>
                <a:cubicBezTo>
                  <a:pt x="41458" y="127786"/>
                  <a:pt x="39341" y="125670"/>
                  <a:pt x="39341" y="123200"/>
                </a:cubicBezTo>
                <a:cubicBezTo>
                  <a:pt x="39341" y="120731"/>
                  <a:pt x="41458" y="118614"/>
                  <a:pt x="43927" y="118614"/>
                </a:cubicBezTo>
                <a:close/>
                <a:moveTo>
                  <a:pt x="180629" y="115439"/>
                </a:moveTo>
                <a:cubicBezTo>
                  <a:pt x="183193" y="115439"/>
                  <a:pt x="185025" y="117271"/>
                  <a:pt x="185025" y="120202"/>
                </a:cubicBezTo>
                <a:cubicBezTo>
                  <a:pt x="185025" y="122766"/>
                  <a:pt x="183193" y="124598"/>
                  <a:pt x="180629" y="124598"/>
                </a:cubicBezTo>
                <a:cubicBezTo>
                  <a:pt x="177698" y="124598"/>
                  <a:pt x="175866" y="122766"/>
                  <a:pt x="175866" y="120202"/>
                </a:cubicBezTo>
                <a:cubicBezTo>
                  <a:pt x="175866" y="117271"/>
                  <a:pt x="177698" y="115439"/>
                  <a:pt x="180629" y="115439"/>
                </a:cubicBezTo>
                <a:close/>
                <a:moveTo>
                  <a:pt x="151877" y="115439"/>
                </a:moveTo>
                <a:cubicBezTo>
                  <a:pt x="154347" y="115439"/>
                  <a:pt x="156463" y="117271"/>
                  <a:pt x="156463" y="120202"/>
                </a:cubicBezTo>
                <a:cubicBezTo>
                  <a:pt x="156463" y="122766"/>
                  <a:pt x="154347" y="124598"/>
                  <a:pt x="151877" y="124598"/>
                </a:cubicBezTo>
                <a:cubicBezTo>
                  <a:pt x="149408" y="124598"/>
                  <a:pt x="147291" y="122766"/>
                  <a:pt x="147291" y="120202"/>
                </a:cubicBezTo>
                <a:cubicBezTo>
                  <a:pt x="147291" y="117271"/>
                  <a:pt x="149408" y="115439"/>
                  <a:pt x="151877" y="115439"/>
                </a:cubicBezTo>
                <a:close/>
                <a:moveTo>
                  <a:pt x="124890" y="115439"/>
                </a:moveTo>
                <a:cubicBezTo>
                  <a:pt x="127360" y="115439"/>
                  <a:pt x="129476" y="117271"/>
                  <a:pt x="129476" y="120202"/>
                </a:cubicBezTo>
                <a:cubicBezTo>
                  <a:pt x="129476" y="122766"/>
                  <a:pt x="127360" y="124598"/>
                  <a:pt x="124890" y="124598"/>
                </a:cubicBezTo>
                <a:cubicBezTo>
                  <a:pt x="122421" y="124598"/>
                  <a:pt x="120304" y="122766"/>
                  <a:pt x="120304" y="120202"/>
                </a:cubicBezTo>
                <a:cubicBezTo>
                  <a:pt x="120304" y="117271"/>
                  <a:pt x="122421" y="115439"/>
                  <a:pt x="124890" y="115439"/>
                </a:cubicBezTo>
                <a:close/>
                <a:moveTo>
                  <a:pt x="212683" y="101563"/>
                </a:moveTo>
                <a:lnTo>
                  <a:pt x="212683" y="216866"/>
                </a:lnTo>
                <a:lnTo>
                  <a:pt x="282612" y="216866"/>
                </a:lnTo>
                <a:lnTo>
                  <a:pt x="282612" y="101563"/>
                </a:lnTo>
                <a:lnTo>
                  <a:pt x="212683" y="101563"/>
                </a:lnTo>
                <a:close/>
                <a:moveTo>
                  <a:pt x="23084" y="101563"/>
                </a:moveTo>
                <a:lnTo>
                  <a:pt x="23084" y="216866"/>
                </a:lnTo>
                <a:lnTo>
                  <a:pt x="92652" y="216866"/>
                </a:lnTo>
                <a:lnTo>
                  <a:pt x="92652" y="101563"/>
                </a:lnTo>
                <a:lnTo>
                  <a:pt x="23084" y="101563"/>
                </a:lnTo>
                <a:close/>
                <a:moveTo>
                  <a:pt x="180629" y="90039"/>
                </a:moveTo>
                <a:cubicBezTo>
                  <a:pt x="183193" y="90039"/>
                  <a:pt x="185025" y="92237"/>
                  <a:pt x="185025" y="94802"/>
                </a:cubicBezTo>
                <a:cubicBezTo>
                  <a:pt x="185025" y="97366"/>
                  <a:pt x="183193" y="99198"/>
                  <a:pt x="180629" y="99198"/>
                </a:cubicBezTo>
                <a:cubicBezTo>
                  <a:pt x="177698" y="99198"/>
                  <a:pt x="175866" y="97366"/>
                  <a:pt x="175866" y="94802"/>
                </a:cubicBezTo>
                <a:cubicBezTo>
                  <a:pt x="175866" y="92237"/>
                  <a:pt x="177698" y="90039"/>
                  <a:pt x="180629" y="90039"/>
                </a:cubicBezTo>
                <a:close/>
                <a:moveTo>
                  <a:pt x="151877" y="90039"/>
                </a:moveTo>
                <a:cubicBezTo>
                  <a:pt x="154347" y="90039"/>
                  <a:pt x="156463" y="92237"/>
                  <a:pt x="156463" y="94802"/>
                </a:cubicBezTo>
                <a:cubicBezTo>
                  <a:pt x="156463" y="97366"/>
                  <a:pt x="154347" y="99198"/>
                  <a:pt x="151877" y="99198"/>
                </a:cubicBezTo>
                <a:cubicBezTo>
                  <a:pt x="149408" y="99198"/>
                  <a:pt x="147291" y="97366"/>
                  <a:pt x="147291" y="94802"/>
                </a:cubicBezTo>
                <a:cubicBezTo>
                  <a:pt x="147291" y="92237"/>
                  <a:pt x="149408" y="90039"/>
                  <a:pt x="151877" y="90039"/>
                </a:cubicBezTo>
                <a:close/>
                <a:moveTo>
                  <a:pt x="124890" y="90039"/>
                </a:moveTo>
                <a:cubicBezTo>
                  <a:pt x="127360" y="90039"/>
                  <a:pt x="129476" y="92237"/>
                  <a:pt x="129476" y="94802"/>
                </a:cubicBezTo>
                <a:cubicBezTo>
                  <a:pt x="129476" y="97366"/>
                  <a:pt x="127360" y="99198"/>
                  <a:pt x="124890" y="99198"/>
                </a:cubicBezTo>
                <a:cubicBezTo>
                  <a:pt x="122421" y="99198"/>
                  <a:pt x="120304" y="97366"/>
                  <a:pt x="120304" y="94802"/>
                </a:cubicBezTo>
                <a:cubicBezTo>
                  <a:pt x="120304" y="92237"/>
                  <a:pt x="122421" y="90039"/>
                  <a:pt x="124890" y="90039"/>
                </a:cubicBezTo>
                <a:close/>
                <a:moveTo>
                  <a:pt x="102024" y="73905"/>
                </a:moveTo>
                <a:lnTo>
                  <a:pt x="102024" y="96894"/>
                </a:lnTo>
                <a:lnTo>
                  <a:pt x="102024" y="216866"/>
                </a:lnTo>
                <a:lnTo>
                  <a:pt x="120407" y="216866"/>
                </a:lnTo>
                <a:lnTo>
                  <a:pt x="120407" y="193877"/>
                </a:lnTo>
                <a:cubicBezTo>
                  <a:pt x="120407" y="191363"/>
                  <a:pt x="122570" y="189208"/>
                  <a:pt x="125093" y="189208"/>
                </a:cubicBezTo>
                <a:lnTo>
                  <a:pt x="180603" y="189208"/>
                </a:lnTo>
                <a:cubicBezTo>
                  <a:pt x="183126" y="189208"/>
                  <a:pt x="184928" y="191363"/>
                  <a:pt x="184928" y="193877"/>
                </a:cubicBezTo>
                <a:lnTo>
                  <a:pt x="184928" y="216866"/>
                </a:lnTo>
                <a:lnTo>
                  <a:pt x="203672" y="216866"/>
                </a:lnTo>
                <a:lnTo>
                  <a:pt x="203672" y="96894"/>
                </a:lnTo>
                <a:lnTo>
                  <a:pt x="203672" y="73905"/>
                </a:lnTo>
                <a:lnTo>
                  <a:pt x="102024" y="73905"/>
                </a:lnTo>
                <a:close/>
                <a:moveTo>
                  <a:pt x="196823" y="36908"/>
                </a:moveTo>
                <a:lnTo>
                  <a:pt x="229625" y="66003"/>
                </a:lnTo>
                <a:cubicBezTo>
                  <a:pt x="231427" y="67080"/>
                  <a:pt x="231787" y="69235"/>
                  <a:pt x="231427" y="70672"/>
                </a:cubicBezTo>
                <a:cubicBezTo>
                  <a:pt x="230346" y="72827"/>
                  <a:pt x="228543" y="73905"/>
                  <a:pt x="226741" y="73905"/>
                </a:cubicBezTo>
                <a:lnTo>
                  <a:pt x="212683" y="73905"/>
                </a:lnTo>
                <a:lnTo>
                  <a:pt x="212683" y="92224"/>
                </a:lnTo>
                <a:lnTo>
                  <a:pt x="286937" y="92224"/>
                </a:lnTo>
                <a:lnTo>
                  <a:pt x="291263" y="92224"/>
                </a:lnTo>
                <a:lnTo>
                  <a:pt x="247647" y="36908"/>
                </a:lnTo>
                <a:lnTo>
                  <a:pt x="196823" y="36908"/>
                </a:lnTo>
                <a:close/>
                <a:moveTo>
                  <a:pt x="57688" y="36908"/>
                </a:moveTo>
                <a:lnTo>
                  <a:pt x="14072" y="92224"/>
                </a:lnTo>
                <a:lnTo>
                  <a:pt x="18398" y="92224"/>
                </a:lnTo>
                <a:lnTo>
                  <a:pt x="92652" y="92224"/>
                </a:lnTo>
                <a:lnTo>
                  <a:pt x="92652" y="73905"/>
                </a:lnTo>
                <a:lnTo>
                  <a:pt x="78594" y="73905"/>
                </a:lnTo>
                <a:cubicBezTo>
                  <a:pt x="76792" y="73905"/>
                  <a:pt x="74989" y="72827"/>
                  <a:pt x="74268" y="70672"/>
                </a:cubicBezTo>
                <a:cubicBezTo>
                  <a:pt x="73548" y="69235"/>
                  <a:pt x="74268" y="67080"/>
                  <a:pt x="75710" y="66003"/>
                </a:cubicBezTo>
                <a:lnTo>
                  <a:pt x="108512" y="36908"/>
                </a:lnTo>
                <a:lnTo>
                  <a:pt x="57688" y="36908"/>
                </a:lnTo>
                <a:close/>
                <a:moveTo>
                  <a:pt x="152848" y="10686"/>
                </a:moveTo>
                <a:lnTo>
                  <a:pt x="90849" y="64566"/>
                </a:lnTo>
                <a:lnTo>
                  <a:pt x="97338" y="64566"/>
                </a:lnTo>
                <a:lnTo>
                  <a:pt x="208358" y="64566"/>
                </a:lnTo>
                <a:lnTo>
                  <a:pt x="214486" y="64566"/>
                </a:lnTo>
                <a:lnTo>
                  <a:pt x="152848" y="10686"/>
                </a:lnTo>
                <a:close/>
                <a:moveTo>
                  <a:pt x="149604" y="1347"/>
                </a:moveTo>
                <a:cubicBezTo>
                  <a:pt x="151406" y="-449"/>
                  <a:pt x="153929" y="-449"/>
                  <a:pt x="155731" y="1347"/>
                </a:cubicBezTo>
                <a:lnTo>
                  <a:pt x="186370" y="27568"/>
                </a:lnTo>
                <a:lnTo>
                  <a:pt x="249810" y="27568"/>
                </a:lnTo>
                <a:cubicBezTo>
                  <a:pt x="251252" y="27568"/>
                  <a:pt x="252694" y="28646"/>
                  <a:pt x="253775" y="29724"/>
                </a:cubicBezTo>
                <a:lnTo>
                  <a:pt x="304599" y="94020"/>
                </a:lnTo>
                <a:cubicBezTo>
                  <a:pt x="305681" y="95457"/>
                  <a:pt x="305681" y="97612"/>
                  <a:pt x="304960" y="99049"/>
                </a:cubicBezTo>
                <a:cubicBezTo>
                  <a:pt x="304239" y="100486"/>
                  <a:pt x="302437" y="101563"/>
                  <a:pt x="300995" y="101563"/>
                </a:cubicBezTo>
                <a:lnTo>
                  <a:pt x="291623" y="101563"/>
                </a:lnTo>
                <a:lnTo>
                  <a:pt x="291623" y="216866"/>
                </a:lnTo>
                <a:lnTo>
                  <a:pt x="300995" y="216866"/>
                </a:lnTo>
                <a:cubicBezTo>
                  <a:pt x="303518" y="216866"/>
                  <a:pt x="305681" y="219021"/>
                  <a:pt x="305681" y="221535"/>
                </a:cubicBezTo>
                <a:cubicBezTo>
                  <a:pt x="305681" y="224050"/>
                  <a:pt x="303518" y="226205"/>
                  <a:pt x="300995" y="226205"/>
                </a:cubicBezTo>
                <a:lnTo>
                  <a:pt x="286937" y="226205"/>
                </a:lnTo>
                <a:lnTo>
                  <a:pt x="208358" y="226205"/>
                </a:lnTo>
                <a:lnTo>
                  <a:pt x="180603" y="226205"/>
                </a:lnTo>
                <a:lnTo>
                  <a:pt x="125093" y="226205"/>
                </a:lnTo>
                <a:lnTo>
                  <a:pt x="97338" y="226205"/>
                </a:lnTo>
                <a:lnTo>
                  <a:pt x="18398" y="226205"/>
                </a:lnTo>
                <a:lnTo>
                  <a:pt x="4701" y="226205"/>
                </a:lnTo>
                <a:cubicBezTo>
                  <a:pt x="1817" y="226205"/>
                  <a:pt x="15" y="224050"/>
                  <a:pt x="15" y="221535"/>
                </a:cubicBezTo>
                <a:cubicBezTo>
                  <a:pt x="15" y="219021"/>
                  <a:pt x="1817" y="216866"/>
                  <a:pt x="4701" y="216866"/>
                </a:cubicBezTo>
                <a:lnTo>
                  <a:pt x="13712" y="216866"/>
                </a:lnTo>
                <a:lnTo>
                  <a:pt x="13712" y="101563"/>
                </a:lnTo>
                <a:lnTo>
                  <a:pt x="4701" y="101563"/>
                </a:lnTo>
                <a:cubicBezTo>
                  <a:pt x="2898" y="101563"/>
                  <a:pt x="1096" y="100486"/>
                  <a:pt x="375" y="99049"/>
                </a:cubicBezTo>
                <a:cubicBezTo>
                  <a:pt x="-346" y="97612"/>
                  <a:pt x="15" y="95457"/>
                  <a:pt x="1096" y="94020"/>
                </a:cubicBezTo>
                <a:lnTo>
                  <a:pt x="51920" y="29724"/>
                </a:lnTo>
                <a:cubicBezTo>
                  <a:pt x="52641" y="28646"/>
                  <a:pt x="54083" y="27568"/>
                  <a:pt x="55525" y="27568"/>
                </a:cubicBezTo>
                <a:lnTo>
                  <a:pt x="119325" y="27568"/>
                </a:lnTo>
                <a:lnTo>
                  <a:pt x="149604" y="134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37" name="Freeform 760">
            <a:extLst>
              <a:ext uri="{FF2B5EF4-FFF2-40B4-BE49-F238E27FC236}">
                <a16:creationId xmlns:a16="http://schemas.microsoft.com/office/drawing/2014/main" id="{C4488D6D-4651-2548-A491-3C00AA75E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0824" y="7715169"/>
            <a:ext cx="1318076" cy="824058"/>
          </a:xfrm>
          <a:custGeom>
            <a:avLst/>
            <a:gdLst>
              <a:gd name="T0" fmla="*/ 29805 w 306027"/>
              <a:gd name="T1" fmla="*/ 186710 h 267856"/>
              <a:gd name="T2" fmla="*/ 19050 w 306027"/>
              <a:gd name="T3" fmla="*/ 186710 h 267856"/>
              <a:gd name="T4" fmla="*/ 276074 w 306027"/>
              <a:gd name="T5" fmla="*/ 180535 h 267856"/>
              <a:gd name="T6" fmla="*/ 215807 w 306027"/>
              <a:gd name="T7" fmla="*/ 201649 h 267856"/>
              <a:gd name="T8" fmla="*/ 215085 w 306027"/>
              <a:gd name="T9" fmla="*/ 213101 h 267856"/>
              <a:gd name="T10" fmla="*/ 273187 w 306027"/>
              <a:gd name="T11" fmla="*/ 193060 h 267856"/>
              <a:gd name="T12" fmla="*/ 276074 w 306027"/>
              <a:gd name="T13" fmla="*/ 180535 h 267856"/>
              <a:gd name="T14" fmla="*/ 48358 w 306027"/>
              <a:gd name="T15" fmla="*/ 246026 h 267856"/>
              <a:gd name="T16" fmla="*/ 296644 w 306027"/>
              <a:gd name="T17" fmla="*/ 200934 h 267856"/>
              <a:gd name="T18" fmla="*/ 273909 w 306027"/>
              <a:gd name="T19" fmla="*/ 202723 h 267856"/>
              <a:gd name="T20" fmla="*/ 168532 w 306027"/>
              <a:gd name="T21" fmla="*/ 230279 h 267856"/>
              <a:gd name="T22" fmla="*/ 123422 w 306027"/>
              <a:gd name="T23" fmla="*/ 222048 h 267856"/>
              <a:gd name="T24" fmla="*/ 198124 w 306027"/>
              <a:gd name="T25" fmla="*/ 217038 h 267856"/>
              <a:gd name="T26" fmla="*/ 206785 w 306027"/>
              <a:gd name="T27" fmla="*/ 208449 h 267856"/>
              <a:gd name="T28" fmla="*/ 194876 w 306027"/>
              <a:gd name="T29" fmla="*/ 192702 h 267856"/>
              <a:gd name="T30" fmla="*/ 48358 w 306027"/>
              <a:gd name="T31" fmla="*/ 171230 h 267856"/>
              <a:gd name="T32" fmla="*/ 9383 w 306027"/>
              <a:gd name="T33" fmla="*/ 244952 h 267856"/>
              <a:gd name="T34" fmla="*/ 38975 w 306027"/>
              <a:gd name="T35" fmla="*/ 171230 h 267856"/>
              <a:gd name="T36" fmla="*/ 4692 w 306027"/>
              <a:gd name="T37" fmla="*/ 161925 h 267856"/>
              <a:gd name="T38" fmla="*/ 136413 w 306027"/>
              <a:gd name="T39" fmla="*/ 175166 h 267856"/>
              <a:gd name="T40" fmla="*/ 210033 w 306027"/>
              <a:gd name="T41" fmla="*/ 189481 h 267856"/>
              <a:gd name="T42" fmla="*/ 249730 w 306027"/>
              <a:gd name="T43" fmla="*/ 179461 h 267856"/>
              <a:gd name="T44" fmla="*/ 287622 w 306027"/>
              <a:gd name="T45" fmla="*/ 184829 h 267856"/>
              <a:gd name="T46" fmla="*/ 300253 w 306027"/>
              <a:gd name="T47" fmla="*/ 189481 h 267856"/>
              <a:gd name="T48" fmla="*/ 294840 w 306027"/>
              <a:gd name="T49" fmla="*/ 218112 h 267856"/>
              <a:gd name="T50" fmla="*/ 42945 w 306027"/>
              <a:gd name="T51" fmla="*/ 253899 h 267856"/>
              <a:gd name="T52" fmla="*/ 0 w 306027"/>
              <a:gd name="T53" fmla="*/ 249247 h 267856"/>
              <a:gd name="T54" fmla="*/ 4692 w 306027"/>
              <a:gd name="T55" fmla="*/ 161925 h 267856"/>
              <a:gd name="T56" fmla="*/ 178636 w 306027"/>
              <a:gd name="T57" fmla="*/ 143471 h 267856"/>
              <a:gd name="T58" fmla="*/ 202455 w 306027"/>
              <a:gd name="T59" fmla="*/ 143471 h 267856"/>
              <a:gd name="T60" fmla="*/ 232769 w 306027"/>
              <a:gd name="T61" fmla="*/ 97330 h 267856"/>
              <a:gd name="T62" fmla="*/ 195237 w 306027"/>
              <a:gd name="T63" fmla="*/ 122563 h 267856"/>
              <a:gd name="T64" fmla="*/ 232769 w 306027"/>
              <a:gd name="T65" fmla="*/ 109586 h 267856"/>
              <a:gd name="T66" fmla="*/ 73259 w 306027"/>
              <a:gd name="T67" fmla="*/ 97330 h 267856"/>
              <a:gd name="T68" fmla="*/ 153014 w 306027"/>
              <a:gd name="T69" fmla="*/ 134099 h 267856"/>
              <a:gd name="T70" fmla="*/ 185854 w 306027"/>
              <a:gd name="T71" fmla="*/ 122563 h 267856"/>
              <a:gd name="T72" fmla="*/ 153014 w 306027"/>
              <a:gd name="T73" fmla="*/ 115354 h 267856"/>
              <a:gd name="T74" fmla="*/ 232769 w 306027"/>
              <a:gd name="T75" fmla="*/ 63805 h 267856"/>
              <a:gd name="T76" fmla="*/ 195237 w 306027"/>
              <a:gd name="T77" fmla="*/ 102376 h 267856"/>
              <a:gd name="T78" fmla="*/ 232769 w 306027"/>
              <a:gd name="T79" fmla="*/ 63805 h 267856"/>
              <a:gd name="T80" fmla="*/ 73259 w 306027"/>
              <a:gd name="T81" fmla="*/ 81829 h 267856"/>
              <a:gd name="T82" fmla="*/ 185854 w 306027"/>
              <a:gd name="T83" fmla="*/ 103818 h 267856"/>
              <a:gd name="T84" fmla="*/ 154096 w 306027"/>
              <a:gd name="T85" fmla="*/ 83271 h 267856"/>
              <a:gd name="T86" fmla="*/ 151931 w 306027"/>
              <a:gd name="T87" fmla="*/ 83271 h 267856"/>
              <a:gd name="T88" fmla="*/ 153014 w 306027"/>
              <a:gd name="T89" fmla="*/ 9373 h 267856"/>
              <a:gd name="T90" fmla="*/ 153014 w 306027"/>
              <a:gd name="T91" fmla="*/ 74259 h 267856"/>
              <a:gd name="T92" fmla="*/ 150127 w 306027"/>
              <a:gd name="T93" fmla="*/ 41455 h 267856"/>
              <a:gd name="T94" fmla="*/ 155901 w 306027"/>
              <a:gd name="T95" fmla="*/ 34246 h 267856"/>
              <a:gd name="T96" fmla="*/ 282209 w 306027"/>
              <a:gd name="T97" fmla="*/ 41816 h 267856"/>
              <a:gd name="T98" fmla="*/ 151931 w 306027"/>
              <a:gd name="T99" fmla="*/ 0 h 267856"/>
              <a:gd name="T100" fmla="*/ 302419 w 306027"/>
              <a:gd name="T101" fmla="*/ 37130 h 267856"/>
              <a:gd name="T102" fmla="*/ 302419 w 306027"/>
              <a:gd name="T103" fmla="*/ 46142 h 267856"/>
              <a:gd name="T104" fmla="*/ 242151 w 306027"/>
              <a:gd name="T105" fmla="*/ 109586 h 267856"/>
              <a:gd name="T106" fmla="*/ 211477 w 306027"/>
              <a:gd name="T107" fmla="*/ 143471 h 267856"/>
              <a:gd name="T108" fmla="*/ 169253 w 306027"/>
              <a:gd name="T109" fmla="*/ 143471 h 267856"/>
              <a:gd name="T110" fmla="*/ 153014 w 306027"/>
              <a:gd name="T111" fmla="*/ 143471 h 267856"/>
              <a:gd name="T112" fmla="*/ 64237 w 306027"/>
              <a:gd name="T113" fmla="*/ 61282 h 267856"/>
              <a:gd name="T114" fmla="*/ 0 w 306027"/>
              <a:gd name="T115" fmla="*/ 41816 h 267856"/>
              <a:gd name="T116" fmla="*/ 151931 w 306027"/>
              <a:gd name="T117" fmla="*/ 0 h 2678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06027" h="267856">
                <a:moveTo>
                  <a:pt x="24428" y="180975"/>
                </a:moveTo>
                <a:cubicBezTo>
                  <a:pt x="27295" y="180975"/>
                  <a:pt x="29805" y="183484"/>
                  <a:pt x="29805" y="186710"/>
                </a:cubicBezTo>
                <a:cubicBezTo>
                  <a:pt x="29805" y="189578"/>
                  <a:pt x="27295" y="191729"/>
                  <a:pt x="24428" y="191729"/>
                </a:cubicBezTo>
                <a:cubicBezTo>
                  <a:pt x="21201" y="191729"/>
                  <a:pt x="19050" y="189578"/>
                  <a:pt x="19050" y="186710"/>
                </a:cubicBezTo>
                <a:cubicBezTo>
                  <a:pt x="19050" y="183484"/>
                  <a:pt x="21201" y="180975"/>
                  <a:pt x="24428" y="180975"/>
                </a:cubicBezTo>
                <a:close/>
                <a:moveTo>
                  <a:pt x="276074" y="180535"/>
                </a:moveTo>
                <a:cubicBezTo>
                  <a:pt x="273548" y="179461"/>
                  <a:pt x="262000" y="184113"/>
                  <a:pt x="253700" y="187692"/>
                </a:cubicBezTo>
                <a:cubicBezTo>
                  <a:pt x="243234" y="192344"/>
                  <a:pt x="230242" y="197713"/>
                  <a:pt x="215807" y="201649"/>
                </a:cubicBezTo>
                <a:cubicBezTo>
                  <a:pt x="216168" y="203797"/>
                  <a:pt x="216529" y="206302"/>
                  <a:pt x="216168" y="208807"/>
                </a:cubicBezTo>
                <a:cubicBezTo>
                  <a:pt x="215807" y="210238"/>
                  <a:pt x="215807" y="211670"/>
                  <a:pt x="215085" y="213101"/>
                </a:cubicBezTo>
                <a:cubicBezTo>
                  <a:pt x="239986" y="207017"/>
                  <a:pt x="257669" y="199502"/>
                  <a:pt x="270300" y="194492"/>
                </a:cubicBezTo>
                <a:cubicBezTo>
                  <a:pt x="271383" y="193776"/>
                  <a:pt x="272465" y="193418"/>
                  <a:pt x="273187" y="193060"/>
                </a:cubicBezTo>
                <a:cubicBezTo>
                  <a:pt x="275713" y="190913"/>
                  <a:pt x="278600" y="187334"/>
                  <a:pt x="278600" y="184829"/>
                </a:cubicBezTo>
                <a:cubicBezTo>
                  <a:pt x="278600" y="183755"/>
                  <a:pt x="278240" y="182324"/>
                  <a:pt x="276074" y="180535"/>
                </a:cubicBezTo>
                <a:close/>
                <a:moveTo>
                  <a:pt x="48358" y="171230"/>
                </a:moveTo>
                <a:lnTo>
                  <a:pt x="48358" y="246026"/>
                </a:lnTo>
                <a:cubicBezTo>
                  <a:pt x="69289" y="252468"/>
                  <a:pt x="194154" y="285392"/>
                  <a:pt x="289427" y="210596"/>
                </a:cubicBezTo>
                <a:cubicBezTo>
                  <a:pt x="291231" y="209165"/>
                  <a:pt x="296284" y="204870"/>
                  <a:pt x="296644" y="200934"/>
                </a:cubicBezTo>
                <a:cubicBezTo>
                  <a:pt x="296644" y="200218"/>
                  <a:pt x="296284" y="198428"/>
                  <a:pt x="294479" y="196639"/>
                </a:cubicBezTo>
                <a:cubicBezTo>
                  <a:pt x="292314" y="194850"/>
                  <a:pt x="283292" y="198786"/>
                  <a:pt x="273909" y="202723"/>
                </a:cubicBezTo>
                <a:cubicBezTo>
                  <a:pt x="258391" y="209165"/>
                  <a:pt x="235295" y="219185"/>
                  <a:pt x="201011" y="225627"/>
                </a:cubicBezTo>
                <a:cubicBezTo>
                  <a:pt x="193072" y="228490"/>
                  <a:pt x="182245" y="230279"/>
                  <a:pt x="168532" y="230279"/>
                </a:cubicBezTo>
                <a:cubicBezTo>
                  <a:pt x="156983" y="230279"/>
                  <a:pt x="143270" y="229206"/>
                  <a:pt x="127391" y="227058"/>
                </a:cubicBezTo>
                <a:cubicBezTo>
                  <a:pt x="124865" y="226701"/>
                  <a:pt x="122700" y="224553"/>
                  <a:pt x="123422" y="222048"/>
                </a:cubicBezTo>
                <a:cubicBezTo>
                  <a:pt x="123422" y="219543"/>
                  <a:pt x="125948" y="217396"/>
                  <a:pt x="128474" y="217754"/>
                </a:cubicBezTo>
                <a:cubicBezTo>
                  <a:pt x="170336" y="223122"/>
                  <a:pt x="189463" y="220259"/>
                  <a:pt x="198124" y="217038"/>
                </a:cubicBezTo>
                <a:lnTo>
                  <a:pt x="198485" y="216680"/>
                </a:lnTo>
                <a:cubicBezTo>
                  <a:pt x="206785" y="213817"/>
                  <a:pt x="206785" y="209523"/>
                  <a:pt x="206785" y="208449"/>
                </a:cubicBezTo>
                <a:cubicBezTo>
                  <a:pt x="207146" y="202723"/>
                  <a:pt x="206063" y="198428"/>
                  <a:pt x="203537" y="195923"/>
                </a:cubicBezTo>
                <a:cubicBezTo>
                  <a:pt x="199928" y="192344"/>
                  <a:pt x="194876" y="192702"/>
                  <a:pt x="194876" y="192702"/>
                </a:cubicBezTo>
                <a:cubicBezTo>
                  <a:pt x="149405" y="193418"/>
                  <a:pt x="140744" y="188766"/>
                  <a:pt x="131361" y="183040"/>
                </a:cubicBezTo>
                <a:cubicBezTo>
                  <a:pt x="121978" y="177672"/>
                  <a:pt x="111512" y="171588"/>
                  <a:pt x="48358" y="171230"/>
                </a:cubicBezTo>
                <a:close/>
                <a:moveTo>
                  <a:pt x="9383" y="171230"/>
                </a:moveTo>
                <a:lnTo>
                  <a:pt x="9383" y="244952"/>
                </a:lnTo>
                <a:lnTo>
                  <a:pt x="38975" y="244952"/>
                </a:lnTo>
                <a:lnTo>
                  <a:pt x="38975" y="171230"/>
                </a:lnTo>
                <a:lnTo>
                  <a:pt x="9383" y="171230"/>
                </a:lnTo>
                <a:close/>
                <a:moveTo>
                  <a:pt x="4692" y="161925"/>
                </a:moveTo>
                <a:lnTo>
                  <a:pt x="43667" y="161925"/>
                </a:lnTo>
                <a:cubicBezTo>
                  <a:pt x="113678" y="161925"/>
                  <a:pt x="125587" y="169083"/>
                  <a:pt x="136413" y="175166"/>
                </a:cubicBezTo>
                <a:cubicBezTo>
                  <a:pt x="144353" y="180177"/>
                  <a:pt x="151570" y="184113"/>
                  <a:pt x="194154" y="183398"/>
                </a:cubicBezTo>
                <a:cubicBezTo>
                  <a:pt x="194515" y="183398"/>
                  <a:pt x="203537" y="183040"/>
                  <a:pt x="210033" y="189481"/>
                </a:cubicBezTo>
                <a:cubicBezTo>
                  <a:pt x="211116" y="190555"/>
                  <a:pt x="211837" y="191629"/>
                  <a:pt x="212920" y="193060"/>
                </a:cubicBezTo>
                <a:cubicBezTo>
                  <a:pt x="226994" y="188766"/>
                  <a:pt x="239625" y="183755"/>
                  <a:pt x="249730" y="179461"/>
                </a:cubicBezTo>
                <a:cubicBezTo>
                  <a:pt x="265609" y="172661"/>
                  <a:pt x="275352" y="168725"/>
                  <a:pt x="281487" y="173377"/>
                </a:cubicBezTo>
                <a:cubicBezTo>
                  <a:pt x="286901" y="177314"/>
                  <a:pt x="287622" y="181608"/>
                  <a:pt x="287622" y="184829"/>
                </a:cubicBezTo>
                <a:cubicBezTo>
                  <a:pt x="287622" y="185903"/>
                  <a:pt x="287622" y="186976"/>
                  <a:pt x="287262" y="187692"/>
                </a:cubicBezTo>
                <a:cubicBezTo>
                  <a:pt x="292675" y="186618"/>
                  <a:pt x="297005" y="186976"/>
                  <a:pt x="300253" y="189481"/>
                </a:cubicBezTo>
                <a:cubicBezTo>
                  <a:pt x="305306" y="193776"/>
                  <a:pt x="306027" y="198428"/>
                  <a:pt x="306027" y="201291"/>
                </a:cubicBezTo>
                <a:cubicBezTo>
                  <a:pt x="305666" y="210596"/>
                  <a:pt x="295923" y="217396"/>
                  <a:pt x="294840" y="218112"/>
                </a:cubicBezTo>
                <a:cubicBezTo>
                  <a:pt x="245038" y="257478"/>
                  <a:pt x="186937" y="267856"/>
                  <a:pt x="139300" y="267856"/>
                </a:cubicBezTo>
                <a:cubicBezTo>
                  <a:pt x="88416" y="267856"/>
                  <a:pt x="48719" y="255689"/>
                  <a:pt x="42945" y="253899"/>
                </a:cubicBezTo>
                <a:lnTo>
                  <a:pt x="4692" y="253899"/>
                </a:lnTo>
                <a:cubicBezTo>
                  <a:pt x="2166" y="253899"/>
                  <a:pt x="0" y="252110"/>
                  <a:pt x="0" y="249247"/>
                </a:cubicBezTo>
                <a:lnTo>
                  <a:pt x="0" y="166577"/>
                </a:lnTo>
                <a:cubicBezTo>
                  <a:pt x="0" y="164072"/>
                  <a:pt x="2166" y="161925"/>
                  <a:pt x="4692" y="161925"/>
                </a:cubicBezTo>
                <a:close/>
                <a:moveTo>
                  <a:pt x="190545" y="131575"/>
                </a:moveTo>
                <a:cubicBezTo>
                  <a:pt x="184050" y="131575"/>
                  <a:pt x="178636" y="136983"/>
                  <a:pt x="178636" y="143471"/>
                </a:cubicBezTo>
                <a:cubicBezTo>
                  <a:pt x="178636" y="150320"/>
                  <a:pt x="184050" y="155367"/>
                  <a:pt x="190545" y="155367"/>
                </a:cubicBezTo>
                <a:cubicBezTo>
                  <a:pt x="197041" y="155367"/>
                  <a:pt x="202455" y="150320"/>
                  <a:pt x="202455" y="143471"/>
                </a:cubicBezTo>
                <a:cubicBezTo>
                  <a:pt x="202455" y="136983"/>
                  <a:pt x="197041" y="131575"/>
                  <a:pt x="190545" y="131575"/>
                </a:cubicBezTo>
                <a:close/>
                <a:moveTo>
                  <a:pt x="232769" y="97330"/>
                </a:moveTo>
                <a:cubicBezTo>
                  <a:pt x="224107" y="103818"/>
                  <a:pt x="210755" y="108505"/>
                  <a:pt x="195237" y="111749"/>
                </a:cubicBezTo>
                <a:lnTo>
                  <a:pt x="195237" y="122563"/>
                </a:lnTo>
                <a:cubicBezTo>
                  <a:pt x="198846" y="123645"/>
                  <a:pt x="202094" y="125447"/>
                  <a:pt x="204620" y="127971"/>
                </a:cubicBezTo>
                <a:cubicBezTo>
                  <a:pt x="221942" y="122924"/>
                  <a:pt x="232769" y="116075"/>
                  <a:pt x="232769" y="109586"/>
                </a:cubicBezTo>
                <a:lnTo>
                  <a:pt x="232769" y="97330"/>
                </a:lnTo>
                <a:close/>
                <a:moveTo>
                  <a:pt x="73259" y="97330"/>
                </a:moveTo>
                <a:lnTo>
                  <a:pt x="73259" y="109586"/>
                </a:lnTo>
                <a:cubicBezTo>
                  <a:pt x="73259" y="121121"/>
                  <a:pt x="107543" y="134099"/>
                  <a:pt x="153014" y="134099"/>
                </a:cubicBezTo>
                <a:cubicBezTo>
                  <a:pt x="159871" y="134099"/>
                  <a:pt x="166006" y="133738"/>
                  <a:pt x="172140" y="133378"/>
                </a:cubicBezTo>
                <a:cubicBezTo>
                  <a:pt x="175028" y="127971"/>
                  <a:pt x="180080" y="124005"/>
                  <a:pt x="185854" y="122563"/>
                </a:cubicBezTo>
                <a:lnTo>
                  <a:pt x="185854" y="113191"/>
                </a:lnTo>
                <a:cubicBezTo>
                  <a:pt x="175028" y="114993"/>
                  <a:pt x="163840" y="115354"/>
                  <a:pt x="153014" y="115354"/>
                </a:cubicBezTo>
                <a:cubicBezTo>
                  <a:pt x="121617" y="115354"/>
                  <a:pt x="89138" y="109586"/>
                  <a:pt x="73259" y="97330"/>
                </a:cubicBezTo>
                <a:close/>
                <a:moveTo>
                  <a:pt x="232769" y="63805"/>
                </a:moveTo>
                <a:lnTo>
                  <a:pt x="195237" y="73178"/>
                </a:lnTo>
                <a:lnTo>
                  <a:pt x="195237" y="102376"/>
                </a:lnTo>
                <a:cubicBezTo>
                  <a:pt x="217972" y="97690"/>
                  <a:pt x="232769" y="89399"/>
                  <a:pt x="232769" y="81829"/>
                </a:cubicBezTo>
                <a:lnTo>
                  <a:pt x="232769" y="63805"/>
                </a:lnTo>
                <a:close/>
                <a:moveTo>
                  <a:pt x="73259" y="63805"/>
                </a:moveTo>
                <a:lnTo>
                  <a:pt x="73259" y="81829"/>
                </a:lnTo>
                <a:cubicBezTo>
                  <a:pt x="73259" y="93364"/>
                  <a:pt x="107543" y="106342"/>
                  <a:pt x="153014" y="106342"/>
                </a:cubicBezTo>
                <a:cubicBezTo>
                  <a:pt x="164923" y="106342"/>
                  <a:pt x="176110" y="105260"/>
                  <a:pt x="185854" y="103818"/>
                </a:cubicBezTo>
                <a:lnTo>
                  <a:pt x="185854" y="75340"/>
                </a:lnTo>
                <a:lnTo>
                  <a:pt x="154096" y="83271"/>
                </a:lnTo>
                <a:cubicBezTo>
                  <a:pt x="153736" y="83271"/>
                  <a:pt x="153375" y="83271"/>
                  <a:pt x="153014" y="83271"/>
                </a:cubicBezTo>
                <a:cubicBezTo>
                  <a:pt x="152653" y="83271"/>
                  <a:pt x="152292" y="83271"/>
                  <a:pt x="151931" y="83271"/>
                </a:cubicBezTo>
                <a:lnTo>
                  <a:pt x="73259" y="63805"/>
                </a:lnTo>
                <a:close/>
                <a:moveTo>
                  <a:pt x="153014" y="9373"/>
                </a:moveTo>
                <a:lnTo>
                  <a:pt x="23818" y="41816"/>
                </a:lnTo>
                <a:lnTo>
                  <a:pt x="153014" y="74259"/>
                </a:lnTo>
                <a:lnTo>
                  <a:pt x="180441" y="67049"/>
                </a:lnTo>
                <a:lnTo>
                  <a:pt x="150127" y="41455"/>
                </a:lnTo>
                <a:cubicBezTo>
                  <a:pt x="147961" y="39653"/>
                  <a:pt x="147961" y="36769"/>
                  <a:pt x="149405" y="34606"/>
                </a:cubicBezTo>
                <a:cubicBezTo>
                  <a:pt x="151209" y="32804"/>
                  <a:pt x="154096" y="32443"/>
                  <a:pt x="155901" y="34246"/>
                </a:cubicBezTo>
                <a:lnTo>
                  <a:pt x="191628" y="64166"/>
                </a:lnTo>
                <a:lnTo>
                  <a:pt x="282209" y="41816"/>
                </a:lnTo>
                <a:lnTo>
                  <a:pt x="153014" y="9373"/>
                </a:lnTo>
                <a:close/>
                <a:moveTo>
                  <a:pt x="151931" y="0"/>
                </a:moveTo>
                <a:cubicBezTo>
                  <a:pt x="152653" y="0"/>
                  <a:pt x="153375" y="0"/>
                  <a:pt x="154096" y="0"/>
                </a:cubicBezTo>
                <a:lnTo>
                  <a:pt x="302419" y="37130"/>
                </a:lnTo>
                <a:cubicBezTo>
                  <a:pt x="304584" y="37851"/>
                  <a:pt x="306027" y="39653"/>
                  <a:pt x="306027" y="41816"/>
                </a:cubicBezTo>
                <a:cubicBezTo>
                  <a:pt x="306027" y="43979"/>
                  <a:pt x="304584" y="45781"/>
                  <a:pt x="302419" y="46142"/>
                </a:cubicBezTo>
                <a:lnTo>
                  <a:pt x="242151" y="61282"/>
                </a:lnTo>
                <a:lnTo>
                  <a:pt x="242151" y="109586"/>
                </a:lnTo>
                <a:cubicBezTo>
                  <a:pt x="242151" y="121482"/>
                  <a:pt x="228799" y="130133"/>
                  <a:pt x="210394" y="135901"/>
                </a:cubicBezTo>
                <a:cubicBezTo>
                  <a:pt x="211116" y="138064"/>
                  <a:pt x="211477" y="140587"/>
                  <a:pt x="211477" y="143471"/>
                </a:cubicBezTo>
                <a:cubicBezTo>
                  <a:pt x="211477" y="155007"/>
                  <a:pt x="202094" y="164740"/>
                  <a:pt x="190545" y="164740"/>
                </a:cubicBezTo>
                <a:cubicBezTo>
                  <a:pt x="178636" y="164740"/>
                  <a:pt x="169253" y="155007"/>
                  <a:pt x="169253" y="143471"/>
                </a:cubicBezTo>
                <a:lnTo>
                  <a:pt x="169253" y="143111"/>
                </a:lnTo>
                <a:cubicBezTo>
                  <a:pt x="163840" y="143111"/>
                  <a:pt x="158427" y="143471"/>
                  <a:pt x="153014" y="143471"/>
                </a:cubicBezTo>
                <a:cubicBezTo>
                  <a:pt x="110069" y="143471"/>
                  <a:pt x="64237" y="131575"/>
                  <a:pt x="64237" y="109586"/>
                </a:cubicBezTo>
                <a:lnTo>
                  <a:pt x="64237" y="61282"/>
                </a:lnTo>
                <a:lnTo>
                  <a:pt x="3609" y="46142"/>
                </a:lnTo>
                <a:cubicBezTo>
                  <a:pt x="1444" y="45781"/>
                  <a:pt x="0" y="43979"/>
                  <a:pt x="0" y="41816"/>
                </a:cubicBezTo>
                <a:cubicBezTo>
                  <a:pt x="0" y="39653"/>
                  <a:pt x="1444" y="37851"/>
                  <a:pt x="3609" y="37130"/>
                </a:cubicBezTo>
                <a:lnTo>
                  <a:pt x="151931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38" name="Freeform 76">
            <a:extLst>
              <a:ext uri="{FF2B5EF4-FFF2-40B4-BE49-F238E27FC236}">
                <a16:creationId xmlns:a16="http://schemas.microsoft.com/office/drawing/2014/main" id="{B19CCCFC-18BE-EA45-8E61-4A5E136614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45684" y="9294392"/>
            <a:ext cx="1027454" cy="770137"/>
          </a:xfrm>
          <a:custGeom>
            <a:avLst/>
            <a:gdLst>
              <a:gd name="T0" fmla="*/ 699848 w 2499"/>
              <a:gd name="T1" fmla="*/ 265416 h 1876"/>
              <a:gd name="T2" fmla="*/ 687241 w 2499"/>
              <a:gd name="T3" fmla="*/ 227653 h 1876"/>
              <a:gd name="T4" fmla="*/ 649781 w 2499"/>
              <a:gd name="T5" fmla="*/ 240241 h 1876"/>
              <a:gd name="T6" fmla="*/ 590350 w 2499"/>
              <a:gd name="T7" fmla="*/ 280880 h 1876"/>
              <a:gd name="T8" fmla="*/ 684360 w 2499"/>
              <a:gd name="T9" fmla="*/ 140620 h 1876"/>
              <a:gd name="T10" fmla="*/ 692284 w 2499"/>
              <a:gd name="T11" fmla="*/ 280880 h 1876"/>
              <a:gd name="T12" fmla="*/ 674995 w 2499"/>
              <a:gd name="T13" fmla="*/ 589813 h 1876"/>
              <a:gd name="T14" fmla="*/ 646900 w 2499"/>
              <a:gd name="T15" fmla="*/ 561760 h 1876"/>
              <a:gd name="T16" fmla="*/ 674995 w 2499"/>
              <a:gd name="T17" fmla="*/ 533708 h 1876"/>
              <a:gd name="T18" fmla="*/ 703089 w 2499"/>
              <a:gd name="T19" fmla="*/ 561760 h 1876"/>
              <a:gd name="T20" fmla="*/ 281308 w 2499"/>
              <a:gd name="T21" fmla="*/ 589813 h 1876"/>
              <a:gd name="T22" fmla="*/ 253213 w 2499"/>
              <a:gd name="T23" fmla="*/ 561760 h 1876"/>
              <a:gd name="T24" fmla="*/ 281308 w 2499"/>
              <a:gd name="T25" fmla="*/ 533708 h 1876"/>
              <a:gd name="T26" fmla="*/ 309403 w 2499"/>
              <a:gd name="T27" fmla="*/ 561760 h 1876"/>
              <a:gd name="T28" fmla="*/ 281308 w 2499"/>
              <a:gd name="T29" fmla="*/ 589813 h 1876"/>
              <a:gd name="T30" fmla="*/ 721459 w 2499"/>
              <a:gd name="T31" fmla="*/ 84516 h 1876"/>
              <a:gd name="T32" fmla="*/ 534161 w 2499"/>
              <a:gd name="T33" fmla="*/ 393088 h 1876"/>
              <a:gd name="T34" fmla="*/ 506066 w 2499"/>
              <a:gd name="T35" fmla="*/ 0 h 1876"/>
              <a:gd name="T36" fmla="*/ 0 w 2499"/>
              <a:gd name="T37" fmla="*/ 168672 h 1876"/>
              <a:gd name="T38" fmla="*/ 197024 w 2499"/>
              <a:gd name="T39" fmla="*/ 84516 h 1876"/>
              <a:gd name="T40" fmla="*/ 377478 w 2499"/>
              <a:gd name="T41" fmla="*/ 196724 h 1876"/>
              <a:gd name="T42" fmla="*/ 197024 w 2499"/>
              <a:gd name="T43" fmla="*/ 308932 h 1876"/>
              <a:gd name="T44" fmla="*/ 0 w 2499"/>
              <a:gd name="T45" fmla="*/ 224776 h 1876"/>
              <a:gd name="T46" fmla="*/ 44663 w 2499"/>
              <a:gd name="T47" fmla="*/ 589813 h 1876"/>
              <a:gd name="T48" fmla="*/ 144796 w 2499"/>
              <a:gd name="T49" fmla="*/ 589813 h 1876"/>
              <a:gd name="T50" fmla="*/ 140834 w 2499"/>
              <a:gd name="T51" fmla="*/ 561760 h 1876"/>
              <a:gd name="T52" fmla="*/ 253213 w 2499"/>
              <a:gd name="T53" fmla="*/ 449193 h 1876"/>
              <a:gd name="T54" fmla="*/ 267260 w 2499"/>
              <a:gd name="T55" fmla="*/ 450991 h 1876"/>
              <a:gd name="T56" fmla="*/ 168929 w 2499"/>
              <a:gd name="T57" fmla="*/ 561760 h 1876"/>
              <a:gd name="T58" fmla="*/ 281308 w 2499"/>
              <a:gd name="T59" fmla="*/ 674328 h 1876"/>
              <a:gd name="T60" fmla="*/ 534161 w 2499"/>
              <a:gd name="T61" fmla="*/ 589813 h 1876"/>
              <a:gd name="T62" fmla="*/ 538123 w 2499"/>
              <a:gd name="T63" fmla="*/ 589813 h 1876"/>
              <a:gd name="T64" fmla="*/ 534161 w 2499"/>
              <a:gd name="T65" fmla="*/ 561760 h 1876"/>
              <a:gd name="T66" fmla="*/ 646900 w 2499"/>
              <a:gd name="T67" fmla="*/ 449193 h 1876"/>
              <a:gd name="T68" fmla="*/ 660587 w 2499"/>
              <a:gd name="T69" fmla="*/ 450991 h 1876"/>
              <a:gd name="T70" fmla="*/ 660587 w 2499"/>
              <a:gd name="T71" fmla="*/ 450991 h 1876"/>
              <a:gd name="T72" fmla="*/ 562255 w 2499"/>
              <a:gd name="T73" fmla="*/ 561760 h 1876"/>
              <a:gd name="T74" fmla="*/ 674995 w 2499"/>
              <a:gd name="T75" fmla="*/ 674328 h 1876"/>
              <a:gd name="T76" fmla="*/ 855450 w 2499"/>
              <a:gd name="T77" fmla="*/ 589813 h 1876"/>
              <a:gd name="T78" fmla="*/ 899753 w 2499"/>
              <a:gd name="T79" fmla="*/ 425816 h 1876"/>
              <a:gd name="T80" fmla="*/ 808625 w 2499"/>
              <a:gd name="T81" fmla="*/ 287713 h 187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2499" h="1876">
                <a:moveTo>
                  <a:pt x="1922" y="781"/>
                </a:moveTo>
                <a:lnTo>
                  <a:pt x="1943" y="738"/>
                </a:lnTo>
                <a:cubicBezTo>
                  <a:pt x="1962" y="699"/>
                  <a:pt x="1947" y="652"/>
                  <a:pt x="1908" y="633"/>
                </a:cubicBezTo>
                <a:cubicBezTo>
                  <a:pt x="1870" y="614"/>
                  <a:pt x="1822" y="629"/>
                  <a:pt x="1804" y="668"/>
                </a:cubicBezTo>
                <a:lnTo>
                  <a:pt x="1747" y="781"/>
                </a:lnTo>
                <a:lnTo>
                  <a:pt x="1639" y="781"/>
                </a:lnTo>
                <a:lnTo>
                  <a:pt x="1639" y="391"/>
                </a:lnTo>
                <a:lnTo>
                  <a:pt x="1900" y="391"/>
                </a:lnTo>
                <a:lnTo>
                  <a:pt x="2067" y="781"/>
                </a:lnTo>
                <a:lnTo>
                  <a:pt x="1922" y="781"/>
                </a:lnTo>
                <a:close/>
                <a:moveTo>
                  <a:pt x="1874" y="1640"/>
                </a:moveTo>
                <a:lnTo>
                  <a:pt x="1874" y="1640"/>
                </a:lnTo>
                <a:cubicBezTo>
                  <a:pt x="1830" y="1640"/>
                  <a:pt x="1796" y="1605"/>
                  <a:pt x="1796" y="1562"/>
                </a:cubicBezTo>
                <a:cubicBezTo>
                  <a:pt x="1796" y="1519"/>
                  <a:pt x="1830" y="1484"/>
                  <a:pt x="1874" y="1484"/>
                </a:cubicBezTo>
                <a:cubicBezTo>
                  <a:pt x="1917" y="1484"/>
                  <a:pt x="1952" y="1519"/>
                  <a:pt x="1952" y="1562"/>
                </a:cubicBezTo>
                <a:cubicBezTo>
                  <a:pt x="1952" y="1605"/>
                  <a:pt x="1917" y="1640"/>
                  <a:pt x="1874" y="1640"/>
                </a:cubicBezTo>
                <a:close/>
                <a:moveTo>
                  <a:pt x="781" y="1640"/>
                </a:moveTo>
                <a:lnTo>
                  <a:pt x="781" y="1640"/>
                </a:lnTo>
                <a:cubicBezTo>
                  <a:pt x="738" y="1640"/>
                  <a:pt x="703" y="1605"/>
                  <a:pt x="703" y="1562"/>
                </a:cubicBezTo>
                <a:cubicBezTo>
                  <a:pt x="703" y="1519"/>
                  <a:pt x="738" y="1484"/>
                  <a:pt x="781" y="1484"/>
                </a:cubicBezTo>
                <a:cubicBezTo>
                  <a:pt x="824" y="1484"/>
                  <a:pt x="859" y="1519"/>
                  <a:pt x="859" y="1562"/>
                </a:cubicBezTo>
                <a:cubicBezTo>
                  <a:pt x="859" y="1605"/>
                  <a:pt x="824" y="1640"/>
                  <a:pt x="781" y="1640"/>
                </a:cubicBezTo>
                <a:close/>
                <a:moveTo>
                  <a:pt x="2245" y="800"/>
                </a:moveTo>
                <a:lnTo>
                  <a:pt x="2003" y="235"/>
                </a:lnTo>
                <a:lnTo>
                  <a:pt x="1483" y="235"/>
                </a:lnTo>
                <a:lnTo>
                  <a:pt x="1483" y="1093"/>
                </a:lnTo>
                <a:lnTo>
                  <a:pt x="1405" y="1093"/>
                </a:lnTo>
                <a:lnTo>
                  <a:pt x="1405" y="0"/>
                </a:lnTo>
                <a:lnTo>
                  <a:pt x="0" y="0"/>
                </a:lnTo>
                <a:lnTo>
                  <a:pt x="0" y="469"/>
                </a:lnTo>
                <a:lnTo>
                  <a:pt x="547" y="469"/>
                </a:lnTo>
                <a:lnTo>
                  <a:pt x="547" y="235"/>
                </a:lnTo>
                <a:lnTo>
                  <a:pt x="735" y="235"/>
                </a:lnTo>
                <a:lnTo>
                  <a:pt x="1048" y="547"/>
                </a:lnTo>
                <a:lnTo>
                  <a:pt x="735" y="859"/>
                </a:lnTo>
                <a:lnTo>
                  <a:pt x="547" y="859"/>
                </a:lnTo>
                <a:lnTo>
                  <a:pt x="547" y="625"/>
                </a:lnTo>
                <a:lnTo>
                  <a:pt x="0" y="625"/>
                </a:lnTo>
                <a:lnTo>
                  <a:pt x="0" y="1516"/>
                </a:lnTo>
                <a:lnTo>
                  <a:pt x="124" y="1640"/>
                </a:lnTo>
                <a:lnTo>
                  <a:pt x="402" y="1640"/>
                </a:lnTo>
                <a:cubicBezTo>
                  <a:pt x="395" y="1615"/>
                  <a:pt x="391" y="1590"/>
                  <a:pt x="391" y="1562"/>
                </a:cubicBezTo>
                <a:cubicBezTo>
                  <a:pt x="391" y="1390"/>
                  <a:pt x="530" y="1249"/>
                  <a:pt x="703" y="1249"/>
                </a:cubicBezTo>
                <a:cubicBezTo>
                  <a:pt x="717" y="1249"/>
                  <a:pt x="729" y="1252"/>
                  <a:pt x="742" y="1254"/>
                </a:cubicBezTo>
                <a:cubicBezTo>
                  <a:pt x="588" y="1273"/>
                  <a:pt x="469" y="1403"/>
                  <a:pt x="469" y="1562"/>
                </a:cubicBezTo>
                <a:cubicBezTo>
                  <a:pt x="469" y="1735"/>
                  <a:pt x="608" y="1875"/>
                  <a:pt x="781" y="1875"/>
                </a:cubicBezTo>
                <a:cubicBezTo>
                  <a:pt x="926" y="1875"/>
                  <a:pt x="1047" y="1775"/>
                  <a:pt x="1082" y="1640"/>
                </a:cubicBezTo>
                <a:lnTo>
                  <a:pt x="1483" y="1640"/>
                </a:lnTo>
                <a:lnTo>
                  <a:pt x="1494" y="1640"/>
                </a:lnTo>
                <a:cubicBezTo>
                  <a:pt x="1487" y="1615"/>
                  <a:pt x="1483" y="1590"/>
                  <a:pt x="1483" y="1562"/>
                </a:cubicBezTo>
                <a:cubicBezTo>
                  <a:pt x="1483" y="1390"/>
                  <a:pt x="1623" y="1249"/>
                  <a:pt x="1796" y="1249"/>
                </a:cubicBezTo>
                <a:cubicBezTo>
                  <a:pt x="1809" y="1249"/>
                  <a:pt x="1821" y="1252"/>
                  <a:pt x="1834" y="1254"/>
                </a:cubicBezTo>
                <a:cubicBezTo>
                  <a:pt x="1680" y="1274"/>
                  <a:pt x="1561" y="1403"/>
                  <a:pt x="1561" y="1562"/>
                </a:cubicBezTo>
                <a:cubicBezTo>
                  <a:pt x="1561" y="1735"/>
                  <a:pt x="1701" y="1875"/>
                  <a:pt x="1874" y="1875"/>
                </a:cubicBezTo>
                <a:cubicBezTo>
                  <a:pt x="2019" y="1875"/>
                  <a:pt x="2140" y="1775"/>
                  <a:pt x="2175" y="1640"/>
                </a:cubicBezTo>
                <a:lnTo>
                  <a:pt x="2375" y="1640"/>
                </a:lnTo>
                <a:lnTo>
                  <a:pt x="2498" y="1516"/>
                </a:lnTo>
                <a:lnTo>
                  <a:pt x="2498" y="1184"/>
                </a:lnTo>
                <a:cubicBezTo>
                  <a:pt x="2498" y="1016"/>
                  <a:pt x="2398" y="867"/>
                  <a:pt x="2245" y="80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1"/>
            </a:solidFill>
          </a:ln>
          <a:effectLst/>
        </p:spPr>
        <p:txBody>
          <a:bodyPr wrap="none" anchor="ctr"/>
          <a:lstStyle/>
          <a:p>
            <a:endParaRPr lang="en-US" dirty="0">
              <a:latin typeface="Lato Light" panose="020F0502020204030203" pitchFamily="34" charset="0"/>
            </a:endParaRP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F06DB29B-ABA5-ED48-8DC4-280BC8324414}"/>
              </a:ext>
            </a:extLst>
          </p:cNvPr>
          <p:cNvGrpSpPr/>
          <p:nvPr/>
        </p:nvGrpSpPr>
        <p:grpSpPr>
          <a:xfrm>
            <a:off x="7542952" y="4151865"/>
            <a:ext cx="8025911" cy="7507650"/>
            <a:chOff x="6219478" y="3104203"/>
            <a:chExt cx="12125217" cy="9981175"/>
          </a:xfrm>
        </p:grpSpPr>
        <p:sp>
          <p:nvSpPr>
            <p:cNvPr id="8" name="Shape 63428">
              <a:extLst>
                <a:ext uri="{FF2B5EF4-FFF2-40B4-BE49-F238E27FC236}">
                  <a16:creationId xmlns:a16="http://schemas.microsoft.com/office/drawing/2014/main" id="{3BB57587-F8BD-BD46-986C-BDBD3C4BB2D3}"/>
                </a:ext>
              </a:extLst>
            </p:cNvPr>
            <p:cNvSpPr/>
            <p:nvPr/>
          </p:nvSpPr>
          <p:spPr>
            <a:xfrm>
              <a:off x="10912333" y="3104203"/>
              <a:ext cx="2739508" cy="45879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5" h="21600" extrusionOk="0">
                  <a:moveTo>
                    <a:pt x="10647" y="0"/>
                  </a:moveTo>
                  <a:cubicBezTo>
                    <a:pt x="7690" y="0"/>
                    <a:pt x="4687" y="483"/>
                    <a:pt x="2584" y="1536"/>
                  </a:cubicBezTo>
                  <a:cubicBezTo>
                    <a:pt x="773" y="2443"/>
                    <a:pt x="82" y="3581"/>
                    <a:pt x="7" y="4764"/>
                  </a:cubicBezTo>
                  <a:cubicBezTo>
                    <a:pt x="-153" y="7252"/>
                    <a:pt x="2489" y="9541"/>
                    <a:pt x="4794" y="11813"/>
                  </a:cubicBezTo>
                  <a:cubicBezTo>
                    <a:pt x="5906" y="12910"/>
                    <a:pt x="6944" y="14022"/>
                    <a:pt x="7778" y="15164"/>
                  </a:cubicBezTo>
                  <a:cubicBezTo>
                    <a:pt x="8549" y="16220"/>
                    <a:pt x="9141" y="17295"/>
                    <a:pt x="9611" y="18379"/>
                  </a:cubicBezTo>
                  <a:cubicBezTo>
                    <a:pt x="10073" y="19442"/>
                    <a:pt x="10420" y="20518"/>
                    <a:pt x="10647" y="21600"/>
                  </a:cubicBezTo>
                  <a:cubicBezTo>
                    <a:pt x="10874" y="20518"/>
                    <a:pt x="11221" y="19442"/>
                    <a:pt x="11683" y="18379"/>
                  </a:cubicBezTo>
                  <a:cubicBezTo>
                    <a:pt x="12153" y="17295"/>
                    <a:pt x="12745" y="16220"/>
                    <a:pt x="13516" y="15164"/>
                  </a:cubicBezTo>
                  <a:cubicBezTo>
                    <a:pt x="14350" y="14022"/>
                    <a:pt x="15388" y="12910"/>
                    <a:pt x="16500" y="11813"/>
                  </a:cubicBezTo>
                  <a:cubicBezTo>
                    <a:pt x="18805" y="9541"/>
                    <a:pt x="21447" y="7252"/>
                    <a:pt x="21287" y="4764"/>
                  </a:cubicBezTo>
                  <a:cubicBezTo>
                    <a:pt x="21212" y="3581"/>
                    <a:pt x="20521" y="2443"/>
                    <a:pt x="18710" y="1536"/>
                  </a:cubicBezTo>
                  <a:cubicBezTo>
                    <a:pt x="16607" y="483"/>
                    <a:pt x="13604" y="0"/>
                    <a:pt x="10647" y="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9" name="Shape 63429">
              <a:extLst>
                <a:ext uri="{FF2B5EF4-FFF2-40B4-BE49-F238E27FC236}">
                  <a16:creationId xmlns:a16="http://schemas.microsoft.com/office/drawing/2014/main" id="{7BBD6ADD-C6CA-D14A-8D4F-E9C7E33CA2C7}"/>
                </a:ext>
              </a:extLst>
            </p:cNvPr>
            <p:cNvSpPr/>
            <p:nvPr/>
          </p:nvSpPr>
          <p:spPr>
            <a:xfrm>
              <a:off x="11174524" y="3284883"/>
              <a:ext cx="2215129" cy="1581565"/>
            </a:xfrm>
            <a:prstGeom prst="ellipse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10" name="Shape 63433">
              <a:extLst>
                <a:ext uri="{FF2B5EF4-FFF2-40B4-BE49-F238E27FC236}">
                  <a16:creationId xmlns:a16="http://schemas.microsoft.com/office/drawing/2014/main" id="{C8C3C567-1B53-D44A-97D1-02BB3CE17BC4}"/>
                </a:ext>
              </a:extLst>
            </p:cNvPr>
            <p:cNvSpPr/>
            <p:nvPr/>
          </p:nvSpPr>
          <p:spPr>
            <a:xfrm>
              <a:off x="12407629" y="6394832"/>
              <a:ext cx="5937066" cy="20044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4" h="20841" extrusionOk="0">
                  <a:moveTo>
                    <a:pt x="21483" y="11733"/>
                  </a:moveTo>
                  <a:cubicBezTo>
                    <a:pt x="21600" y="9085"/>
                    <a:pt x="21241" y="6339"/>
                    <a:pt x="20340" y="4203"/>
                  </a:cubicBezTo>
                  <a:cubicBezTo>
                    <a:pt x="19495" y="2200"/>
                    <a:pt x="18337" y="1171"/>
                    <a:pt x="17104" y="583"/>
                  </a:cubicBezTo>
                  <a:cubicBezTo>
                    <a:pt x="14634" y="-597"/>
                    <a:pt x="12076" y="145"/>
                    <a:pt x="9642" y="1642"/>
                  </a:cubicBezTo>
                  <a:cubicBezTo>
                    <a:pt x="7546" y="2930"/>
                    <a:pt x="5520" y="4774"/>
                    <a:pt x="3788" y="7585"/>
                  </a:cubicBezTo>
                  <a:cubicBezTo>
                    <a:pt x="2181" y="10193"/>
                    <a:pt x="884" y="13550"/>
                    <a:pt x="0" y="17390"/>
                  </a:cubicBezTo>
                  <a:cubicBezTo>
                    <a:pt x="1495" y="14106"/>
                    <a:pt x="3621" y="12435"/>
                    <a:pt x="5769" y="12853"/>
                  </a:cubicBezTo>
                  <a:cubicBezTo>
                    <a:pt x="9466" y="13572"/>
                    <a:pt x="12312" y="20261"/>
                    <a:pt x="16031" y="20807"/>
                  </a:cubicBezTo>
                  <a:cubicBezTo>
                    <a:pt x="17370" y="21003"/>
                    <a:pt x="18714" y="20366"/>
                    <a:pt x="19762" y="18593"/>
                  </a:cubicBezTo>
                  <a:cubicBezTo>
                    <a:pt x="20796" y="16845"/>
                    <a:pt x="21368" y="14330"/>
                    <a:pt x="21483" y="11733"/>
                  </a:cubicBezTo>
                  <a:close/>
                </a:path>
              </a:pathLst>
            </a:custGeom>
            <a:solidFill>
              <a:schemeClr val="accent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11" name="Shape 63434">
              <a:extLst>
                <a:ext uri="{FF2B5EF4-FFF2-40B4-BE49-F238E27FC236}">
                  <a16:creationId xmlns:a16="http://schemas.microsoft.com/office/drawing/2014/main" id="{E72B786A-91B0-2A4C-8DB2-E278C08F257F}"/>
                </a:ext>
              </a:extLst>
            </p:cNvPr>
            <p:cNvSpPr/>
            <p:nvPr/>
          </p:nvSpPr>
          <p:spPr>
            <a:xfrm flipH="1">
              <a:off x="15885091" y="6645609"/>
              <a:ext cx="2215127" cy="1581566"/>
            </a:xfrm>
            <a:prstGeom prst="ellipse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12" name="Shape 63438">
              <a:extLst>
                <a:ext uri="{FF2B5EF4-FFF2-40B4-BE49-F238E27FC236}">
                  <a16:creationId xmlns:a16="http://schemas.microsoft.com/office/drawing/2014/main" id="{053A1877-55DF-6D4C-9AC6-9D67CEDD43B7}"/>
                </a:ext>
              </a:extLst>
            </p:cNvPr>
            <p:cNvSpPr/>
            <p:nvPr/>
          </p:nvSpPr>
          <p:spPr>
            <a:xfrm flipH="1">
              <a:off x="6219478" y="6394832"/>
              <a:ext cx="5937071" cy="20044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4" h="20841" extrusionOk="0">
                  <a:moveTo>
                    <a:pt x="21483" y="11733"/>
                  </a:moveTo>
                  <a:cubicBezTo>
                    <a:pt x="21600" y="9085"/>
                    <a:pt x="21241" y="6339"/>
                    <a:pt x="20340" y="4203"/>
                  </a:cubicBezTo>
                  <a:cubicBezTo>
                    <a:pt x="19495" y="2200"/>
                    <a:pt x="18337" y="1171"/>
                    <a:pt x="17104" y="583"/>
                  </a:cubicBezTo>
                  <a:cubicBezTo>
                    <a:pt x="14634" y="-597"/>
                    <a:pt x="12076" y="145"/>
                    <a:pt x="9642" y="1642"/>
                  </a:cubicBezTo>
                  <a:cubicBezTo>
                    <a:pt x="7546" y="2930"/>
                    <a:pt x="5520" y="4774"/>
                    <a:pt x="3788" y="7585"/>
                  </a:cubicBezTo>
                  <a:cubicBezTo>
                    <a:pt x="2181" y="10193"/>
                    <a:pt x="884" y="13550"/>
                    <a:pt x="0" y="17390"/>
                  </a:cubicBezTo>
                  <a:cubicBezTo>
                    <a:pt x="1495" y="14106"/>
                    <a:pt x="3621" y="12435"/>
                    <a:pt x="5769" y="12853"/>
                  </a:cubicBezTo>
                  <a:cubicBezTo>
                    <a:pt x="9466" y="13572"/>
                    <a:pt x="12312" y="20261"/>
                    <a:pt x="16031" y="20807"/>
                  </a:cubicBezTo>
                  <a:cubicBezTo>
                    <a:pt x="17370" y="21003"/>
                    <a:pt x="18714" y="20366"/>
                    <a:pt x="19762" y="18593"/>
                  </a:cubicBezTo>
                  <a:cubicBezTo>
                    <a:pt x="20796" y="16845"/>
                    <a:pt x="21368" y="14330"/>
                    <a:pt x="21483" y="11733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13" name="Shape 63439">
              <a:extLst>
                <a:ext uri="{FF2B5EF4-FFF2-40B4-BE49-F238E27FC236}">
                  <a16:creationId xmlns:a16="http://schemas.microsoft.com/office/drawing/2014/main" id="{540F1A88-BE41-2D4D-9931-DEEA5676B704}"/>
                </a:ext>
              </a:extLst>
            </p:cNvPr>
            <p:cNvSpPr/>
            <p:nvPr/>
          </p:nvSpPr>
          <p:spPr>
            <a:xfrm>
              <a:off x="6463956" y="6645609"/>
              <a:ext cx="2215131" cy="1581566"/>
            </a:xfrm>
            <a:prstGeom prst="ellipse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14" name="Shape 63443">
              <a:extLst>
                <a:ext uri="{FF2B5EF4-FFF2-40B4-BE49-F238E27FC236}">
                  <a16:creationId xmlns:a16="http://schemas.microsoft.com/office/drawing/2014/main" id="{6DC9D661-521D-184D-8E13-6DF31C9F4F83}"/>
                </a:ext>
              </a:extLst>
            </p:cNvPr>
            <p:cNvSpPr/>
            <p:nvPr/>
          </p:nvSpPr>
          <p:spPr>
            <a:xfrm flipH="1">
              <a:off x="7860512" y="4256053"/>
              <a:ext cx="4326833" cy="37098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2" h="21384" extrusionOk="0">
                  <a:moveTo>
                    <a:pt x="20467" y="2888"/>
                  </a:moveTo>
                  <a:cubicBezTo>
                    <a:pt x="19552" y="1538"/>
                    <a:pt x="17985" y="509"/>
                    <a:pt x="16042" y="141"/>
                  </a:cubicBezTo>
                  <a:cubicBezTo>
                    <a:pt x="14161" y="-216"/>
                    <a:pt x="12289" y="131"/>
                    <a:pt x="10624" y="912"/>
                  </a:cubicBezTo>
                  <a:cubicBezTo>
                    <a:pt x="7364" y="2441"/>
                    <a:pt x="5552" y="5315"/>
                    <a:pt x="4057" y="8173"/>
                  </a:cubicBezTo>
                  <a:cubicBezTo>
                    <a:pt x="2830" y="10520"/>
                    <a:pt x="1737" y="12919"/>
                    <a:pt x="1011" y="15408"/>
                  </a:cubicBezTo>
                  <a:cubicBezTo>
                    <a:pt x="440" y="17368"/>
                    <a:pt x="101" y="19369"/>
                    <a:pt x="0" y="21384"/>
                  </a:cubicBezTo>
                  <a:cubicBezTo>
                    <a:pt x="901" y="19635"/>
                    <a:pt x="2188" y="18042"/>
                    <a:pt x="3794" y="16689"/>
                  </a:cubicBezTo>
                  <a:cubicBezTo>
                    <a:pt x="5783" y="15012"/>
                    <a:pt x="8178" y="13760"/>
                    <a:pt x="10838" y="12945"/>
                  </a:cubicBezTo>
                  <a:cubicBezTo>
                    <a:pt x="13304" y="12190"/>
                    <a:pt x="15957" y="11830"/>
                    <a:pt x="18116" y="10572"/>
                  </a:cubicBezTo>
                  <a:cubicBezTo>
                    <a:pt x="19546" y="9738"/>
                    <a:pt x="20650" y="8573"/>
                    <a:pt x="21112" y="7165"/>
                  </a:cubicBezTo>
                  <a:cubicBezTo>
                    <a:pt x="21600" y="5678"/>
                    <a:pt x="21324" y="4151"/>
                    <a:pt x="20467" y="2888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15" name="Shape 63444">
              <a:extLst>
                <a:ext uri="{FF2B5EF4-FFF2-40B4-BE49-F238E27FC236}">
                  <a16:creationId xmlns:a16="http://schemas.microsoft.com/office/drawing/2014/main" id="{76812407-E364-D64E-82FF-A31D79E1D416}"/>
                </a:ext>
              </a:extLst>
            </p:cNvPr>
            <p:cNvSpPr/>
            <p:nvPr/>
          </p:nvSpPr>
          <p:spPr>
            <a:xfrm>
              <a:off x="8112031" y="4427479"/>
              <a:ext cx="2215129" cy="1581565"/>
            </a:xfrm>
            <a:prstGeom prst="ellipse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16" name="Shape 63448">
              <a:extLst>
                <a:ext uri="{FF2B5EF4-FFF2-40B4-BE49-F238E27FC236}">
                  <a16:creationId xmlns:a16="http://schemas.microsoft.com/office/drawing/2014/main" id="{42D43582-E3BB-534A-A989-902C4775E375}"/>
                </a:ext>
              </a:extLst>
            </p:cNvPr>
            <p:cNvSpPr/>
            <p:nvPr/>
          </p:nvSpPr>
          <p:spPr>
            <a:xfrm>
              <a:off x="12376830" y="4256053"/>
              <a:ext cx="4326833" cy="37098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2" h="21384" extrusionOk="0">
                  <a:moveTo>
                    <a:pt x="20467" y="2888"/>
                  </a:moveTo>
                  <a:cubicBezTo>
                    <a:pt x="19552" y="1538"/>
                    <a:pt x="17985" y="509"/>
                    <a:pt x="16042" y="141"/>
                  </a:cubicBezTo>
                  <a:cubicBezTo>
                    <a:pt x="14161" y="-216"/>
                    <a:pt x="12289" y="131"/>
                    <a:pt x="10624" y="912"/>
                  </a:cubicBezTo>
                  <a:cubicBezTo>
                    <a:pt x="7364" y="2441"/>
                    <a:pt x="5552" y="5315"/>
                    <a:pt x="4057" y="8173"/>
                  </a:cubicBezTo>
                  <a:cubicBezTo>
                    <a:pt x="2830" y="10520"/>
                    <a:pt x="1737" y="12919"/>
                    <a:pt x="1011" y="15408"/>
                  </a:cubicBezTo>
                  <a:cubicBezTo>
                    <a:pt x="440" y="17368"/>
                    <a:pt x="101" y="19369"/>
                    <a:pt x="0" y="21384"/>
                  </a:cubicBezTo>
                  <a:cubicBezTo>
                    <a:pt x="901" y="19635"/>
                    <a:pt x="2188" y="18042"/>
                    <a:pt x="3794" y="16689"/>
                  </a:cubicBezTo>
                  <a:cubicBezTo>
                    <a:pt x="5783" y="15012"/>
                    <a:pt x="8178" y="13760"/>
                    <a:pt x="10838" y="12945"/>
                  </a:cubicBezTo>
                  <a:cubicBezTo>
                    <a:pt x="13304" y="12190"/>
                    <a:pt x="15957" y="11830"/>
                    <a:pt x="18116" y="10572"/>
                  </a:cubicBezTo>
                  <a:cubicBezTo>
                    <a:pt x="19546" y="9738"/>
                    <a:pt x="20650" y="8573"/>
                    <a:pt x="21112" y="7165"/>
                  </a:cubicBezTo>
                  <a:cubicBezTo>
                    <a:pt x="21600" y="5678"/>
                    <a:pt x="21324" y="4151"/>
                    <a:pt x="20467" y="2888"/>
                  </a:cubicBez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17" name="Shape 63449">
              <a:extLst>
                <a:ext uri="{FF2B5EF4-FFF2-40B4-BE49-F238E27FC236}">
                  <a16:creationId xmlns:a16="http://schemas.microsoft.com/office/drawing/2014/main" id="{5045B56B-C654-D348-A834-DFF5C1FA9493}"/>
                </a:ext>
              </a:extLst>
            </p:cNvPr>
            <p:cNvSpPr/>
            <p:nvPr/>
          </p:nvSpPr>
          <p:spPr>
            <a:xfrm flipH="1">
              <a:off x="14237016" y="4427479"/>
              <a:ext cx="2215131" cy="1581565"/>
            </a:xfrm>
            <a:prstGeom prst="ellipse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18" name="Shape 63454">
              <a:extLst>
                <a:ext uri="{FF2B5EF4-FFF2-40B4-BE49-F238E27FC236}">
                  <a16:creationId xmlns:a16="http://schemas.microsoft.com/office/drawing/2014/main" id="{D83A2632-7408-1D4D-B99B-5EC0906D0F79}"/>
                </a:ext>
              </a:extLst>
            </p:cNvPr>
            <p:cNvSpPr/>
            <p:nvPr/>
          </p:nvSpPr>
          <p:spPr>
            <a:xfrm rot="10800000" flipH="1">
              <a:off x="11014348" y="9999344"/>
              <a:ext cx="509017" cy="3086034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19" name="Shape 63455">
              <a:extLst>
                <a:ext uri="{FF2B5EF4-FFF2-40B4-BE49-F238E27FC236}">
                  <a16:creationId xmlns:a16="http://schemas.microsoft.com/office/drawing/2014/main" id="{EB67C603-40F0-E143-92EE-DEFEBA81DCD4}"/>
                </a:ext>
              </a:extLst>
            </p:cNvPr>
            <p:cNvSpPr/>
            <p:nvPr/>
          </p:nvSpPr>
          <p:spPr>
            <a:xfrm rot="10800000" flipH="1">
              <a:off x="11523362" y="9999344"/>
              <a:ext cx="509017" cy="308603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20" name="Shape 63456">
              <a:extLst>
                <a:ext uri="{FF2B5EF4-FFF2-40B4-BE49-F238E27FC236}">
                  <a16:creationId xmlns:a16="http://schemas.microsoft.com/office/drawing/2014/main" id="{BED10F52-4516-8E46-B94A-F4F88F8255FB}"/>
                </a:ext>
              </a:extLst>
            </p:cNvPr>
            <p:cNvSpPr/>
            <p:nvPr/>
          </p:nvSpPr>
          <p:spPr>
            <a:xfrm rot="10800000" flipH="1">
              <a:off x="12032378" y="9999344"/>
              <a:ext cx="509017" cy="3086034"/>
            </a:xfrm>
            <a:prstGeom prst="rect">
              <a:avLst/>
            </a:pr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21" name="Shape 63457">
              <a:extLst>
                <a:ext uri="{FF2B5EF4-FFF2-40B4-BE49-F238E27FC236}">
                  <a16:creationId xmlns:a16="http://schemas.microsoft.com/office/drawing/2014/main" id="{5BAEE7E9-7666-5646-B7B5-61263F7FD7C4}"/>
                </a:ext>
              </a:extLst>
            </p:cNvPr>
            <p:cNvSpPr/>
            <p:nvPr/>
          </p:nvSpPr>
          <p:spPr>
            <a:xfrm rot="10800000" flipH="1">
              <a:off x="12541393" y="9999344"/>
              <a:ext cx="509020" cy="3086034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22" name="Shape 63458">
              <a:extLst>
                <a:ext uri="{FF2B5EF4-FFF2-40B4-BE49-F238E27FC236}">
                  <a16:creationId xmlns:a16="http://schemas.microsoft.com/office/drawing/2014/main" id="{FC6695A4-6BEA-F646-90C4-7899508D1C1B}"/>
                </a:ext>
              </a:extLst>
            </p:cNvPr>
            <p:cNvSpPr/>
            <p:nvPr/>
          </p:nvSpPr>
          <p:spPr>
            <a:xfrm rot="10800000" flipH="1">
              <a:off x="13050409" y="9999344"/>
              <a:ext cx="509020" cy="3086034"/>
            </a:xfrm>
            <a:prstGeom prst="rect">
              <a:avLst/>
            </a:prstGeom>
            <a:solidFill>
              <a:schemeClr val="accent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23" name="Shape 63460">
              <a:extLst>
                <a:ext uri="{FF2B5EF4-FFF2-40B4-BE49-F238E27FC236}">
                  <a16:creationId xmlns:a16="http://schemas.microsoft.com/office/drawing/2014/main" id="{962E7D82-4D78-5141-9C37-AD14EE8D9186}"/>
                </a:ext>
              </a:extLst>
            </p:cNvPr>
            <p:cNvSpPr/>
            <p:nvPr/>
          </p:nvSpPr>
          <p:spPr>
            <a:xfrm>
              <a:off x="11014004" y="8168491"/>
              <a:ext cx="2542714" cy="1935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9" h="21478" extrusionOk="0">
                  <a:moveTo>
                    <a:pt x="10738" y="0"/>
                  </a:moveTo>
                  <a:lnTo>
                    <a:pt x="10" y="20104"/>
                  </a:lnTo>
                  <a:cubicBezTo>
                    <a:pt x="-45" y="20466"/>
                    <a:pt x="126" y="20838"/>
                    <a:pt x="611" y="21113"/>
                  </a:cubicBezTo>
                  <a:cubicBezTo>
                    <a:pt x="1457" y="21592"/>
                    <a:pt x="2811" y="21598"/>
                    <a:pt x="3650" y="21113"/>
                  </a:cubicBezTo>
                  <a:cubicBezTo>
                    <a:pt x="4060" y="20876"/>
                    <a:pt x="4266" y="20564"/>
                    <a:pt x="4276" y="20253"/>
                  </a:cubicBezTo>
                  <a:lnTo>
                    <a:pt x="4293" y="20253"/>
                  </a:lnTo>
                  <a:cubicBezTo>
                    <a:pt x="4303" y="20564"/>
                    <a:pt x="4501" y="20875"/>
                    <a:pt x="4911" y="21113"/>
                  </a:cubicBezTo>
                  <a:cubicBezTo>
                    <a:pt x="5752" y="21600"/>
                    <a:pt x="7117" y="21600"/>
                    <a:pt x="7958" y="21113"/>
                  </a:cubicBezTo>
                  <a:cubicBezTo>
                    <a:pt x="8368" y="20875"/>
                    <a:pt x="8574" y="20564"/>
                    <a:pt x="8584" y="20253"/>
                  </a:cubicBezTo>
                  <a:lnTo>
                    <a:pt x="8601" y="20253"/>
                  </a:lnTo>
                  <a:cubicBezTo>
                    <a:pt x="8611" y="20564"/>
                    <a:pt x="8809" y="20875"/>
                    <a:pt x="9219" y="21113"/>
                  </a:cubicBezTo>
                  <a:cubicBezTo>
                    <a:pt x="9639" y="21356"/>
                    <a:pt x="10187" y="21473"/>
                    <a:pt x="10738" y="21473"/>
                  </a:cubicBezTo>
                  <a:lnTo>
                    <a:pt x="10738" y="0"/>
                  </a:lnTo>
                  <a:close/>
                  <a:moveTo>
                    <a:pt x="10772" y="0"/>
                  </a:moveTo>
                  <a:lnTo>
                    <a:pt x="10772" y="21473"/>
                  </a:lnTo>
                  <a:cubicBezTo>
                    <a:pt x="11323" y="21473"/>
                    <a:pt x="11871" y="21356"/>
                    <a:pt x="12291" y="21113"/>
                  </a:cubicBezTo>
                  <a:cubicBezTo>
                    <a:pt x="12701" y="20875"/>
                    <a:pt x="12899" y="20564"/>
                    <a:pt x="12909" y="20253"/>
                  </a:cubicBezTo>
                  <a:lnTo>
                    <a:pt x="12926" y="20253"/>
                  </a:lnTo>
                  <a:cubicBezTo>
                    <a:pt x="12936" y="20564"/>
                    <a:pt x="13142" y="20875"/>
                    <a:pt x="13552" y="21113"/>
                  </a:cubicBezTo>
                  <a:cubicBezTo>
                    <a:pt x="14393" y="21600"/>
                    <a:pt x="15758" y="21600"/>
                    <a:pt x="16599" y="21113"/>
                  </a:cubicBezTo>
                  <a:cubicBezTo>
                    <a:pt x="17009" y="20875"/>
                    <a:pt x="17207" y="20564"/>
                    <a:pt x="17217" y="20253"/>
                  </a:cubicBezTo>
                  <a:lnTo>
                    <a:pt x="17234" y="20253"/>
                  </a:lnTo>
                  <a:cubicBezTo>
                    <a:pt x="17244" y="20564"/>
                    <a:pt x="17450" y="20876"/>
                    <a:pt x="17860" y="21113"/>
                  </a:cubicBezTo>
                  <a:cubicBezTo>
                    <a:pt x="18699" y="21598"/>
                    <a:pt x="20053" y="21592"/>
                    <a:pt x="20899" y="21113"/>
                  </a:cubicBezTo>
                  <a:cubicBezTo>
                    <a:pt x="21384" y="20838"/>
                    <a:pt x="21555" y="20466"/>
                    <a:pt x="21500" y="20104"/>
                  </a:cubicBezTo>
                  <a:lnTo>
                    <a:pt x="10772" y="0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24" name="Shape 63461">
              <a:extLst>
                <a:ext uri="{FF2B5EF4-FFF2-40B4-BE49-F238E27FC236}">
                  <a16:creationId xmlns:a16="http://schemas.microsoft.com/office/drawing/2014/main" id="{27526EAA-78C8-6149-808D-AA7502817462}"/>
                </a:ext>
              </a:extLst>
            </p:cNvPr>
            <p:cNvSpPr/>
            <p:nvPr/>
          </p:nvSpPr>
          <p:spPr>
            <a:xfrm rot="10800000" flipH="1">
              <a:off x="11869487" y="8158378"/>
              <a:ext cx="825188" cy="6578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94" y="0"/>
                  </a:moveTo>
                  <a:cubicBezTo>
                    <a:pt x="7063" y="0"/>
                    <a:pt x="3446" y="648"/>
                    <a:pt x="0" y="1802"/>
                  </a:cubicBezTo>
                  <a:lnTo>
                    <a:pt x="10774" y="21600"/>
                  </a:lnTo>
                  <a:lnTo>
                    <a:pt x="21600" y="1849"/>
                  </a:lnTo>
                  <a:cubicBezTo>
                    <a:pt x="18093" y="649"/>
                    <a:pt x="14397" y="0"/>
                    <a:pt x="10694" y="0"/>
                  </a:cubicBez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25" name="Freeform 763">
              <a:extLst>
                <a:ext uri="{FF2B5EF4-FFF2-40B4-BE49-F238E27FC236}">
                  <a16:creationId xmlns:a16="http://schemas.microsoft.com/office/drawing/2014/main" id="{FC7711C2-A867-CB46-A55E-7B27C55291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12481" y="6968287"/>
              <a:ext cx="1318079" cy="936208"/>
            </a:xfrm>
            <a:custGeom>
              <a:avLst/>
              <a:gdLst>
                <a:gd name="T0" fmla="*/ 184771 w 306027"/>
                <a:gd name="T1" fmla="*/ 238069 h 304220"/>
                <a:gd name="T2" fmla="*/ 203176 w 306027"/>
                <a:gd name="T3" fmla="*/ 282797 h 304220"/>
                <a:gd name="T4" fmla="*/ 221942 w 306027"/>
                <a:gd name="T5" fmla="*/ 237708 h 304220"/>
                <a:gd name="T6" fmla="*/ 125212 w 306027"/>
                <a:gd name="T7" fmla="*/ 204904 h 304220"/>
                <a:gd name="T8" fmla="*/ 80510 w 306027"/>
                <a:gd name="T9" fmla="*/ 210792 h 304220"/>
                <a:gd name="T10" fmla="*/ 69781 w 306027"/>
                <a:gd name="T11" fmla="*/ 198669 h 304220"/>
                <a:gd name="T12" fmla="*/ 202834 w 306027"/>
                <a:gd name="T13" fmla="*/ 191722 h 304220"/>
                <a:gd name="T14" fmla="*/ 212359 w 306027"/>
                <a:gd name="T15" fmla="*/ 201247 h 304220"/>
                <a:gd name="T16" fmla="*/ 221884 w 306027"/>
                <a:gd name="T17" fmla="*/ 201247 h 304220"/>
                <a:gd name="T18" fmla="*/ 202834 w 306027"/>
                <a:gd name="T19" fmla="*/ 182563 h 304220"/>
                <a:gd name="T20" fmla="*/ 203176 w 306027"/>
                <a:gd name="T21" fmla="*/ 233019 h 304220"/>
                <a:gd name="T22" fmla="*/ 68191 w 306027"/>
                <a:gd name="T23" fmla="*/ 165100 h 304220"/>
                <a:gd name="T24" fmla="*/ 129887 w 306027"/>
                <a:gd name="T25" fmla="*/ 174272 h 304220"/>
                <a:gd name="T26" fmla="*/ 68191 w 306027"/>
                <a:gd name="T27" fmla="*/ 165100 h 304220"/>
                <a:gd name="T28" fmla="*/ 244111 w 306027"/>
                <a:gd name="T29" fmla="*/ 137936 h 304220"/>
                <a:gd name="T30" fmla="*/ 187325 w 306027"/>
                <a:gd name="T31" fmla="*/ 137936 h 304220"/>
                <a:gd name="T32" fmla="*/ 164833 w 306027"/>
                <a:gd name="T33" fmla="*/ 133350 h 304220"/>
                <a:gd name="T34" fmla="*/ 68172 w 306027"/>
                <a:gd name="T35" fmla="*/ 142522 h 304220"/>
                <a:gd name="T36" fmla="*/ 144397 w 306027"/>
                <a:gd name="T37" fmla="*/ 100013 h 304220"/>
                <a:gd name="T38" fmla="*/ 239778 w 306027"/>
                <a:gd name="T39" fmla="*/ 109185 h 304220"/>
                <a:gd name="T40" fmla="*/ 144397 w 306027"/>
                <a:gd name="T41" fmla="*/ 100013 h 304220"/>
                <a:gd name="T42" fmla="*/ 121878 w 306027"/>
                <a:gd name="T43" fmla="*/ 104599 h 304220"/>
                <a:gd name="T44" fmla="*/ 63500 w 306027"/>
                <a:gd name="T45" fmla="*/ 104599 h 304220"/>
                <a:gd name="T46" fmla="*/ 188670 w 306027"/>
                <a:gd name="T47" fmla="*/ 68263 h 304220"/>
                <a:gd name="T48" fmla="*/ 118591 w 306027"/>
                <a:gd name="T49" fmla="*/ 77435 h 304220"/>
                <a:gd name="T50" fmla="*/ 57446 w 306027"/>
                <a:gd name="T51" fmla="*/ 30163 h 304220"/>
                <a:gd name="T52" fmla="*/ 269612 w 306027"/>
                <a:gd name="T53" fmla="*/ 53208 h 304220"/>
                <a:gd name="T54" fmla="*/ 269612 w 306027"/>
                <a:gd name="T55" fmla="*/ 224245 h 304220"/>
                <a:gd name="T56" fmla="*/ 241970 w 306027"/>
                <a:gd name="T57" fmla="*/ 242609 h 304220"/>
                <a:gd name="T58" fmla="*/ 242688 w 306027"/>
                <a:gd name="T59" fmla="*/ 39165 h 304220"/>
                <a:gd name="T60" fmla="*/ 39138 w 306027"/>
                <a:gd name="T61" fmla="*/ 215603 h 304220"/>
                <a:gd name="T62" fmla="*/ 160837 w 306027"/>
                <a:gd name="T63" fmla="*/ 242609 h 304220"/>
                <a:gd name="T64" fmla="*/ 53138 w 306027"/>
                <a:gd name="T65" fmla="*/ 242609 h 304220"/>
                <a:gd name="T66" fmla="*/ 30163 w 306027"/>
                <a:gd name="T67" fmla="*/ 57889 h 304220"/>
                <a:gd name="T68" fmla="*/ 57446 w 306027"/>
                <a:gd name="T69" fmla="*/ 30163 h 304220"/>
                <a:gd name="T70" fmla="*/ 9383 w 306027"/>
                <a:gd name="T71" fmla="*/ 255744 h 304220"/>
                <a:gd name="T72" fmla="*/ 175388 w 306027"/>
                <a:gd name="T73" fmla="*/ 231576 h 304220"/>
                <a:gd name="T74" fmla="*/ 245038 w 306027"/>
                <a:gd name="T75" fmla="*/ 200555 h 304220"/>
                <a:gd name="T76" fmla="*/ 283653 w 306027"/>
                <a:gd name="T77" fmla="*/ 268729 h 304220"/>
                <a:gd name="T78" fmla="*/ 283653 w 306027"/>
                <a:gd name="T79" fmla="*/ 9018 h 304220"/>
                <a:gd name="T80" fmla="*/ 283653 w 306027"/>
                <a:gd name="T81" fmla="*/ 0 h 304220"/>
                <a:gd name="T82" fmla="*/ 283653 w 306027"/>
                <a:gd name="T83" fmla="*/ 278108 h 304220"/>
                <a:gd name="T84" fmla="*/ 228799 w 306027"/>
                <a:gd name="T85" fmla="*/ 303357 h 304220"/>
                <a:gd name="T86" fmla="*/ 203176 w 306027"/>
                <a:gd name="T87" fmla="*/ 292897 h 304220"/>
                <a:gd name="T88" fmla="*/ 175388 w 306027"/>
                <a:gd name="T89" fmla="*/ 299389 h 304220"/>
                <a:gd name="T90" fmla="*/ 0 w 306027"/>
                <a:gd name="T91" fmla="*/ 255744 h 304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06027" h="304220">
                  <a:moveTo>
                    <a:pt x="221942" y="237708"/>
                  </a:moveTo>
                  <a:cubicBezTo>
                    <a:pt x="216529" y="240954"/>
                    <a:pt x="210033" y="242037"/>
                    <a:pt x="203176" y="242037"/>
                  </a:cubicBezTo>
                  <a:cubicBezTo>
                    <a:pt x="196680" y="242037"/>
                    <a:pt x="190545" y="240954"/>
                    <a:pt x="184771" y="238069"/>
                  </a:cubicBezTo>
                  <a:lnTo>
                    <a:pt x="184771" y="291815"/>
                  </a:lnTo>
                  <a:lnTo>
                    <a:pt x="201372" y="283518"/>
                  </a:lnTo>
                  <a:cubicBezTo>
                    <a:pt x="202094" y="283157"/>
                    <a:pt x="202815" y="282797"/>
                    <a:pt x="203176" y="282797"/>
                  </a:cubicBezTo>
                  <a:cubicBezTo>
                    <a:pt x="204259" y="282797"/>
                    <a:pt x="204620" y="283157"/>
                    <a:pt x="205342" y="283518"/>
                  </a:cubicBezTo>
                  <a:lnTo>
                    <a:pt x="221942" y="291815"/>
                  </a:lnTo>
                  <a:lnTo>
                    <a:pt x="221942" y="237708"/>
                  </a:lnTo>
                  <a:close/>
                  <a:moveTo>
                    <a:pt x="107689" y="193733"/>
                  </a:moveTo>
                  <a:cubicBezTo>
                    <a:pt x="113590" y="193733"/>
                    <a:pt x="119490" y="195379"/>
                    <a:pt x="124139" y="198669"/>
                  </a:cubicBezTo>
                  <a:cubicBezTo>
                    <a:pt x="126285" y="200054"/>
                    <a:pt x="126643" y="202825"/>
                    <a:pt x="125212" y="204904"/>
                  </a:cubicBezTo>
                  <a:cubicBezTo>
                    <a:pt x="123424" y="206982"/>
                    <a:pt x="120921" y="207328"/>
                    <a:pt x="118775" y="205943"/>
                  </a:cubicBezTo>
                  <a:cubicBezTo>
                    <a:pt x="112695" y="201440"/>
                    <a:pt x="103040" y="201440"/>
                    <a:pt x="96960" y="205943"/>
                  </a:cubicBezTo>
                  <a:cubicBezTo>
                    <a:pt x="92669" y="209060"/>
                    <a:pt x="86589" y="210792"/>
                    <a:pt x="80510" y="210792"/>
                  </a:cubicBezTo>
                  <a:cubicBezTo>
                    <a:pt x="74788" y="210792"/>
                    <a:pt x="69066" y="209060"/>
                    <a:pt x="64417" y="205943"/>
                  </a:cubicBezTo>
                  <a:cubicBezTo>
                    <a:pt x="62271" y="204557"/>
                    <a:pt x="61913" y="201440"/>
                    <a:pt x="63344" y="199362"/>
                  </a:cubicBezTo>
                  <a:cubicBezTo>
                    <a:pt x="64774" y="197630"/>
                    <a:pt x="67635" y="197284"/>
                    <a:pt x="69781" y="198669"/>
                  </a:cubicBezTo>
                  <a:cubicBezTo>
                    <a:pt x="75503" y="202825"/>
                    <a:pt x="85516" y="202825"/>
                    <a:pt x="91238" y="198669"/>
                  </a:cubicBezTo>
                  <a:cubicBezTo>
                    <a:pt x="95887" y="195379"/>
                    <a:pt x="101788" y="193733"/>
                    <a:pt x="107689" y="193733"/>
                  </a:cubicBezTo>
                  <a:close/>
                  <a:moveTo>
                    <a:pt x="202834" y="191722"/>
                  </a:moveTo>
                  <a:cubicBezTo>
                    <a:pt x="197705" y="191722"/>
                    <a:pt x="193675" y="196118"/>
                    <a:pt x="193675" y="201247"/>
                  </a:cubicBezTo>
                  <a:cubicBezTo>
                    <a:pt x="193675" y="206376"/>
                    <a:pt x="197705" y="210772"/>
                    <a:pt x="202834" y="210772"/>
                  </a:cubicBezTo>
                  <a:cubicBezTo>
                    <a:pt x="207963" y="210772"/>
                    <a:pt x="212359" y="206376"/>
                    <a:pt x="212359" y="201247"/>
                  </a:cubicBezTo>
                  <a:cubicBezTo>
                    <a:pt x="212359" y="196118"/>
                    <a:pt x="207963" y="191722"/>
                    <a:pt x="202834" y="191722"/>
                  </a:cubicBezTo>
                  <a:close/>
                  <a:moveTo>
                    <a:pt x="202834" y="182563"/>
                  </a:moveTo>
                  <a:cubicBezTo>
                    <a:pt x="213458" y="182563"/>
                    <a:pt x="221884" y="190989"/>
                    <a:pt x="221884" y="201247"/>
                  </a:cubicBezTo>
                  <a:cubicBezTo>
                    <a:pt x="221884" y="211871"/>
                    <a:pt x="213458" y="220297"/>
                    <a:pt x="202834" y="220297"/>
                  </a:cubicBezTo>
                  <a:cubicBezTo>
                    <a:pt x="192576" y="220297"/>
                    <a:pt x="184150" y="211871"/>
                    <a:pt x="184150" y="201247"/>
                  </a:cubicBezTo>
                  <a:cubicBezTo>
                    <a:pt x="184150" y="190989"/>
                    <a:pt x="192576" y="182563"/>
                    <a:pt x="202834" y="182563"/>
                  </a:cubicBezTo>
                  <a:close/>
                  <a:moveTo>
                    <a:pt x="203176" y="168091"/>
                  </a:moveTo>
                  <a:cubicBezTo>
                    <a:pt x="185493" y="168091"/>
                    <a:pt x="171058" y="182880"/>
                    <a:pt x="171058" y="200555"/>
                  </a:cubicBezTo>
                  <a:cubicBezTo>
                    <a:pt x="171058" y="218590"/>
                    <a:pt x="185493" y="233019"/>
                    <a:pt x="203176" y="233019"/>
                  </a:cubicBezTo>
                  <a:cubicBezTo>
                    <a:pt x="221220" y="233019"/>
                    <a:pt x="235656" y="218590"/>
                    <a:pt x="235656" y="200555"/>
                  </a:cubicBezTo>
                  <a:cubicBezTo>
                    <a:pt x="235656" y="182880"/>
                    <a:pt x="221220" y="168091"/>
                    <a:pt x="203176" y="168091"/>
                  </a:cubicBezTo>
                  <a:close/>
                  <a:moveTo>
                    <a:pt x="68191" y="165100"/>
                  </a:moveTo>
                  <a:lnTo>
                    <a:pt x="129887" y="165100"/>
                  </a:lnTo>
                  <a:cubicBezTo>
                    <a:pt x="132413" y="165100"/>
                    <a:pt x="134577" y="167217"/>
                    <a:pt x="134577" y="169686"/>
                  </a:cubicBezTo>
                  <a:cubicBezTo>
                    <a:pt x="134577" y="172155"/>
                    <a:pt x="132413" y="174272"/>
                    <a:pt x="129887" y="174272"/>
                  </a:cubicBezTo>
                  <a:lnTo>
                    <a:pt x="68191" y="174272"/>
                  </a:lnTo>
                  <a:cubicBezTo>
                    <a:pt x="65665" y="174272"/>
                    <a:pt x="63500" y="172155"/>
                    <a:pt x="63500" y="169686"/>
                  </a:cubicBezTo>
                  <a:cubicBezTo>
                    <a:pt x="63500" y="167217"/>
                    <a:pt x="65665" y="165100"/>
                    <a:pt x="68191" y="165100"/>
                  </a:cubicBezTo>
                  <a:close/>
                  <a:moveTo>
                    <a:pt x="192057" y="133350"/>
                  </a:moveTo>
                  <a:lnTo>
                    <a:pt x="239743" y="133350"/>
                  </a:lnTo>
                  <a:cubicBezTo>
                    <a:pt x="241927" y="133350"/>
                    <a:pt x="244111" y="135467"/>
                    <a:pt x="244111" y="137936"/>
                  </a:cubicBezTo>
                  <a:cubicBezTo>
                    <a:pt x="244111" y="140405"/>
                    <a:pt x="241927" y="142522"/>
                    <a:pt x="239743" y="142522"/>
                  </a:cubicBezTo>
                  <a:lnTo>
                    <a:pt x="192057" y="142522"/>
                  </a:lnTo>
                  <a:cubicBezTo>
                    <a:pt x="189145" y="142522"/>
                    <a:pt x="187325" y="140405"/>
                    <a:pt x="187325" y="137936"/>
                  </a:cubicBezTo>
                  <a:cubicBezTo>
                    <a:pt x="187325" y="135467"/>
                    <a:pt x="189145" y="133350"/>
                    <a:pt x="192057" y="133350"/>
                  </a:cubicBezTo>
                  <a:close/>
                  <a:moveTo>
                    <a:pt x="68172" y="133350"/>
                  </a:moveTo>
                  <a:lnTo>
                    <a:pt x="164833" y="133350"/>
                  </a:lnTo>
                  <a:cubicBezTo>
                    <a:pt x="167348" y="133350"/>
                    <a:pt x="169504" y="135467"/>
                    <a:pt x="169504" y="137936"/>
                  </a:cubicBezTo>
                  <a:cubicBezTo>
                    <a:pt x="169504" y="140405"/>
                    <a:pt x="167348" y="142522"/>
                    <a:pt x="164833" y="142522"/>
                  </a:cubicBezTo>
                  <a:lnTo>
                    <a:pt x="68172" y="142522"/>
                  </a:lnTo>
                  <a:cubicBezTo>
                    <a:pt x="65656" y="142522"/>
                    <a:pt x="63500" y="140405"/>
                    <a:pt x="63500" y="137936"/>
                  </a:cubicBezTo>
                  <a:cubicBezTo>
                    <a:pt x="63500" y="135467"/>
                    <a:pt x="65656" y="133350"/>
                    <a:pt x="68172" y="133350"/>
                  </a:cubicBezTo>
                  <a:close/>
                  <a:moveTo>
                    <a:pt x="144397" y="100013"/>
                  </a:moveTo>
                  <a:lnTo>
                    <a:pt x="239778" y="100013"/>
                  </a:lnTo>
                  <a:cubicBezTo>
                    <a:pt x="241946" y="100013"/>
                    <a:pt x="244114" y="102130"/>
                    <a:pt x="244114" y="104599"/>
                  </a:cubicBezTo>
                  <a:cubicBezTo>
                    <a:pt x="244114" y="107068"/>
                    <a:pt x="241946" y="109185"/>
                    <a:pt x="239778" y="109185"/>
                  </a:cubicBezTo>
                  <a:lnTo>
                    <a:pt x="144397" y="109185"/>
                  </a:lnTo>
                  <a:cubicBezTo>
                    <a:pt x="141868" y="109185"/>
                    <a:pt x="139700" y="107068"/>
                    <a:pt x="139700" y="104599"/>
                  </a:cubicBezTo>
                  <a:cubicBezTo>
                    <a:pt x="139700" y="102130"/>
                    <a:pt x="141868" y="100013"/>
                    <a:pt x="144397" y="100013"/>
                  </a:cubicBezTo>
                  <a:close/>
                  <a:moveTo>
                    <a:pt x="68185" y="100013"/>
                  </a:moveTo>
                  <a:lnTo>
                    <a:pt x="117193" y="100013"/>
                  </a:lnTo>
                  <a:cubicBezTo>
                    <a:pt x="119716" y="100013"/>
                    <a:pt x="121878" y="102130"/>
                    <a:pt x="121878" y="104599"/>
                  </a:cubicBezTo>
                  <a:cubicBezTo>
                    <a:pt x="121878" y="107068"/>
                    <a:pt x="119716" y="109185"/>
                    <a:pt x="117193" y="109185"/>
                  </a:cubicBezTo>
                  <a:lnTo>
                    <a:pt x="68185" y="109185"/>
                  </a:lnTo>
                  <a:cubicBezTo>
                    <a:pt x="65662" y="109185"/>
                    <a:pt x="63500" y="107068"/>
                    <a:pt x="63500" y="104599"/>
                  </a:cubicBezTo>
                  <a:cubicBezTo>
                    <a:pt x="63500" y="102130"/>
                    <a:pt x="65662" y="100013"/>
                    <a:pt x="68185" y="100013"/>
                  </a:cubicBezTo>
                  <a:close/>
                  <a:moveTo>
                    <a:pt x="118591" y="68263"/>
                  </a:moveTo>
                  <a:lnTo>
                    <a:pt x="188670" y="68263"/>
                  </a:lnTo>
                  <a:cubicBezTo>
                    <a:pt x="191172" y="68263"/>
                    <a:pt x="193318" y="70380"/>
                    <a:pt x="193318" y="72849"/>
                  </a:cubicBezTo>
                  <a:cubicBezTo>
                    <a:pt x="193318" y="75318"/>
                    <a:pt x="191172" y="77435"/>
                    <a:pt x="188670" y="77435"/>
                  </a:cubicBezTo>
                  <a:lnTo>
                    <a:pt x="118591" y="77435"/>
                  </a:lnTo>
                  <a:cubicBezTo>
                    <a:pt x="116088" y="77435"/>
                    <a:pt x="114300" y="75318"/>
                    <a:pt x="114300" y="72849"/>
                  </a:cubicBezTo>
                  <a:cubicBezTo>
                    <a:pt x="114300" y="70380"/>
                    <a:pt x="116088" y="68263"/>
                    <a:pt x="118591" y="68263"/>
                  </a:cubicBezTo>
                  <a:close/>
                  <a:moveTo>
                    <a:pt x="57446" y="30163"/>
                  </a:moveTo>
                  <a:lnTo>
                    <a:pt x="246637" y="30163"/>
                  </a:lnTo>
                  <a:cubicBezTo>
                    <a:pt x="249150" y="30163"/>
                    <a:pt x="251304" y="32323"/>
                    <a:pt x="251304" y="34484"/>
                  </a:cubicBezTo>
                  <a:cubicBezTo>
                    <a:pt x="251304" y="44926"/>
                    <a:pt x="259560" y="53208"/>
                    <a:pt x="269612" y="53208"/>
                  </a:cubicBezTo>
                  <a:cubicBezTo>
                    <a:pt x="272125" y="53208"/>
                    <a:pt x="274279" y="55368"/>
                    <a:pt x="274279" y="57889"/>
                  </a:cubicBezTo>
                  <a:lnTo>
                    <a:pt x="274279" y="219564"/>
                  </a:lnTo>
                  <a:cubicBezTo>
                    <a:pt x="274279" y="222445"/>
                    <a:pt x="272125" y="224245"/>
                    <a:pt x="269612" y="224245"/>
                  </a:cubicBezTo>
                  <a:cubicBezTo>
                    <a:pt x="259560" y="224245"/>
                    <a:pt x="251304" y="232527"/>
                    <a:pt x="251304" y="242609"/>
                  </a:cubicBezTo>
                  <a:cubicBezTo>
                    <a:pt x="251304" y="245130"/>
                    <a:pt x="249150" y="247290"/>
                    <a:pt x="246637" y="247290"/>
                  </a:cubicBezTo>
                  <a:cubicBezTo>
                    <a:pt x="244124" y="247290"/>
                    <a:pt x="241970" y="245130"/>
                    <a:pt x="241970" y="242609"/>
                  </a:cubicBezTo>
                  <a:cubicBezTo>
                    <a:pt x="241970" y="228926"/>
                    <a:pt x="252022" y="217764"/>
                    <a:pt x="264945" y="215603"/>
                  </a:cubicBezTo>
                  <a:lnTo>
                    <a:pt x="264945" y="61850"/>
                  </a:lnTo>
                  <a:cubicBezTo>
                    <a:pt x="253817" y="60049"/>
                    <a:pt x="244483" y="50687"/>
                    <a:pt x="242688" y="39165"/>
                  </a:cubicBezTo>
                  <a:lnTo>
                    <a:pt x="61754" y="39165"/>
                  </a:lnTo>
                  <a:cubicBezTo>
                    <a:pt x="59959" y="50687"/>
                    <a:pt x="50984" y="60049"/>
                    <a:pt x="39138" y="61850"/>
                  </a:cubicBezTo>
                  <a:lnTo>
                    <a:pt x="39138" y="215603"/>
                  </a:lnTo>
                  <a:cubicBezTo>
                    <a:pt x="50984" y="217404"/>
                    <a:pt x="59959" y="226405"/>
                    <a:pt x="61754" y="237928"/>
                  </a:cubicBezTo>
                  <a:lnTo>
                    <a:pt x="156170" y="237928"/>
                  </a:lnTo>
                  <a:cubicBezTo>
                    <a:pt x="158683" y="237928"/>
                    <a:pt x="160837" y="240449"/>
                    <a:pt x="160837" y="242609"/>
                  </a:cubicBezTo>
                  <a:cubicBezTo>
                    <a:pt x="160837" y="245130"/>
                    <a:pt x="158683" y="247290"/>
                    <a:pt x="156170" y="247290"/>
                  </a:cubicBezTo>
                  <a:lnTo>
                    <a:pt x="57446" y="247290"/>
                  </a:lnTo>
                  <a:cubicBezTo>
                    <a:pt x="54933" y="247290"/>
                    <a:pt x="53138" y="245130"/>
                    <a:pt x="53138" y="242609"/>
                  </a:cubicBezTo>
                  <a:cubicBezTo>
                    <a:pt x="53138" y="232527"/>
                    <a:pt x="44882" y="224245"/>
                    <a:pt x="34830" y="224245"/>
                  </a:cubicBezTo>
                  <a:cubicBezTo>
                    <a:pt x="31958" y="224245"/>
                    <a:pt x="30163" y="222445"/>
                    <a:pt x="30163" y="219564"/>
                  </a:cubicBezTo>
                  <a:lnTo>
                    <a:pt x="30163" y="57889"/>
                  </a:lnTo>
                  <a:cubicBezTo>
                    <a:pt x="30163" y="55368"/>
                    <a:pt x="31958" y="53208"/>
                    <a:pt x="34830" y="53208"/>
                  </a:cubicBezTo>
                  <a:cubicBezTo>
                    <a:pt x="44882" y="53208"/>
                    <a:pt x="53138" y="44926"/>
                    <a:pt x="53138" y="34484"/>
                  </a:cubicBezTo>
                  <a:cubicBezTo>
                    <a:pt x="53138" y="32323"/>
                    <a:pt x="54933" y="30163"/>
                    <a:pt x="57446" y="30163"/>
                  </a:cubicBezTo>
                  <a:close/>
                  <a:moveTo>
                    <a:pt x="22374" y="9018"/>
                  </a:moveTo>
                  <a:cubicBezTo>
                    <a:pt x="15157" y="9018"/>
                    <a:pt x="9383" y="15150"/>
                    <a:pt x="9383" y="22364"/>
                  </a:cubicBezTo>
                  <a:lnTo>
                    <a:pt x="9383" y="255744"/>
                  </a:lnTo>
                  <a:cubicBezTo>
                    <a:pt x="9383" y="262958"/>
                    <a:pt x="15157" y="268729"/>
                    <a:pt x="22374" y="268729"/>
                  </a:cubicBezTo>
                  <a:lnTo>
                    <a:pt x="175388" y="268729"/>
                  </a:lnTo>
                  <a:lnTo>
                    <a:pt x="175388" y="231576"/>
                  </a:lnTo>
                  <a:cubicBezTo>
                    <a:pt x="167088" y="224001"/>
                    <a:pt x="161675" y="212819"/>
                    <a:pt x="161675" y="200555"/>
                  </a:cubicBezTo>
                  <a:cubicBezTo>
                    <a:pt x="161675" y="177469"/>
                    <a:pt x="180441" y="158712"/>
                    <a:pt x="203176" y="158712"/>
                  </a:cubicBezTo>
                  <a:cubicBezTo>
                    <a:pt x="226273" y="158712"/>
                    <a:pt x="245038" y="177469"/>
                    <a:pt x="245038" y="200555"/>
                  </a:cubicBezTo>
                  <a:cubicBezTo>
                    <a:pt x="245038" y="212819"/>
                    <a:pt x="239625" y="223640"/>
                    <a:pt x="231325" y="231576"/>
                  </a:cubicBezTo>
                  <a:lnTo>
                    <a:pt x="231325" y="268729"/>
                  </a:lnTo>
                  <a:lnTo>
                    <a:pt x="283653" y="268729"/>
                  </a:lnTo>
                  <a:cubicBezTo>
                    <a:pt x="290870" y="268729"/>
                    <a:pt x="296644" y="262958"/>
                    <a:pt x="296644" y="255744"/>
                  </a:cubicBezTo>
                  <a:lnTo>
                    <a:pt x="296644" y="22364"/>
                  </a:lnTo>
                  <a:cubicBezTo>
                    <a:pt x="296644" y="15150"/>
                    <a:pt x="290870" y="9018"/>
                    <a:pt x="283653" y="9018"/>
                  </a:cubicBezTo>
                  <a:lnTo>
                    <a:pt x="22374" y="9018"/>
                  </a:lnTo>
                  <a:close/>
                  <a:moveTo>
                    <a:pt x="22374" y="0"/>
                  </a:moveTo>
                  <a:lnTo>
                    <a:pt x="283653" y="0"/>
                  </a:lnTo>
                  <a:cubicBezTo>
                    <a:pt x="295923" y="0"/>
                    <a:pt x="306027" y="10100"/>
                    <a:pt x="306027" y="22364"/>
                  </a:cubicBezTo>
                  <a:lnTo>
                    <a:pt x="306027" y="255744"/>
                  </a:lnTo>
                  <a:cubicBezTo>
                    <a:pt x="306027" y="268008"/>
                    <a:pt x="295923" y="278108"/>
                    <a:pt x="283653" y="278108"/>
                  </a:cubicBezTo>
                  <a:lnTo>
                    <a:pt x="231325" y="278108"/>
                  </a:lnTo>
                  <a:lnTo>
                    <a:pt x="231325" y="299389"/>
                  </a:lnTo>
                  <a:cubicBezTo>
                    <a:pt x="231325" y="301193"/>
                    <a:pt x="230242" y="302636"/>
                    <a:pt x="228799" y="303357"/>
                  </a:cubicBezTo>
                  <a:cubicBezTo>
                    <a:pt x="228438" y="303718"/>
                    <a:pt x="227355" y="304079"/>
                    <a:pt x="226634" y="304079"/>
                  </a:cubicBezTo>
                  <a:cubicBezTo>
                    <a:pt x="225912" y="304079"/>
                    <a:pt x="225190" y="303718"/>
                    <a:pt x="224468" y="303718"/>
                  </a:cubicBezTo>
                  <a:lnTo>
                    <a:pt x="203176" y="292897"/>
                  </a:lnTo>
                  <a:lnTo>
                    <a:pt x="182245" y="303718"/>
                  </a:lnTo>
                  <a:cubicBezTo>
                    <a:pt x="180802" y="304439"/>
                    <a:pt x="178997" y="304439"/>
                    <a:pt x="177915" y="303357"/>
                  </a:cubicBezTo>
                  <a:cubicBezTo>
                    <a:pt x="176471" y="302636"/>
                    <a:pt x="175388" y="301193"/>
                    <a:pt x="175388" y="299389"/>
                  </a:cubicBezTo>
                  <a:lnTo>
                    <a:pt x="175388" y="278108"/>
                  </a:lnTo>
                  <a:lnTo>
                    <a:pt x="22374" y="278108"/>
                  </a:lnTo>
                  <a:cubicBezTo>
                    <a:pt x="10104" y="278108"/>
                    <a:pt x="0" y="268008"/>
                    <a:pt x="0" y="255744"/>
                  </a:cubicBezTo>
                  <a:lnTo>
                    <a:pt x="0" y="22364"/>
                  </a:lnTo>
                  <a:cubicBezTo>
                    <a:pt x="0" y="10100"/>
                    <a:pt x="10104" y="0"/>
                    <a:pt x="223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anchor="ctr"/>
            <a:lstStyle/>
            <a:p>
              <a:endParaRPr lang="en-US" dirty="0">
                <a:latin typeface="Lato Light" panose="020F0502020204030203" pitchFamily="34" charset="0"/>
              </a:endParaRPr>
            </a:p>
          </p:txBody>
        </p:sp>
        <p:sp>
          <p:nvSpPr>
            <p:cNvPr id="26" name="Freeform 762">
              <a:extLst>
                <a:ext uri="{FF2B5EF4-FFF2-40B4-BE49-F238E27FC236}">
                  <a16:creationId xmlns:a16="http://schemas.microsoft.com/office/drawing/2014/main" id="{11803550-CBF0-F54E-9319-905A2F96A8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0558" y="4816422"/>
              <a:ext cx="1318076" cy="697283"/>
            </a:xfrm>
            <a:custGeom>
              <a:avLst/>
              <a:gdLst>
                <a:gd name="T0" fmla="*/ 175917 w 305681"/>
                <a:gd name="T1" fmla="*/ 198547 h 226205"/>
                <a:gd name="T2" fmla="*/ 259637 w 305681"/>
                <a:gd name="T3" fmla="*/ 202398 h 226205"/>
                <a:gd name="T4" fmla="*/ 239000 w 305681"/>
                <a:gd name="T5" fmla="*/ 197812 h 226205"/>
                <a:gd name="T6" fmla="*/ 71092 w 305681"/>
                <a:gd name="T7" fmla="*/ 193226 h 226205"/>
                <a:gd name="T8" fmla="*/ 71092 w 305681"/>
                <a:gd name="T9" fmla="*/ 193226 h 226205"/>
                <a:gd name="T10" fmla="*/ 39341 w 305681"/>
                <a:gd name="T11" fmla="*/ 197812 h 226205"/>
                <a:gd name="T12" fmla="*/ 259637 w 305681"/>
                <a:gd name="T13" fmla="*/ 176985 h 226205"/>
                <a:gd name="T14" fmla="*/ 239000 w 305681"/>
                <a:gd name="T15" fmla="*/ 172222 h 226205"/>
                <a:gd name="T16" fmla="*/ 71092 w 305681"/>
                <a:gd name="T17" fmla="*/ 167826 h 226205"/>
                <a:gd name="T18" fmla="*/ 71092 w 305681"/>
                <a:gd name="T19" fmla="*/ 167826 h 226205"/>
                <a:gd name="T20" fmla="*/ 39341 w 305681"/>
                <a:gd name="T21" fmla="*/ 172222 h 226205"/>
                <a:gd name="T22" fmla="*/ 180629 w 305681"/>
                <a:gd name="T23" fmla="*/ 175398 h 226205"/>
                <a:gd name="T24" fmla="*/ 156463 w 305681"/>
                <a:gd name="T25" fmla="*/ 171002 h 226205"/>
                <a:gd name="T26" fmla="*/ 124890 w 305681"/>
                <a:gd name="T27" fmla="*/ 166239 h 226205"/>
                <a:gd name="T28" fmla="*/ 124890 w 305681"/>
                <a:gd name="T29" fmla="*/ 166239 h 226205"/>
                <a:gd name="T30" fmla="*/ 255241 w 305681"/>
                <a:gd name="T31" fmla="*/ 147012 h 226205"/>
                <a:gd name="T32" fmla="*/ 234604 w 305681"/>
                <a:gd name="T33" fmla="*/ 151598 h 226205"/>
                <a:gd name="T34" fmla="*/ 75488 w 305681"/>
                <a:gd name="T35" fmla="*/ 147012 h 226205"/>
                <a:gd name="T36" fmla="*/ 43927 w 305681"/>
                <a:gd name="T37" fmla="*/ 142426 h 226205"/>
                <a:gd name="T38" fmla="*/ 43927 w 305681"/>
                <a:gd name="T39" fmla="*/ 142426 h 226205"/>
                <a:gd name="T40" fmla="*/ 175866 w 305681"/>
                <a:gd name="T41" fmla="*/ 145425 h 226205"/>
                <a:gd name="T42" fmla="*/ 151877 w 305681"/>
                <a:gd name="T43" fmla="*/ 150011 h 226205"/>
                <a:gd name="T44" fmla="*/ 129476 w 305681"/>
                <a:gd name="T45" fmla="*/ 145425 h 226205"/>
                <a:gd name="T46" fmla="*/ 259637 w 305681"/>
                <a:gd name="T47" fmla="*/ 118614 h 226205"/>
                <a:gd name="T48" fmla="*/ 259637 w 305681"/>
                <a:gd name="T49" fmla="*/ 118614 h 226205"/>
                <a:gd name="T50" fmla="*/ 229841 w 305681"/>
                <a:gd name="T51" fmla="*/ 123200 h 226205"/>
                <a:gd name="T52" fmla="*/ 71092 w 305681"/>
                <a:gd name="T53" fmla="*/ 127786 h 226205"/>
                <a:gd name="T54" fmla="*/ 48513 w 305681"/>
                <a:gd name="T55" fmla="*/ 123200 h 226205"/>
                <a:gd name="T56" fmla="*/ 180629 w 305681"/>
                <a:gd name="T57" fmla="*/ 115439 h 226205"/>
                <a:gd name="T58" fmla="*/ 180629 w 305681"/>
                <a:gd name="T59" fmla="*/ 115439 h 226205"/>
                <a:gd name="T60" fmla="*/ 147291 w 305681"/>
                <a:gd name="T61" fmla="*/ 120202 h 226205"/>
                <a:gd name="T62" fmla="*/ 124890 w 305681"/>
                <a:gd name="T63" fmla="*/ 124598 h 226205"/>
                <a:gd name="T64" fmla="*/ 212683 w 305681"/>
                <a:gd name="T65" fmla="*/ 216866 h 226205"/>
                <a:gd name="T66" fmla="*/ 23084 w 305681"/>
                <a:gd name="T67" fmla="*/ 101563 h 226205"/>
                <a:gd name="T68" fmla="*/ 23084 w 305681"/>
                <a:gd name="T69" fmla="*/ 101563 h 226205"/>
                <a:gd name="T70" fmla="*/ 175866 w 305681"/>
                <a:gd name="T71" fmla="*/ 94802 h 226205"/>
                <a:gd name="T72" fmla="*/ 151877 w 305681"/>
                <a:gd name="T73" fmla="*/ 99198 h 226205"/>
                <a:gd name="T74" fmla="*/ 129476 w 305681"/>
                <a:gd name="T75" fmla="*/ 94802 h 226205"/>
                <a:gd name="T76" fmla="*/ 102024 w 305681"/>
                <a:gd name="T77" fmla="*/ 73905 h 226205"/>
                <a:gd name="T78" fmla="*/ 120407 w 305681"/>
                <a:gd name="T79" fmla="*/ 193877 h 226205"/>
                <a:gd name="T80" fmla="*/ 184928 w 305681"/>
                <a:gd name="T81" fmla="*/ 216866 h 226205"/>
                <a:gd name="T82" fmla="*/ 102024 w 305681"/>
                <a:gd name="T83" fmla="*/ 73905 h 226205"/>
                <a:gd name="T84" fmla="*/ 226741 w 305681"/>
                <a:gd name="T85" fmla="*/ 73905 h 226205"/>
                <a:gd name="T86" fmla="*/ 291263 w 305681"/>
                <a:gd name="T87" fmla="*/ 92224 h 226205"/>
                <a:gd name="T88" fmla="*/ 14072 w 305681"/>
                <a:gd name="T89" fmla="*/ 92224 h 226205"/>
                <a:gd name="T90" fmla="*/ 78594 w 305681"/>
                <a:gd name="T91" fmla="*/ 73905 h 226205"/>
                <a:gd name="T92" fmla="*/ 57688 w 305681"/>
                <a:gd name="T93" fmla="*/ 36908 h 226205"/>
                <a:gd name="T94" fmla="*/ 208358 w 305681"/>
                <a:gd name="T95" fmla="*/ 64566 h 226205"/>
                <a:gd name="T96" fmla="*/ 155731 w 305681"/>
                <a:gd name="T97" fmla="*/ 1347 h 226205"/>
                <a:gd name="T98" fmla="*/ 304599 w 305681"/>
                <a:gd name="T99" fmla="*/ 94020 h 226205"/>
                <a:gd name="T100" fmla="*/ 291623 w 305681"/>
                <a:gd name="T101" fmla="*/ 216866 h 226205"/>
                <a:gd name="T102" fmla="*/ 286937 w 305681"/>
                <a:gd name="T103" fmla="*/ 226205 h 226205"/>
                <a:gd name="T104" fmla="*/ 97338 w 305681"/>
                <a:gd name="T105" fmla="*/ 226205 h 226205"/>
                <a:gd name="T106" fmla="*/ 4701 w 305681"/>
                <a:gd name="T107" fmla="*/ 216866 h 226205"/>
                <a:gd name="T108" fmla="*/ 375 w 305681"/>
                <a:gd name="T109" fmla="*/ 99049 h 226205"/>
                <a:gd name="T110" fmla="*/ 119325 w 305681"/>
                <a:gd name="T111" fmla="*/ 27568 h 226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05681" h="226205">
                  <a:moveTo>
                    <a:pt x="129779" y="198547"/>
                  </a:moveTo>
                  <a:lnTo>
                    <a:pt x="129779" y="216866"/>
                  </a:lnTo>
                  <a:lnTo>
                    <a:pt x="175917" y="216866"/>
                  </a:lnTo>
                  <a:lnTo>
                    <a:pt x="175917" y="198547"/>
                  </a:lnTo>
                  <a:lnTo>
                    <a:pt x="129779" y="198547"/>
                  </a:lnTo>
                  <a:close/>
                  <a:moveTo>
                    <a:pt x="259637" y="193226"/>
                  </a:moveTo>
                  <a:cubicBezTo>
                    <a:pt x="262568" y="193226"/>
                    <a:pt x="264400" y="195343"/>
                    <a:pt x="264400" y="197812"/>
                  </a:cubicBezTo>
                  <a:cubicBezTo>
                    <a:pt x="264400" y="200282"/>
                    <a:pt x="262568" y="202398"/>
                    <a:pt x="259637" y="202398"/>
                  </a:cubicBezTo>
                  <a:cubicBezTo>
                    <a:pt x="257073" y="202398"/>
                    <a:pt x="255241" y="200282"/>
                    <a:pt x="255241" y="197812"/>
                  </a:cubicBezTo>
                  <a:cubicBezTo>
                    <a:pt x="255241" y="195343"/>
                    <a:pt x="257073" y="193226"/>
                    <a:pt x="259637" y="193226"/>
                  </a:cubicBezTo>
                  <a:close/>
                  <a:moveTo>
                    <a:pt x="234604" y="193226"/>
                  </a:moveTo>
                  <a:cubicBezTo>
                    <a:pt x="237168" y="193226"/>
                    <a:pt x="239000" y="195343"/>
                    <a:pt x="239000" y="197812"/>
                  </a:cubicBezTo>
                  <a:cubicBezTo>
                    <a:pt x="239000" y="200282"/>
                    <a:pt x="237168" y="202398"/>
                    <a:pt x="234604" y="202398"/>
                  </a:cubicBezTo>
                  <a:cubicBezTo>
                    <a:pt x="231673" y="202398"/>
                    <a:pt x="229841" y="200282"/>
                    <a:pt x="229841" y="197812"/>
                  </a:cubicBezTo>
                  <a:cubicBezTo>
                    <a:pt x="229841" y="195343"/>
                    <a:pt x="231673" y="193226"/>
                    <a:pt x="234604" y="193226"/>
                  </a:cubicBezTo>
                  <a:close/>
                  <a:moveTo>
                    <a:pt x="71092" y="193226"/>
                  </a:moveTo>
                  <a:cubicBezTo>
                    <a:pt x="73656" y="193226"/>
                    <a:pt x="75488" y="195343"/>
                    <a:pt x="75488" y="197812"/>
                  </a:cubicBezTo>
                  <a:cubicBezTo>
                    <a:pt x="75488" y="200282"/>
                    <a:pt x="73656" y="202398"/>
                    <a:pt x="71092" y="202398"/>
                  </a:cubicBezTo>
                  <a:cubicBezTo>
                    <a:pt x="68527" y="202398"/>
                    <a:pt x="66329" y="200282"/>
                    <a:pt x="66329" y="197812"/>
                  </a:cubicBezTo>
                  <a:cubicBezTo>
                    <a:pt x="66329" y="195343"/>
                    <a:pt x="68527" y="193226"/>
                    <a:pt x="71092" y="193226"/>
                  </a:cubicBezTo>
                  <a:close/>
                  <a:moveTo>
                    <a:pt x="43927" y="193226"/>
                  </a:moveTo>
                  <a:cubicBezTo>
                    <a:pt x="46397" y="193226"/>
                    <a:pt x="48513" y="195343"/>
                    <a:pt x="48513" y="197812"/>
                  </a:cubicBezTo>
                  <a:cubicBezTo>
                    <a:pt x="48513" y="200282"/>
                    <a:pt x="46397" y="202398"/>
                    <a:pt x="43927" y="202398"/>
                  </a:cubicBezTo>
                  <a:cubicBezTo>
                    <a:pt x="41458" y="202398"/>
                    <a:pt x="39341" y="200282"/>
                    <a:pt x="39341" y="197812"/>
                  </a:cubicBezTo>
                  <a:cubicBezTo>
                    <a:pt x="39341" y="195343"/>
                    <a:pt x="41458" y="193226"/>
                    <a:pt x="43927" y="193226"/>
                  </a:cubicBezTo>
                  <a:close/>
                  <a:moveTo>
                    <a:pt x="259637" y="167826"/>
                  </a:moveTo>
                  <a:cubicBezTo>
                    <a:pt x="262568" y="167826"/>
                    <a:pt x="264400" y="169658"/>
                    <a:pt x="264400" y="172222"/>
                  </a:cubicBezTo>
                  <a:cubicBezTo>
                    <a:pt x="264400" y="175153"/>
                    <a:pt x="262568" y="176985"/>
                    <a:pt x="259637" y="176985"/>
                  </a:cubicBezTo>
                  <a:cubicBezTo>
                    <a:pt x="257073" y="176985"/>
                    <a:pt x="255241" y="175153"/>
                    <a:pt x="255241" y="172222"/>
                  </a:cubicBezTo>
                  <a:cubicBezTo>
                    <a:pt x="255241" y="169658"/>
                    <a:pt x="257073" y="167826"/>
                    <a:pt x="259637" y="167826"/>
                  </a:cubicBezTo>
                  <a:close/>
                  <a:moveTo>
                    <a:pt x="234604" y="167826"/>
                  </a:moveTo>
                  <a:cubicBezTo>
                    <a:pt x="237168" y="167826"/>
                    <a:pt x="239000" y="169658"/>
                    <a:pt x="239000" y="172222"/>
                  </a:cubicBezTo>
                  <a:cubicBezTo>
                    <a:pt x="239000" y="175153"/>
                    <a:pt x="237168" y="176985"/>
                    <a:pt x="234604" y="176985"/>
                  </a:cubicBezTo>
                  <a:cubicBezTo>
                    <a:pt x="231673" y="176985"/>
                    <a:pt x="229841" y="175153"/>
                    <a:pt x="229841" y="172222"/>
                  </a:cubicBezTo>
                  <a:cubicBezTo>
                    <a:pt x="229841" y="169658"/>
                    <a:pt x="231673" y="167826"/>
                    <a:pt x="234604" y="167826"/>
                  </a:cubicBezTo>
                  <a:close/>
                  <a:moveTo>
                    <a:pt x="71092" y="167826"/>
                  </a:moveTo>
                  <a:cubicBezTo>
                    <a:pt x="73656" y="167826"/>
                    <a:pt x="75488" y="169658"/>
                    <a:pt x="75488" y="172222"/>
                  </a:cubicBezTo>
                  <a:cubicBezTo>
                    <a:pt x="75488" y="175153"/>
                    <a:pt x="73656" y="176985"/>
                    <a:pt x="71092" y="176985"/>
                  </a:cubicBezTo>
                  <a:cubicBezTo>
                    <a:pt x="68527" y="176985"/>
                    <a:pt x="66329" y="175153"/>
                    <a:pt x="66329" y="172222"/>
                  </a:cubicBezTo>
                  <a:cubicBezTo>
                    <a:pt x="66329" y="169658"/>
                    <a:pt x="68527" y="167826"/>
                    <a:pt x="71092" y="167826"/>
                  </a:cubicBezTo>
                  <a:close/>
                  <a:moveTo>
                    <a:pt x="43927" y="167826"/>
                  </a:moveTo>
                  <a:cubicBezTo>
                    <a:pt x="46397" y="167826"/>
                    <a:pt x="48513" y="169658"/>
                    <a:pt x="48513" y="172222"/>
                  </a:cubicBezTo>
                  <a:cubicBezTo>
                    <a:pt x="48513" y="175153"/>
                    <a:pt x="46397" y="176985"/>
                    <a:pt x="43927" y="176985"/>
                  </a:cubicBezTo>
                  <a:cubicBezTo>
                    <a:pt x="41458" y="176985"/>
                    <a:pt x="39341" y="175153"/>
                    <a:pt x="39341" y="172222"/>
                  </a:cubicBezTo>
                  <a:cubicBezTo>
                    <a:pt x="39341" y="169658"/>
                    <a:pt x="41458" y="167826"/>
                    <a:pt x="43927" y="167826"/>
                  </a:cubicBezTo>
                  <a:close/>
                  <a:moveTo>
                    <a:pt x="180629" y="166239"/>
                  </a:moveTo>
                  <a:cubicBezTo>
                    <a:pt x="183193" y="166239"/>
                    <a:pt x="185025" y="168071"/>
                    <a:pt x="185025" y="171002"/>
                  </a:cubicBezTo>
                  <a:cubicBezTo>
                    <a:pt x="185025" y="173566"/>
                    <a:pt x="183193" y="175398"/>
                    <a:pt x="180629" y="175398"/>
                  </a:cubicBezTo>
                  <a:cubicBezTo>
                    <a:pt x="177698" y="175398"/>
                    <a:pt x="175866" y="173566"/>
                    <a:pt x="175866" y="171002"/>
                  </a:cubicBezTo>
                  <a:cubicBezTo>
                    <a:pt x="175866" y="168071"/>
                    <a:pt x="177698" y="166239"/>
                    <a:pt x="180629" y="166239"/>
                  </a:cubicBezTo>
                  <a:close/>
                  <a:moveTo>
                    <a:pt x="151877" y="166239"/>
                  </a:moveTo>
                  <a:cubicBezTo>
                    <a:pt x="154347" y="166239"/>
                    <a:pt x="156463" y="168071"/>
                    <a:pt x="156463" y="171002"/>
                  </a:cubicBezTo>
                  <a:cubicBezTo>
                    <a:pt x="156463" y="173566"/>
                    <a:pt x="154347" y="175398"/>
                    <a:pt x="151877" y="175398"/>
                  </a:cubicBezTo>
                  <a:cubicBezTo>
                    <a:pt x="149408" y="175398"/>
                    <a:pt x="147291" y="173566"/>
                    <a:pt x="147291" y="171002"/>
                  </a:cubicBezTo>
                  <a:cubicBezTo>
                    <a:pt x="147291" y="168071"/>
                    <a:pt x="149408" y="166239"/>
                    <a:pt x="151877" y="166239"/>
                  </a:cubicBezTo>
                  <a:close/>
                  <a:moveTo>
                    <a:pt x="124890" y="166239"/>
                  </a:moveTo>
                  <a:cubicBezTo>
                    <a:pt x="127360" y="166239"/>
                    <a:pt x="129476" y="168071"/>
                    <a:pt x="129476" y="171002"/>
                  </a:cubicBezTo>
                  <a:cubicBezTo>
                    <a:pt x="129476" y="173566"/>
                    <a:pt x="127360" y="175398"/>
                    <a:pt x="124890" y="175398"/>
                  </a:cubicBezTo>
                  <a:cubicBezTo>
                    <a:pt x="122421" y="175398"/>
                    <a:pt x="120304" y="173566"/>
                    <a:pt x="120304" y="171002"/>
                  </a:cubicBezTo>
                  <a:cubicBezTo>
                    <a:pt x="120304" y="168071"/>
                    <a:pt x="122421" y="166239"/>
                    <a:pt x="124890" y="166239"/>
                  </a:cubicBezTo>
                  <a:close/>
                  <a:moveTo>
                    <a:pt x="259637" y="142426"/>
                  </a:moveTo>
                  <a:cubicBezTo>
                    <a:pt x="262568" y="142426"/>
                    <a:pt x="264400" y="144543"/>
                    <a:pt x="264400" y="147012"/>
                  </a:cubicBezTo>
                  <a:cubicBezTo>
                    <a:pt x="264400" y="149482"/>
                    <a:pt x="262568" y="151598"/>
                    <a:pt x="259637" y="151598"/>
                  </a:cubicBezTo>
                  <a:cubicBezTo>
                    <a:pt x="257073" y="151598"/>
                    <a:pt x="255241" y="149482"/>
                    <a:pt x="255241" y="147012"/>
                  </a:cubicBezTo>
                  <a:cubicBezTo>
                    <a:pt x="255241" y="144543"/>
                    <a:pt x="257073" y="142426"/>
                    <a:pt x="259637" y="142426"/>
                  </a:cubicBezTo>
                  <a:close/>
                  <a:moveTo>
                    <a:pt x="234604" y="142426"/>
                  </a:moveTo>
                  <a:cubicBezTo>
                    <a:pt x="237168" y="142426"/>
                    <a:pt x="239000" y="144543"/>
                    <a:pt x="239000" y="147012"/>
                  </a:cubicBezTo>
                  <a:cubicBezTo>
                    <a:pt x="239000" y="149482"/>
                    <a:pt x="237168" y="151598"/>
                    <a:pt x="234604" y="151598"/>
                  </a:cubicBezTo>
                  <a:cubicBezTo>
                    <a:pt x="231673" y="151598"/>
                    <a:pt x="229841" y="149482"/>
                    <a:pt x="229841" y="147012"/>
                  </a:cubicBezTo>
                  <a:cubicBezTo>
                    <a:pt x="229841" y="144543"/>
                    <a:pt x="231673" y="142426"/>
                    <a:pt x="234604" y="142426"/>
                  </a:cubicBezTo>
                  <a:close/>
                  <a:moveTo>
                    <a:pt x="71092" y="142426"/>
                  </a:moveTo>
                  <a:cubicBezTo>
                    <a:pt x="73656" y="142426"/>
                    <a:pt x="75488" y="144543"/>
                    <a:pt x="75488" y="147012"/>
                  </a:cubicBezTo>
                  <a:cubicBezTo>
                    <a:pt x="75488" y="149482"/>
                    <a:pt x="73656" y="151598"/>
                    <a:pt x="71092" y="151598"/>
                  </a:cubicBezTo>
                  <a:cubicBezTo>
                    <a:pt x="68527" y="151598"/>
                    <a:pt x="66329" y="149482"/>
                    <a:pt x="66329" y="147012"/>
                  </a:cubicBezTo>
                  <a:cubicBezTo>
                    <a:pt x="66329" y="144543"/>
                    <a:pt x="68527" y="142426"/>
                    <a:pt x="71092" y="142426"/>
                  </a:cubicBezTo>
                  <a:close/>
                  <a:moveTo>
                    <a:pt x="43927" y="142426"/>
                  </a:moveTo>
                  <a:cubicBezTo>
                    <a:pt x="46397" y="142426"/>
                    <a:pt x="48513" y="144543"/>
                    <a:pt x="48513" y="147012"/>
                  </a:cubicBezTo>
                  <a:cubicBezTo>
                    <a:pt x="48513" y="149482"/>
                    <a:pt x="46397" y="151598"/>
                    <a:pt x="43927" y="151598"/>
                  </a:cubicBezTo>
                  <a:cubicBezTo>
                    <a:pt x="41458" y="151598"/>
                    <a:pt x="39341" y="149482"/>
                    <a:pt x="39341" y="147012"/>
                  </a:cubicBezTo>
                  <a:cubicBezTo>
                    <a:pt x="39341" y="144543"/>
                    <a:pt x="41458" y="142426"/>
                    <a:pt x="43927" y="142426"/>
                  </a:cubicBezTo>
                  <a:close/>
                  <a:moveTo>
                    <a:pt x="180629" y="140839"/>
                  </a:moveTo>
                  <a:cubicBezTo>
                    <a:pt x="183193" y="140839"/>
                    <a:pt x="185025" y="142956"/>
                    <a:pt x="185025" y="145425"/>
                  </a:cubicBezTo>
                  <a:cubicBezTo>
                    <a:pt x="185025" y="147895"/>
                    <a:pt x="183193" y="150011"/>
                    <a:pt x="180629" y="150011"/>
                  </a:cubicBezTo>
                  <a:cubicBezTo>
                    <a:pt x="177698" y="150011"/>
                    <a:pt x="175866" y="147895"/>
                    <a:pt x="175866" y="145425"/>
                  </a:cubicBezTo>
                  <a:cubicBezTo>
                    <a:pt x="175866" y="142956"/>
                    <a:pt x="177698" y="140839"/>
                    <a:pt x="180629" y="140839"/>
                  </a:cubicBezTo>
                  <a:close/>
                  <a:moveTo>
                    <a:pt x="151877" y="140839"/>
                  </a:moveTo>
                  <a:cubicBezTo>
                    <a:pt x="154347" y="140839"/>
                    <a:pt x="156463" y="142956"/>
                    <a:pt x="156463" y="145425"/>
                  </a:cubicBezTo>
                  <a:cubicBezTo>
                    <a:pt x="156463" y="147895"/>
                    <a:pt x="154347" y="150011"/>
                    <a:pt x="151877" y="150011"/>
                  </a:cubicBezTo>
                  <a:cubicBezTo>
                    <a:pt x="149408" y="150011"/>
                    <a:pt x="147291" y="147895"/>
                    <a:pt x="147291" y="145425"/>
                  </a:cubicBezTo>
                  <a:cubicBezTo>
                    <a:pt x="147291" y="142956"/>
                    <a:pt x="149408" y="140839"/>
                    <a:pt x="151877" y="140839"/>
                  </a:cubicBezTo>
                  <a:close/>
                  <a:moveTo>
                    <a:pt x="124890" y="140839"/>
                  </a:moveTo>
                  <a:cubicBezTo>
                    <a:pt x="127360" y="140839"/>
                    <a:pt x="129476" y="142956"/>
                    <a:pt x="129476" y="145425"/>
                  </a:cubicBezTo>
                  <a:cubicBezTo>
                    <a:pt x="129476" y="147895"/>
                    <a:pt x="127360" y="150011"/>
                    <a:pt x="124890" y="150011"/>
                  </a:cubicBezTo>
                  <a:cubicBezTo>
                    <a:pt x="122421" y="150011"/>
                    <a:pt x="120304" y="147895"/>
                    <a:pt x="120304" y="145425"/>
                  </a:cubicBezTo>
                  <a:cubicBezTo>
                    <a:pt x="120304" y="142956"/>
                    <a:pt x="122421" y="140839"/>
                    <a:pt x="124890" y="140839"/>
                  </a:cubicBezTo>
                  <a:close/>
                  <a:moveTo>
                    <a:pt x="259637" y="118614"/>
                  </a:moveTo>
                  <a:cubicBezTo>
                    <a:pt x="262568" y="118614"/>
                    <a:pt x="264400" y="120731"/>
                    <a:pt x="264400" y="123200"/>
                  </a:cubicBezTo>
                  <a:cubicBezTo>
                    <a:pt x="264400" y="125670"/>
                    <a:pt x="262568" y="127786"/>
                    <a:pt x="259637" y="127786"/>
                  </a:cubicBezTo>
                  <a:cubicBezTo>
                    <a:pt x="257073" y="127786"/>
                    <a:pt x="255241" y="125670"/>
                    <a:pt x="255241" y="123200"/>
                  </a:cubicBezTo>
                  <a:cubicBezTo>
                    <a:pt x="255241" y="120731"/>
                    <a:pt x="257073" y="118614"/>
                    <a:pt x="259637" y="118614"/>
                  </a:cubicBezTo>
                  <a:close/>
                  <a:moveTo>
                    <a:pt x="234604" y="118614"/>
                  </a:moveTo>
                  <a:cubicBezTo>
                    <a:pt x="237168" y="118614"/>
                    <a:pt x="239000" y="120731"/>
                    <a:pt x="239000" y="123200"/>
                  </a:cubicBezTo>
                  <a:cubicBezTo>
                    <a:pt x="239000" y="125670"/>
                    <a:pt x="237168" y="127786"/>
                    <a:pt x="234604" y="127786"/>
                  </a:cubicBezTo>
                  <a:cubicBezTo>
                    <a:pt x="231673" y="127786"/>
                    <a:pt x="229841" y="125670"/>
                    <a:pt x="229841" y="123200"/>
                  </a:cubicBezTo>
                  <a:cubicBezTo>
                    <a:pt x="229841" y="120731"/>
                    <a:pt x="231673" y="118614"/>
                    <a:pt x="234604" y="118614"/>
                  </a:cubicBezTo>
                  <a:close/>
                  <a:moveTo>
                    <a:pt x="71092" y="118614"/>
                  </a:moveTo>
                  <a:cubicBezTo>
                    <a:pt x="73656" y="118614"/>
                    <a:pt x="75488" y="120731"/>
                    <a:pt x="75488" y="123200"/>
                  </a:cubicBezTo>
                  <a:cubicBezTo>
                    <a:pt x="75488" y="125670"/>
                    <a:pt x="73656" y="127786"/>
                    <a:pt x="71092" y="127786"/>
                  </a:cubicBezTo>
                  <a:cubicBezTo>
                    <a:pt x="68527" y="127786"/>
                    <a:pt x="66329" y="125670"/>
                    <a:pt x="66329" y="123200"/>
                  </a:cubicBezTo>
                  <a:cubicBezTo>
                    <a:pt x="66329" y="120731"/>
                    <a:pt x="68527" y="118614"/>
                    <a:pt x="71092" y="118614"/>
                  </a:cubicBezTo>
                  <a:close/>
                  <a:moveTo>
                    <a:pt x="43927" y="118614"/>
                  </a:moveTo>
                  <a:cubicBezTo>
                    <a:pt x="46397" y="118614"/>
                    <a:pt x="48513" y="120731"/>
                    <a:pt x="48513" y="123200"/>
                  </a:cubicBezTo>
                  <a:cubicBezTo>
                    <a:pt x="48513" y="125670"/>
                    <a:pt x="46397" y="127786"/>
                    <a:pt x="43927" y="127786"/>
                  </a:cubicBezTo>
                  <a:cubicBezTo>
                    <a:pt x="41458" y="127786"/>
                    <a:pt x="39341" y="125670"/>
                    <a:pt x="39341" y="123200"/>
                  </a:cubicBezTo>
                  <a:cubicBezTo>
                    <a:pt x="39341" y="120731"/>
                    <a:pt x="41458" y="118614"/>
                    <a:pt x="43927" y="118614"/>
                  </a:cubicBezTo>
                  <a:close/>
                  <a:moveTo>
                    <a:pt x="180629" y="115439"/>
                  </a:moveTo>
                  <a:cubicBezTo>
                    <a:pt x="183193" y="115439"/>
                    <a:pt x="185025" y="117271"/>
                    <a:pt x="185025" y="120202"/>
                  </a:cubicBezTo>
                  <a:cubicBezTo>
                    <a:pt x="185025" y="122766"/>
                    <a:pt x="183193" y="124598"/>
                    <a:pt x="180629" y="124598"/>
                  </a:cubicBezTo>
                  <a:cubicBezTo>
                    <a:pt x="177698" y="124598"/>
                    <a:pt x="175866" y="122766"/>
                    <a:pt x="175866" y="120202"/>
                  </a:cubicBezTo>
                  <a:cubicBezTo>
                    <a:pt x="175866" y="117271"/>
                    <a:pt x="177698" y="115439"/>
                    <a:pt x="180629" y="115439"/>
                  </a:cubicBezTo>
                  <a:close/>
                  <a:moveTo>
                    <a:pt x="151877" y="115439"/>
                  </a:moveTo>
                  <a:cubicBezTo>
                    <a:pt x="154347" y="115439"/>
                    <a:pt x="156463" y="117271"/>
                    <a:pt x="156463" y="120202"/>
                  </a:cubicBezTo>
                  <a:cubicBezTo>
                    <a:pt x="156463" y="122766"/>
                    <a:pt x="154347" y="124598"/>
                    <a:pt x="151877" y="124598"/>
                  </a:cubicBezTo>
                  <a:cubicBezTo>
                    <a:pt x="149408" y="124598"/>
                    <a:pt x="147291" y="122766"/>
                    <a:pt x="147291" y="120202"/>
                  </a:cubicBezTo>
                  <a:cubicBezTo>
                    <a:pt x="147291" y="117271"/>
                    <a:pt x="149408" y="115439"/>
                    <a:pt x="151877" y="115439"/>
                  </a:cubicBezTo>
                  <a:close/>
                  <a:moveTo>
                    <a:pt x="124890" y="115439"/>
                  </a:moveTo>
                  <a:cubicBezTo>
                    <a:pt x="127360" y="115439"/>
                    <a:pt x="129476" y="117271"/>
                    <a:pt x="129476" y="120202"/>
                  </a:cubicBezTo>
                  <a:cubicBezTo>
                    <a:pt x="129476" y="122766"/>
                    <a:pt x="127360" y="124598"/>
                    <a:pt x="124890" y="124598"/>
                  </a:cubicBezTo>
                  <a:cubicBezTo>
                    <a:pt x="122421" y="124598"/>
                    <a:pt x="120304" y="122766"/>
                    <a:pt x="120304" y="120202"/>
                  </a:cubicBezTo>
                  <a:cubicBezTo>
                    <a:pt x="120304" y="117271"/>
                    <a:pt x="122421" y="115439"/>
                    <a:pt x="124890" y="115439"/>
                  </a:cubicBezTo>
                  <a:close/>
                  <a:moveTo>
                    <a:pt x="212683" y="101563"/>
                  </a:moveTo>
                  <a:lnTo>
                    <a:pt x="212683" y="216866"/>
                  </a:lnTo>
                  <a:lnTo>
                    <a:pt x="282612" y="216866"/>
                  </a:lnTo>
                  <a:lnTo>
                    <a:pt x="282612" y="101563"/>
                  </a:lnTo>
                  <a:lnTo>
                    <a:pt x="212683" y="101563"/>
                  </a:lnTo>
                  <a:close/>
                  <a:moveTo>
                    <a:pt x="23084" y="101563"/>
                  </a:moveTo>
                  <a:lnTo>
                    <a:pt x="23084" y="216866"/>
                  </a:lnTo>
                  <a:lnTo>
                    <a:pt x="92652" y="216866"/>
                  </a:lnTo>
                  <a:lnTo>
                    <a:pt x="92652" y="101563"/>
                  </a:lnTo>
                  <a:lnTo>
                    <a:pt x="23084" y="101563"/>
                  </a:lnTo>
                  <a:close/>
                  <a:moveTo>
                    <a:pt x="180629" y="90039"/>
                  </a:moveTo>
                  <a:cubicBezTo>
                    <a:pt x="183193" y="90039"/>
                    <a:pt x="185025" y="92237"/>
                    <a:pt x="185025" y="94802"/>
                  </a:cubicBezTo>
                  <a:cubicBezTo>
                    <a:pt x="185025" y="97366"/>
                    <a:pt x="183193" y="99198"/>
                    <a:pt x="180629" y="99198"/>
                  </a:cubicBezTo>
                  <a:cubicBezTo>
                    <a:pt x="177698" y="99198"/>
                    <a:pt x="175866" y="97366"/>
                    <a:pt x="175866" y="94802"/>
                  </a:cubicBezTo>
                  <a:cubicBezTo>
                    <a:pt x="175866" y="92237"/>
                    <a:pt x="177698" y="90039"/>
                    <a:pt x="180629" y="90039"/>
                  </a:cubicBezTo>
                  <a:close/>
                  <a:moveTo>
                    <a:pt x="151877" y="90039"/>
                  </a:moveTo>
                  <a:cubicBezTo>
                    <a:pt x="154347" y="90039"/>
                    <a:pt x="156463" y="92237"/>
                    <a:pt x="156463" y="94802"/>
                  </a:cubicBezTo>
                  <a:cubicBezTo>
                    <a:pt x="156463" y="97366"/>
                    <a:pt x="154347" y="99198"/>
                    <a:pt x="151877" y="99198"/>
                  </a:cubicBezTo>
                  <a:cubicBezTo>
                    <a:pt x="149408" y="99198"/>
                    <a:pt x="147291" y="97366"/>
                    <a:pt x="147291" y="94802"/>
                  </a:cubicBezTo>
                  <a:cubicBezTo>
                    <a:pt x="147291" y="92237"/>
                    <a:pt x="149408" y="90039"/>
                    <a:pt x="151877" y="90039"/>
                  </a:cubicBezTo>
                  <a:close/>
                  <a:moveTo>
                    <a:pt x="124890" y="90039"/>
                  </a:moveTo>
                  <a:cubicBezTo>
                    <a:pt x="127360" y="90039"/>
                    <a:pt x="129476" y="92237"/>
                    <a:pt x="129476" y="94802"/>
                  </a:cubicBezTo>
                  <a:cubicBezTo>
                    <a:pt x="129476" y="97366"/>
                    <a:pt x="127360" y="99198"/>
                    <a:pt x="124890" y="99198"/>
                  </a:cubicBezTo>
                  <a:cubicBezTo>
                    <a:pt x="122421" y="99198"/>
                    <a:pt x="120304" y="97366"/>
                    <a:pt x="120304" y="94802"/>
                  </a:cubicBezTo>
                  <a:cubicBezTo>
                    <a:pt x="120304" y="92237"/>
                    <a:pt x="122421" y="90039"/>
                    <a:pt x="124890" y="90039"/>
                  </a:cubicBezTo>
                  <a:close/>
                  <a:moveTo>
                    <a:pt x="102024" y="73905"/>
                  </a:moveTo>
                  <a:lnTo>
                    <a:pt x="102024" y="96894"/>
                  </a:lnTo>
                  <a:lnTo>
                    <a:pt x="102024" y="216866"/>
                  </a:lnTo>
                  <a:lnTo>
                    <a:pt x="120407" y="216866"/>
                  </a:lnTo>
                  <a:lnTo>
                    <a:pt x="120407" y="193877"/>
                  </a:lnTo>
                  <a:cubicBezTo>
                    <a:pt x="120407" y="191363"/>
                    <a:pt x="122570" y="189208"/>
                    <a:pt x="125093" y="189208"/>
                  </a:cubicBezTo>
                  <a:lnTo>
                    <a:pt x="180603" y="189208"/>
                  </a:lnTo>
                  <a:cubicBezTo>
                    <a:pt x="183126" y="189208"/>
                    <a:pt x="184928" y="191363"/>
                    <a:pt x="184928" y="193877"/>
                  </a:cubicBezTo>
                  <a:lnTo>
                    <a:pt x="184928" y="216866"/>
                  </a:lnTo>
                  <a:lnTo>
                    <a:pt x="203672" y="216866"/>
                  </a:lnTo>
                  <a:lnTo>
                    <a:pt x="203672" y="96894"/>
                  </a:lnTo>
                  <a:lnTo>
                    <a:pt x="203672" y="73905"/>
                  </a:lnTo>
                  <a:lnTo>
                    <a:pt x="102024" y="73905"/>
                  </a:lnTo>
                  <a:close/>
                  <a:moveTo>
                    <a:pt x="196823" y="36908"/>
                  </a:moveTo>
                  <a:lnTo>
                    <a:pt x="229625" y="66003"/>
                  </a:lnTo>
                  <a:cubicBezTo>
                    <a:pt x="231427" y="67080"/>
                    <a:pt x="231787" y="69235"/>
                    <a:pt x="231427" y="70672"/>
                  </a:cubicBezTo>
                  <a:cubicBezTo>
                    <a:pt x="230346" y="72827"/>
                    <a:pt x="228543" y="73905"/>
                    <a:pt x="226741" y="73905"/>
                  </a:cubicBezTo>
                  <a:lnTo>
                    <a:pt x="212683" y="73905"/>
                  </a:lnTo>
                  <a:lnTo>
                    <a:pt x="212683" y="92224"/>
                  </a:lnTo>
                  <a:lnTo>
                    <a:pt x="286937" y="92224"/>
                  </a:lnTo>
                  <a:lnTo>
                    <a:pt x="291263" y="92224"/>
                  </a:lnTo>
                  <a:lnTo>
                    <a:pt x="247647" y="36908"/>
                  </a:lnTo>
                  <a:lnTo>
                    <a:pt x="196823" y="36908"/>
                  </a:lnTo>
                  <a:close/>
                  <a:moveTo>
                    <a:pt x="57688" y="36908"/>
                  </a:moveTo>
                  <a:lnTo>
                    <a:pt x="14072" y="92224"/>
                  </a:lnTo>
                  <a:lnTo>
                    <a:pt x="18398" y="92224"/>
                  </a:lnTo>
                  <a:lnTo>
                    <a:pt x="92652" y="92224"/>
                  </a:lnTo>
                  <a:lnTo>
                    <a:pt x="92652" y="73905"/>
                  </a:lnTo>
                  <a:lnTo>
                    <a:pt x="78594" y="73905"/>
                  </a:lnTo>
                  <a:cubicBezTo>
                    <a:pt x="76792" y="73905"/>
                    <a:pt x="74989" y="72827"/>
                    <a:pt x="74268" y="70672"/>
                  </a:cubicBezTo>
                  <a:cubicBezTo>
                    <a:pt x="73548" y="69235"/>
                    <a:pt x="74268" y="67080"/>
                    <a:pt x="75710" y="66003"/>
                  </a:cubicBezTo>
                  <a:lnTo>
                    <a:pt x="108512" y="36908"/>
                  </a:lnTo>
                  <a:lnTo>
                    <a:pt x="57688" y="36908"/>
                  </a:lnTo>
                  <a:close/>
                  <a:moveTo>
                    <a:pt x="152848" y="10686"/>
                  </a:moveTo>
                  <a:lnTo>
                    <a:pt x="90849" y="64566"/>
                  </a:lnTo>
                  <a:lnTo>
                    <a:pt x="97338" y="64566"/>
                  </a:lnTo>
                  <a:lnTo>
                    <a:pt x="208358" y="64566"/>
                  </a:lnTo>
                  <a:lnTo>
                    <a:pt x="214486" y="64566"/>
                  </a:lnTo>
                  <a:lnTo>
                    <a:pt x="152848" y="10686"/>
                  </a:lnTo>
                  <a:close/>
                  <a:moveTo>
                    <a:pt x="149604" y="1347"/>
                  </a:moveTo>
                  <a:cubicBezTo>
                    <a:pt x="151406" y="-449"/>
                    <a:pt x="153929" y="-449"/>
                    <a:pt x="155731" y="1347"/>
                  </a:cubicBezTo>
                  <a:lnTo>
                    <a:pt x="186370" y="27568"/>
                  </a:lnTo>
                  <a:lnTo>
                    <a:pt x="249810" y="27568"/>
                  </a:lnTo>
                  <a:cubicBezTo>
                    <a:pt x="251252" y="27568"/>
                    <a:pt x="252694" y="28646"/>
                    <a:pt x="253775" y="29724"/>
                  </a:cubicBezTo>
                  <a:lnTo>
                    <a:pt x="304599" y="94020"/>
                  </a:lnTo>
                  <a:cubicBezTo>
                    <a:pt x="305681" y="95457"/>
                    <a:pt x="305681" y="97612"/>
                    <a:pt x="304960" y="99049"/>
                  </a:cubicBezTo>
                  <a:cubicBezTo>
                    <a:pt x="304239" y="100486"/>
                    <a:pt x="302437" y="101563"/>
                    <a:pt x="300995" y="101563"/>
                  </a:cubicBezTo>
                  <a:lnTo>
                    <a:pt x="291623" y="101563"/>
                  </a:lnTo>
                  <a:lnTo>
                    <a:pt x="291623" y="216866"/>
                  </a:lnTo>
                  <a:lnTo>
                    <a:pt x="300995" y="216866"/>
                  </a:lnTo>
                  <a:cubicBezTo>
                    <a:pt x="303518" y="216866"/>
                    <a:pt x="305681" y="219021"/>
                    <a:pt x="305681" y="221535"/>
                  </a:cubicBezTo>
                  <a:cubicBezTo>
                    <a:pt x="305681" y="224050"/>
                    <a:pt x="303518" y="226205"/>
                    <a:pt x="300995" y="226205"/>
                  </a:cubicBezTo>
                  <a:lnTo>
                    <a:pt x="286937" y="226205"/>
                  </a:lnTo>
                  <a:lnTo>
                    <a:pt x="208358" y="226205"/>
                  </a:lnTo>
                  <a:lnTo>
                    <a:pt x="180603" y="226205"/>
                  </a:lnTo>
                  <a:lnTo>
                    <a:pt x="125093" y="226205"/>
                  </a:lnTo>
                  <a:lnTo>
                    <a:pt x="97338" y="226205"/>
                  </a:lnTo>
                  <a:lnTo>
                    <a:pt x="18398" y="226205"/>
                  </a:lnTo>
                  <a:lnTo>
                    <a:pt x="4701" y="226205"/>
                  </a:lnTo>
                  <a:cubicBezTo>
                    <a:pt x="1817" y="226205"/>
                    <a:pt x="15" y="224050"/>
                    <a:pt x="15" y="221535"/>
                  </a:cubicBezTo>
                  <a:cubicBezTo>
                    <a:pt x="15" y="219021"/>
                    <a:pt x="1817" y="216866"/>
                    <a:pt x="4701" y="216866"/>
                  </a:cubicBezTo>
                  <a:lnTo>
                    <a:pt x="13712" y="216866"/>
                  </a:lnTo>
                  <a:lnTo>
                    <a:pt x="13712" y="101563"/>
                  </a:lnTo>
                  <a:lnTo>
                    <a:pt x="4701" y="101563"/>
                  </a:lnTo>
                  <a:cubicBezTo>
                    <a:pt x="2898" y="101563"/>
                    <a:pt x="1096" y="100486"/>
                    <a:pt x="375" y="99049"/>
                  </a:cubicBezTo>
                  <a:cubicBezTo>
                    <a:pt x="-346" y="97612"/>
                    <a:pt x="15" y="95457"/>
                    <a:pt x="1096" y="94020"/>
                  </a:cubicBezTo>
                  <a:lnTo>
                    <a:pt x="51920" y="29724"/>
                  </a:lnTo>
                  <a:cubicBezTo>
                    <a:pt x="52641" y="28646"/>
                    <a:pt x="54083" y="27568"/>
                    <a:pt x="55525" y="27568"/>
                  </a:cubicBezTo>
                  <a:lnTo>
                    <a:pt x="119325" y="27568"/>
                  </a:lnTo>
                  <a:lnTo>
                    <a:pt x="149604" y="134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anchor="ctr"/>
            <a:lstStyle/>
            <a:p>
              <a:endParaRPr lang="en-US" dirty="0">
                <a:latin typeface="Lato Light" panose="020F0502020204030203" pitchFamily="34" charset="0"/>
              </a:endParaRPr>
            </a:p>
          </p:txBody>
        </p:sp>
        <p:sp>
          <p:nvSpPr>
            <p:cNvPr id="27" name="Freeform 761">
              <a:extLst>
                <a:ext uri="{FF2B5EF4-FFF2-40B4-BE49-F238E27FC236}">
                  <a16:creationId xmlns:a16="http://schemas.microsoft.com/office/drawing/2014/main" id="{5F6A98CF-0E12-0E4B-BEDF-756B16FFBB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52804" y="3605124"/>
              <a:ext cx="1058554" cy="941084"/>
            </a:xfrm>
            <a:custGeom>
              <a:avLst/>
              <a:gdLst>
                <a:gd name="T0" fmla="*/ 196687 w 246439"/>
                <a:gd name="T1" fmla="*/ 300703 h 305466"/>
                <a:gd name="T2" fmla="*/ 14484 w 246439"/>
                <a:gd name="T3" fmla="*/ 300703 h 305466"/>
                <a:gd name="T4" fmla="*/ 83706 w 246439"/>
                <a:gd name="T5" fmla="*/ 181409 h 305466"/>
                <a:gd name="T6" fmla="*/ 124681 w 246439"/>
                <a:gd name="T7" fmla="*/ 199800 h 305466"/>
                <a:gd name="T8" fmla="*/ 142653 w 246439"/>
                <a:gd name="T9" fmla="*/ 111089 h 305466"/>
                <a:gd name="T10" fmla="*/ 164578 w 246439"/>
                <a:gd name="T11" fmla="*/ 152920 h 305466"/>
                <a:gd name="T12" fmla="*/ 144810 w 246439"/>
                <a:gd name="T13" fmla="*/ 152920 h 305466"/>
                <a:gd name="T14" fmla="*/ 173205 w 246439"/>
                <a:gd name="T15" fmla="*/ 173475 h 305466"/>
                <a:gd name="T16" fmla="*/ 156311 w 246439"/>
                <a:gd name="T17" fmla="*/ 111089 h 305466"/>
                <a:gd name="T18" fmla="*/ 182910 w 246439"/>
                <a:gd name="T19" fmla="*/ 34279 h 305466"/>
                <a:gd name="T20" fmla="*/ 185426 w 246439"/>
                <a:gd name="T21" fmla="*/ 173475 h 305466"/>
                <a:gd name="T22" fmla="*/ 163500 w 246439"/>
                <a:gd name="T23" fmla="*/ 193309 h 305466"/>
                <a:gd name="T24" fmla="*/ 98083 w 246439"/>
                <a:gd name="T25" fmla="*/ 210619 h 305466"/>
                <a:gd name="T26" fmla="*/ 34104 w 246439"/>
                <a:gd name="T27" fmla="*/ 183573 h 305466"/>
                <a:gd name="T28" fmla="*/ 198365 w 246439"/>
                <a:gd name="T29" fmla="*/ 199079 h 305466"/>
                <a:gd name="T30" fmla="*/ 66812 w 246439"/>
                <a:gd name="T31" fmla="*/ 16969 h 305466"/>
                <a:gd name="T32" fmla="*/ 25477 w 246439"/>
                <a:gd name="T33" fmla="*/ 51949 h 305466"/>
                <a:gd name="T34" fmla="*/ 85862 w 246439"/>
                <a:gd name="T35" fmla="*/ 134169 h 305466"/>
                <a:gd name="T36" fmla="*/ 40574 w 246439"/>
                <a:gd name="T37" fmla="*/ 75028 h 305466"/>
                <a:gd name="T38" fmla="*/ 60702 w 246439"/>
                <a:gd name="T39" fmla="*/ 68537 h 305466"/>
                <a:gd name="T40" fmla="*/ 67172 w 246439"/>
                <a:gd name="T41" fmla="*/ 48343 h 305466"/>
                <a:gd name="T42" fmla="*/ 109585 w 246439"/>
                <a:gd name="T43" fmla="*/ 77552 h 305466"/>
                <a:gd name="T44" fmla="*/ 94848 w 246439"/>
                <a:gd name="T45" fmla="*/ 49785 h 305466"/>
                <a:gd name="T46" fmla="*/ 101677 w 246439"/>
                <a:gd name="T47" fmla="*/ 43294 h 305466"/>
                <a:gd name="T48" fmla="*/ 95208 w 246439"/>
                <a:gd name="T49" fmla="*/ 9757 h 305466"/>
                <a:gd name="T50" fmla="*/ 121806 w 246439"/>
                <a:gd name="T51" fmla="*/ 49785 h 305466"/>
                <a:gd name="T52" fmla="*/ 121806 w 246439"/>
                <a:gd name="T53" fmla="*/ 71061 h 305466"/>
                <a:gd name="T54" fmla="*/ 71844 w 246439"/>
                <a:gd name="T55" fmla="*/ 66373 h 305466"/>
                <a:gd name="T56" fmla="*/ 92692 w 246439"/>
                <a:gd name="T57" fmla="*/ 114335 h 305466"/>
                <a:gd name="T58" fmla="*/ 79033 w 246439"/>
                <a:gd name="T59" fmla="*/ 146429 h 305466"/>
                <a:gd name="T60" fmla="*/ 37339 w 246439"/>
                <a:gd name="T61" fmla="*/ 173475 h 305466"/>
                <a:gd name="T62" fmla="*/ 74360 w 246439"/>
                <a:gd name="T63" fmla="*/ 181409 h 305466"/>
                <a:gd name="T64" fmla="*/ 135105 w 246439"/>
                <a:gd name="T65" fmla="*/ 196915 h 305466"/>
                <a:gd name="T66" fmla="*/ 137980 w 246439"/>
                <a:gd name="T67" fmla="*/ 146429 h 305466"/>
                <a:gd name="T68" fmla="*/ 130792 w 246439"/>
                <a:gd name="T69" fmla="*/ 117941 h 305466"/>
                <a:gd name="T70" fmla="*/ 162781 w 246439"/>
                <a:gd name="T71" fmla="*/ 104598 h 305466"/>
                <a:gd name="T72" fmla="*/ 107788 w 246439"/>
                <a:gd name="T73" fmla="*/ 9036 h 305466"/>
                <a:gd name="T74" fmla="*/ 176440 w 246439"/>
                <a:gd name="T75" fmla="*/ 27788 h 305466"/>
                <a:gd name="T76" fmla="*/ 205194 w 246439"/>
                <a:gd name="T77" fmla="*/ 205570 h 305466"/>
                <a:gd name="T78" fmla="*/ 158109 w 246439"/>
                <a:gd name="T79" fmla="*/ 272283 h 305466"/>
                <a:gd name="T80" fmla="*/ 52435 w 246439"/>
                <a:gd name="T81" fmla="*/ 281659 h 305466"/>
                <a:gd name="T82" fmla="*/ 100599 w 246439"/>
                <a:gd name="T83" fmla="*/ 272283 h 305466"/>
                <a:gd name="T84" fmla="*/ 5349 w 246439"/>
                <a:gd name="T85" fmla="*/ 199079 h 305466"/>
                <a:gd name="T86" fmla="*/ 17570 w 246439"/>
                <a:gd name="T87" fmla="*/ 46900 h 305466"/>
                <a:gd name="T88" fmla="*/ 63218 w 246439"/>
                <a:gd name="T89" fmla="*/ 8675 h 305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6439" h="305466">
                  <a:moveTo>
                    <a:pt x="19165" y="296307"/>
                  </a:moveTo>
                  <a:lnTo>
                    <a:pt x="192006" y="296307"/>
                  </a:lnTo>
                  <a:cubicBezTo>
                    <a:pt x="194527" y="296307"/>
                    <a:pt x="196687" y="298139"/>
                    <a:pt x="196687" y="300703"/>
                  </a:cubicBezTo>
                  <a:cubicBezTo>
                    <a:pt x="196687" y="303634"/>
                    <a:pt x="194527" y="305466"/>
                    <a:pt x="192006" y="305466"/>
                  </a:cubicBezTo>
                  <a:lnTo>
                    <a:pt x="19165" y="305466"/>
                  </a:lnTo>
                  <a:cubicBezTo>
                    <a:pt x="16645" y="305466"/>
                    <a:pt x="14484" y="303634"/>
                    <a:pt x="14484" y="300703"/>
                  </a:cubicBezTo>
                  <a:cubicBezTo>
                    <a:pt x="14484" y="298139"/>
                    <a:pt x="16645" y="296307"/>
                    <a:pt x="19165" y="296307"/>
                  </a:cubicBezTo>
                  <a:close/>
                  <a:moveTo>
                    <a:pt x="86222" y="174918"/>
                  </a:moveTo>
                  <a:cubicBezTo>
                    <a:pt x="84784" y="176721"/>
                    <a:pt x="83706" y="178885"/>
                    <a:pt x="83706" y="181409"/>
                  </a:cubicBezTo>
                  <a:cubicBezTo>
                    <a:pt x="83706" y="184294"/>
                    <a:pt x="84784" y="186457"/>
                    <a:pt x="86222" y="188261"/>
                  </a:cubicBezTo>
                  <a:lnTo>
                    <a:pt x="99521" y="201603"/>
                  </a:lnTo>
                  <a:cubicBezTo>
                    <a:pt x="108147" y="201964"/>
                    <a:pt x="116414" y="201603"/>
                    <a:pt x="124681" y="199800"/>
                  </a:cubicBezTo>
                  <a:lnTo>
                    <a:pt x="99880" y="174918"/>
                  </a:lnTo>
                  <a:cubicBezTo>
                    <a:pt x="96286" y="171312"/>
                    <a:pt x="89816" y="171312"/>
                    <a:pt x="86222" y="174918"/>
                  </a:cubicBezTo>
                  <a:close/>
                  <a:moveTo>
                    <a:pt x="142653" y="111089"/>
                  </a:moveTo>
                  <a:cubicBezTo>
                    <a:pt x="139059" y="114696"/>
                    <a:pt x="139059" y="120826"/>
                    <a:pt x="142653" y="124432"/>
                  </a:cubicBezTo>
                  <a:lnTo>
                    <a:pt x="164578" y="146429"/>
                  </a:lnTo>
                  <a:cubicBezTo>
                    <a:pt x="166376" y="148233"/>
                    <a:pt x="166376" y="151117"/>
                    <a:pt x="164578" y="152920"/>
                  </a:cubicBezTo>
                  <a:cubicBezTo>
                    <a:pt x="162781" y="154724"/>
                    <a:pt x="159906" y="154724"/>
                    <a:pt x="158109" y="152920"/>
                  </a:cubicBezTo>
                  <a:cubicBezTo>
                    <a:pt x="156311" y="151117"/>
                    <a:pt x="153795" y="150036"/>
                    <a:pt x="151279" y="150036"/>
                  </a:cubicBezTo>
                  <a:cubicBezTo>
                    <a:pt x="148763" y="150036"/>
                    <a:pt x="146247" y="151117"/>
                    <a:pt x="144810" y="152920"/>
                  </a:cubicBezTo>
                  <a:cubicBezTo>
                    <a:pt x="140856" y="156527"/>
                    <a:pt x="140856" y="162657"/>
                    <a:pt x="144810" y="166263"/>
                  </a:cubicBezTo>
                  <a:lnTo>
                    <a:pt x="161703" y="183573"/>
                  </a:lnTo>
                  <a:cubicBezTo>
                    <a:pt x="165657" y="180327"/>
                    <a:pt x="169610" y="177082"/>
                    <a:pt x="173205" y="173475"/>
                  </a:cubicBezTo>
                  <a:cubicBezTo>
                    <a:pt x="175002" y="171672"/>
                    <a:pt x="176799" y="169509"/>
                    <a:pt x="178596" y="167345"/>
                  </a:cubicBezTo>
                  <a:cubicBezTo>
                    <a:pt x="183988" y="161575"/>
                    <a:pt x="188301" y="154363"/>
                    <a:pt x="191895" y="146790"/>
                  </a:cubicBezTo>
                  <a:lnTo>
                    <a:pt x="156311" y="111089"/>
                  </a:lnTo>
                  <a:cubicBezTo>
                    <a:pt x="152717" y="107483"/>
                    <a:pt x="146247" y="107483"/>
                    <a:pt x="142653" y="111089"/>
                  </a:cubicBezTo>
                  <a:close/>
                  <a:moveTo>
                    <a:pt x="201960" y="15166"/>
                  </a:moveTo>
                  <a:lnTo>
                    <a:pt x="182910" y="34279"/>
                  </a:lnTo>
                  <a:cubicBezTo>
                    <a:pt x="210945" y="64931"/>
                    <a:pt x="218493" y="108926"/>
                    <a:pt x="201600" y="147872"/>
                  </a:cubicBezTo>
                  <a:cubicBezTo>
                    <a:pt x="201600" y="147872"/>
                    <a:pt x="201600" y="148233"/>
                    <a:pt x="201241" y="148233"/>
                  </a:cubicBezTo>
                  <a:cubicBezTo>
                    <a:pt x="197287" y="157608"/>
                    <a:pt x="191895" y="165903"/>
                    <a:pt x="185426" y="173475"/>
                  </a:cubicBezTo>
                  <a:cubicBezTo>
                    <a:pt x="183988" y="175639"/>
                    <a:pt x="181831" y="177803"/>
                    <a:pt x="179675" y="180327"/>
                  </a:cubicBezTo>
                  <a:cubicBezTo>
                    <a:pt x="174643" y="185015"/>
                    <a:pt x="169610" y="189342"/>
                    <a:pt x="163860" y="192949"/>
                  </a:cubicBezTo>
                  <a:cubicBezTo>
                    <a:pt x="163500" y="193309"/>
                    <a:pt x="163500" y="193309"/>
                    <a:pt x="163500" y="193309"/>
                  </a:cubicBezTo>
                  <a:cubicBezTo>
                    <a:pt x="154874" y="199079"/>
                    <a:pt x="145169" y="203767"/>
                    <a:pt x="135105" y="206652"/>
                  </a:cubicBezTo>
                  <a:cubicBezTo>
                    <a:pt x="125400" y="209537"/>
                    <a:pt x="115336" y="210979"/>
                    <a:pt x="105631" y="210979"/>
                  </a:cubicBezTo>
                  <a:cubicBezTo>
                    <a:pt x="103115" y="210979"/>
                    <a:pt x="100599" y="210979"/>
                    <a:pt x="98083" y="210619"/>
                  </a:cubicBezTo>
                  <a:lnTo>
                    <a:pt x="97724" y="210979"/>
                  </a:lnTo>
                  <a:cubicBezTo>
                    <a:pt x="97724" y="210979"/>
                    <a:pt x="97364" y="210979"/>
                    <a:pt x="97364" y="210619"/>
                  </a:cubicBezTo>
                  <a:cubicBezTo>
                    <a:pt x="73642" y="209176"/>
                    <a:pt x="51357" y="199079"/>
                    <a:pt x="34104" y="183573"/>
                  </a:cubicBezTo>
                  <a:lnTo>
                    <a:pt x="15054" y="202324"/>
                  </a:lnTo>
                  <a:cubicBezTo>
                    <a:pt x="39855" y="225404"/>
                    <a:pt x="71485" y="238025"/>
                    <a:pt x="105272" y="238025"/>
                  </a:cubicBezTo>
                  <a:cubicBezTo>
                    <a:pt x="140496" y="238025"/>
                    <a:pt x="173564" y="223961"/>
                    <a:pt x="198365" y="199079"/>
                  </a:cubicBezTo>
                  <a:cubicBezTo>
                    <a:pt x="249045" y="148593"/>
                    <a:pt x="250124" y="67095"/>
                    <a:pt x="201960" y="15166"/>
                  </a:cubicBezTo>
                  <a:close/>
                  <a:moveTo>
                    <a:pt x="95208" y="9757"/>
                  </a:moveTo>
                  <a:cubicBezTo>
                    <a:pt x="85503" y="10839"/>
                    <a:pt x="76158" y="13363"/>
                    <a:pt x="66812" y="16969"/>
                  </a:cubicBezTo>
                  <a:cubicBezTo>
                    <a:pt x="58186" y="20936"/>
                    <a:pt x="50638" y="25985"/>
                    <a:pt x="43449" y="31755"/>
                  </a:cubicBezTo>
                  <a:cubicBezTo>
                    <a:pt x="41652" y="33558"/>
                    <a:pt x="39136" y="35361"/>
                    <a:pt x="37339" y="37524"/>
                  </a:cubicBezTo>
                  <a:cubicBezTo>
                    <a:pt x="33026" y="41852"/>
                    <a:pt x="29072" y="46900"/>
                    <a:pt x="25477" y="51949"/>
                  </a:cubicBezTo>
                  <a:cubicBezTo>
                    <a:pt x="20445" y="59161"/>
                    <a:pt x="16851" y="67455"/>
                    <a:pt x="13975" y="75389"/>
                  </a:cubicBezTo>
                  <a:lnTo>
                    <a:pt x="72563" y="134169"/>
                  </a:lnTo>
                  <a:cubicBezTo>
                    <a:pt x="76158" y="138135"/>
                    <a:pt x="82268" y="138135"/>
                    <a:pt x="85862" y="134169"/>
                  </a:cubicBezTo>
                  <a:cubicBezTo>
                    <a:pt x="87660" y="132726"/>
                    <a:pt x="88738" y="129841"/>
                    <a:pt x="88738" y="127317"/>
                  </a:cubicBezTo>
                  <a:cubicBezTo>
                    <a:pt x="88738" y="124793"/>
                    <a:pt x="87660" y="122629"/>
                    <a:pt x="85862" y="120826"/>
                  </a:cubicBezTo>
                  <a:lnTo>
                    <a:pt x="40574" y="75028"/>
                  </a:lnTo>
                  <a:cubicBezTo>
                    <a:pt x="38776" y="73225"/>
                    <a:pt x="38776" y="70340"/>
                    <a:pt x="40574" y="68537"/>
                  </a:cubicBezTo>
                  <a:cubicBezTo>
                    <a:pt x="42371" y="66734"/>
                    <a:pt x="45606" y="66734"/>
                    <a:pt x="47043" y="68537"/>
                  </a:cubicBezTo>
                  <a:cubicBezTo>
                    <a:pt x="50638" y="72143"/>
                    <a:pt x="57108" y="72143"/>
                    <a:pt x="60702" y="68537"/>
                  </a:cubicBezTo>
                  <a:cubicBezTo>
                    <a:pt x="64296" y="64570"/>
                    <a:pt x="64296" y="58801"/>
                    <a:pt x="60702" y="55194"/>
                  </a:cubicBezTo>
                  <a:cubicBezTo>
                    <a:pt x="58545" y="53391"/>
                    <a:pt x="58545" y="50506"/>
                    <a:pt x="60702" y="48343"/>
                  </a:cubicBezTo>
                  <a:cubicBezTo>
                    <a:pt x="62140" y="46900"/>
                    <a:pt x="65375" y="46900"/>
                    <a:pt x="67172" y="48343"/>
                  </a:cubicBezTo>
                  <a:lnTo>
                    <a:pt x="67172" y="48703"/>
                  </a:lnTo>
                  <a:lnTo>
                    <a:pt x="95926" y="77552"/>
                  </a:lnTo>
                  <a:cubicBezTo>
                    <a:pt x="99521" y="81159"/>
                    <a:pt x="105991" y="81159"/>
                    <a:pt x="109585" y="77552"/>
                  </a:cubicBezTo>
                  <a:cubicBezTo>
                    <a:pt x="111382" y="76110"/>
                    <a:pt x="112460" y="73586"/>
                    <a:pt x="112460" y="71061"/>
                  </a:cubicBezTo>
                  <a:cubicBezTo>
                    <a:pt x="112460" y="68176"/>
                    <a:pt x="111382" y="66013"/>
                    <a:pt x="109585" y="64210"/>
                  </a:cubicBezTo>
                  <a:lnTo>
                    <a:pt x="94848" y="49785"/>
                  </a:lnTo>
                  <a:cubicBezTo>
                    <a:pt x="94129" y="48703"/>
                    <a:pt x="93770" y="47622"/>
                    <a:pt x="93770" y="46179"/>
                  </a:cubicBezTo>
                  <a:cubicBezTo>
                    <a:pt x="93770" y="45458"/>
                    <a:pt x="94129" y="44015"/>
                    <a:pt x="94848" y="43294"/>
                  </a:cubicBezTo>
                  <a:cubicBezTo>
                    <a:pt x="97005" y="41130"/>
                    <a:pt x="99880" y="41130"/>
                    <a:pt x="101677" y="43294"/>
                  </a:cubicBezTo>
                  <a:cubicBezTo>
                    <a:pt x="105272" y="46900"/>
                    <a:pt x="111382" y="46900"/>
                    <a:pt x="114976" y="43294"/>
                  </a:cubicBezTo>
                  <a:cubicBezTo>
                    <a:pt x="118571" y="39327"/>
                    <a:pt x="118571" y="33197"/>
                    <a:pt x="114976" y="29591"/>
                  </a:cubicBezTo>
                  <a:lnTo>
                    <a:pt x="95208" y="9757"/>
                  </a:lnTo>
                  <a:close/>
                  <a:moveTo>
                    <a:pt x="107788" y="9036"/>
                  </a:moveTo>
                  <a:lnTo>
                    <a:pt x="121806" y="23100"/>
                  </a:lnTo>
                  <a:cubicBezTo>
                    <a:pt x="128994" y="30312"/>
                    <a:pt x="128994" y="42212"/>
                    <a:pt x="121806" y="49785"/>
                  </a:cubicBezTo>
                  <a:cubicBezTo>
                    <a:pt x="118930" y="51949"/>
                    <a:pt x="116055" y="53752"/>
                    <a:pt x="112820" y="54473"/>
                  </a:cubicBezTo>
                  <a:lnTo>
                    <a:pt x="116055" y="57719"/>
                  </a:lnTo>
                  <a:cubicBezTo>
                    <a:pt x="119649" y="60964"/>
                    <a:pt x="121806" y="66013"/>
                    <a:pt x="121806" y="71061"/>
                  </a:cubicBezTo>
                  <a:cubicBezTo>
                    <a:pt x="121806" y="76110"/>
                    <a:pt x="119649" y="80798"/>
                    <a:pt x="116055" y="84404"/>
                  </a:cubicBezTo>
                  <a:cubicBezTo>
                    <a:pt x="108866" y="91616"/>
                    <a:pt x="97005" y="91616"/>
                    <a:pt x="89816" y="84404"/>
                  </a:cubicBezTo>
                  <a:lnTo>
                    <a:pt x="71844" y="66373"/>
                  </a:lnTo>
                  <a:cubicBezTo>
                    <a:pt x="71126" y="69619"/>
                    <a:pt x="69328" y="72504"/>
                    <a:pt x="67172" y="75028"/>
                  </a:cubicBezTo>
                  <a:cubicBezTo>
                    <a:pt x="64656" y="77552"/>
                    <a:pt x="61780" y="78995"/>
                    <a:pt x="58545" y="80077"/>
                  </a:cubicBezTo>
                  <a:lnTo>
                    <a:pt x="92692" y="114335"/>
                  </a:lnTo>
                  <a:cubicBezTo>
                    <a:pt x="95926" y="117941"/>
                    <a:pt x="98083" y="122629"/>
                    <a:pt x="98083" y="127317"/>
                  </a:cubicBezTo>
                  <a:cubicBezTo>
                    <a:pt x="98083" y="132726"/>
                    <a:pt x="95926" y="137054"/>
                    <a:pt x="92692" y="140660"/>
                  </a:cubicBezTo>
                  <a:cubicBezTo>
                    <a:pt x="89097" y="144626"/>
                    <a:pt x="84065" y="146429"/>
                    <a:pt x="79033" y="146429"/>
                  </a:cubicBezTo>
                  <a:cubicBezTo>
                    <a:pt x="74720" y="146429"/>
                    <a:pt x="69688" y="144626"/>
                    <a:pt x="66093" y="140660"/>
                  </a:cubicBezTo>
                  <a:lnTo>
                    <a:pt x="11100" y="85846"/>
                  </a:lnTo>
                  <a:cubicBezTo>
                    <a:pt x="4630" y="117580"/>
                    <a:pt x="13975" y="150757"/>
                    <a:pt x="37339" y="173475"/>
                  </a:cubicBezTo>
                  <a:cubicBezTo>
                    <a:pt x="50278" y="186818"/>
                    <a:pt x="66812" y="195473"/>
                    <a:pt x="84425" y="199440"/>
                  </a:cubicBezTo>
                  <a:lnTo>
                    <a:pt x="79752" y="194752"/>
                  </a:lnTo>
                  <a:cubicBezTo>
                    <a:pt x="76517" y="191145"/>
                    <a:pt x="74360" y="186457"/>
                    <a:pt x="74360" y="181409"/>
                  </a:cubicBezTo>
                  <a:cubicBezTo>
                    <a:pt x="74360" y="176721"/>
                    <a:pt x="76517" y="171672"/>
                    <a:pt x="79752" y="168427"/>
                  </a:cubicBezTo>
                  <a:cubicBezTo>
                    <a:pt x="87300" y="160854"/>
                    <a:pt x="99161" y="160854"/>
                    <a:pt x="106350" y="168427"/>
                  </a:cubicBezTo>
                  <a:lnTo>
                    <a:pt x="135105" y="196915"/>
                  </a:lnTo>
                  <a:cubicBezTo>
                    <a:pt x="141575" y="194752"/>
                    <a:pt x="147685" y="191867"/>
                    <a:pt x="153795" y="188621"/>
                  </a:cubicBezTo>
                  <a:lnTo>
                    <a:pt x="137980" y="173115"/>
                  </a:lnTo>
                  <a:cubicBezTo>
                    <a:pt x="130792" y="165542"/>
                    <a:pt x="130792" y="153642"/>
                    <a:pt x="137980" y="146429"/>
                  </a:cubicBezTo>
                  <a:cubicBezTo>
                    <a:pt x="140496" y="143905"/>
                    <a:pt x="143731" y="142463"/>
                    <a:pt x="146607" y="141381"/>
                  </a:cubicBezTo>
                  <a:lnTo>
                    <a:pt x="136183" y="130923"/>
                  </a:lnTo>
                  <a:cubicBezTo>
                    <a:pt x="132948" y="127317"/>
                    <a:pt x="130792" y="122629"/>
                    <a:pt x="130792" y="117941"/>
                  </a:cubicBezTo>
                  <a:cubicBezTo>
                    <a:pt x="130792" y="112892"/>
                    <a:pt x="132948" y="107844"/>
                    <a:pt x="136183" y="104598"/>
                  </a:cubicBezTo>
                  <a:cubicBezTo>
                    <a:pt x="139777" y="100992"/>
                    <a:pt x="144450" y="99189"/>
                    <a:pt x="149482" y="99189"/>
                  </a:cubicBezTo>
                  <a:cubicBezTo>
                    <a:pt x="154514" y="99189"/>
                    <a:pt x="159187" y="100992"/>
                    <a:pt x="162781" y="104598"/>
                  </a:cubicBezTo>
                  <a:lnTo>
                    <a:pt x="195849" y="137414"/>
                  </a:lnTo>
                  <a:cubicBezTo>
                    <a:pt x="208070" y="102795"/>
                    <a:pt x="199443" y="63849"/>
                    <a:pt x="173205" y="37524"/>
                  </a:cubicBezTo>
                  <a:cubicBezTo>
                    <a:pt x="155593" y="19854"/>
                    <a:pt x="132229" y="9757"/>
                    <a:pt x="107788" y="9036"/>
                  </a:cubicBezTo>
                  <a:close/>
                  <a:moveTo>
                    <a:pt x="96286" y="381"/>
                  </a:moveTo>
                  <a:lnTo>
                    <a:pt x="96645" y="381"/>
                  </a:lnTo>
                  <a:cubicBezTo>
                    <a:pt x="125760" y="-2143"/>
                    <a:pt x="154874" y="7954"/>
                    <a:pt x="176440" y="27788"/>
                  </a:cubicBezTo>
                  <a:lnTo>
                    <a:pt x="198365" y="5430"/>
                  </a:lnTo>
                  <a:cubicBezTo>
                    <a:pt x="200162" y="3627"/>
                    <a:pt x="203397" y="3627"/>
                    <a:pt x="205194" y="5430"/>
                  </a:cubicBezTo>
                  <a:cubicBezTo>
                    <a:pt x="260188" y="60604"/>
                    <a:pt x="260188" y="150396"/>
                    <a:pt x="205194" y="205570"/>
                  </a:cubicBezTo>
                  <a:cubicBezTo>
                    <a:pt x="179315" y="231174"/>
                    <a:pt x="145888" y="245959"/>
                    <a:pt x="109944" y="247040"/>
                  </a:cubicBezTo>
                  <a:lnTo>
                    <a:pt x="109944" y="272283"/>
                  </a:lnTo>
                  <a:lnTo>
                    <a:pt x="158109" y="272283"/>
                  </a:lnTo>
                  <a:cubicBezTo>
                    <a:pt x="160265" y="272283"/>
                    <a:pt x="162422" y="274447"/>
                    <a:pt x="162422" y="276971"/>
                  </a:cubicBezTo>
                  <a:cubicBezTo>
                    <a:pt x="162422" y="279496"/>
                    <a:pt x="160265" y="281659"/>
                    <a:pt x="158109" y="281659"/>
                  </a:cubicBezTo>
                  <a:lnTo>
                    <a:pt x="52435" y="281659"/>
                  </a:lnTo>
                  <a:cubicBezTo>
                    <a:pt x="49919" y="281659"/>
                    <a:pt x="47762" y="279496"/>
                    <a:pt x="47762" y="276971"/>
                  </a:cubicBezTo>
                  <a:cubicBezTo>
                    <a:pt x="47762" y="274447"/>
                    <a:pt x="49919" y="272283"/>
                    <a:pt x="52435" y="272283"/>
                  </a:cubicBezTo>
                  <a:lnTo>
                    <a:pt x="100599" y="272283"/>
                  </a:lnTo>
                  <a:lnTo>
                    <a:pt x="100599" y="247040"/>
                  </a:lnTo>
                  <a:cubicBezTo>
                    <a:pt x="64656" y="245959"/>
                    <a:pt x="30869" y="231174"/>
                    <a:pt x="5349" y="205570"/>
                  </a:cubicBezTo>
                  <a:cubicBezTo>
                    <a:pt x="3551" y="203767"/>
                    <a:pt x="3551" y="200882"/>
                    <a:pt x="5349" y="199079"/>
                  </a:cubicBezTo>
                  <a:lnTo>
                    <a:pt x="27634" y="176721"/>
                  </a:lnTo>
                  <a:cubicBezTo>
                    <a:pt x="2833" y="149675"/>
                    <a:pt x="-6153" y="111089"/>
                    <a:pt x="4270" y="75389"/>
                  </a:cubicBezTo>
                  <a:cubicBezTo>
                    <a:pt x="7146" y="65292"/>
                    <a:pt x="11459" y="55555"/>
                    <a:pt x="17570" y="46900"/>
                  </a:cubicBezTo>
                  <a:cubicBezTo>
                    <a:pt x="21524" y="41130"/>
                    <a:pt x="25837" y="35361"/>
                    <a:pt x="30869" y="31033"/>
                  </a:cubicBezTo>
                  <a:cubicBezTo>
                    <a:pt x="33026" y="28509"/>
                    <a:pt x="35542" y="26345"/>
                    <a:pt x="37339" y="24542"/>
                  </a:cubicBezTo>
                  <a:cubicBezTo>
                    <a:pt x="45246" y="18051"/>
                    <a:pt x="53873" y="13003"/>
                    <a:pt x="63218" y="8675"/>
                  </a:cubicBezTo>
                  <a:cubicBezTo>
                    <a:pt x="73642" y="3987"/>
                    <a:pt x="84784" y="1102"/>
                    <a:pt x="96286" y="38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anchor="ctr"/>
            <a:lstStyle/>
            <a:p>
              <a:endParaRPr lang="en-US" dirty="0">
                <a:latin typeface="Lato Light" panose="020F0502020204030203" pitchFamily="34" charset="0"/>
              </a:endParaRPr>
            </a:p>
          </p:txBody>
        </p:sp>
        <p:sp>
          <p:nvSpPr>
            <p:cNvPr id="28" name="Freeform 760">
              <a:extLst>
                <a:ext uri="{FF2B5EF4-FFF2-40B4-BE49-F238E27FC236}">
                  <a16:creationId xmlns:a16="http://schemas.microsoft.com/office/drawing/2014/main" id="{E0772E6F-CDE1-7346-801E-B206C5A362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85543" y="4806232"/>
              <a:ext cx="1318076" cy="824058"/>
            </a:xfrm>
            <a:custGeom>
              <a:avLst/>
              <a:gdLst>
                <a:gd name="T0" fmla="*/ 29805 w 306027"/>
                <a:gd name="T1" fmla="*/ 186710 h 267856"/>
                <a:gd name="T2" fmla="*/ 19050 w 306027"/>
                <a:gd name="T3" fmla="*/ 186710 h 267856"/>
                <a:gd name="T4" fmla="*/ 276074 w 306027"/>
                <a:gd name="T5" fmla="*/ 180535 h 267856"/>
                <a:gd name="T6" fmla="*/ 215807 w 306027"/>
                <a:gd name="T7" fmla="*/ 201649 h 267856"/>
                <a:gd name="T8" fmla="*/ 215085 w 306027"/>
                <a:gd name="T9" fmla="*/ 213101 h 267856"/>
                <a:gd name="T10" fmla="*/ 273187 w 306027"/>
                <a:gd name="T11" fmla="*/ 193060 h 267856"/>
                <a:gd name="T12" fmla="*/ 276074 w 306027"/>
                <a:gd name="T13" fmla="*/ 180535 h 267856"/>
                <a:gd name="T14" fmla="*/ 48358 w 306027"/>
                <a:gd name="T15" fmla="*/ 246026 h 267856"/>
                <a:gd name="T16" fmla="*/ 296644 w 306027"/>
                <a:gd name="T17" fmla="*/ 200934 h 267856"/>
                <a:gd name="T18" fmla="*/ 273909 w 306027"/>
                <a:gd name="T19" fmla="*/ 202723 h 267856"/>
                <a:gd name="T20" fmla="*/ 168532 w 306027"/>
                <a:gd name="T21" fmla="*/ 230279 h 267856"/>
                <a:gd name="T22" fmla="*/ 123422 w 306027"/>
                <a:gd name="T23" fmla="*/ 222048 h 267856"/>
                <a:gd name="T24" fmla="*/ 198124 w 306027"/>
                <a:gd name="T25" fmla="*/ 217038 h 267856"/>
                <a:gd name="T26" fmla="*/ 206785 w 306027"/>
                <a:gd name="T27" fmla="*/ 208449 h 267856"/>
                <a:gd name="T28" fmla="*/ 194876 w 306027"/>
                <a:gd name="T29" fmla="*/ 192702 h 267856"/>
                <a:gd name="T30" fmla="*/ 48358 w 306027"/>
                <a:gd name="T31" fmla="*/ 171230 h 267856"/>
                <a:gd name="T32" fmla="*/ 9383 w 306027"/>
                <a:gd name="T33" fmla="*/ 244952 h 267856"/>
                <a:gd name="T34" fmla="*/ 38975 w 306027"/>
                <a:gd name="T35" fmla="*/ 171230 h 267856"/>
                <a:gd name="T36" fmla="*/ 4692 w 306027"/>
                <a:gd name="T37" fmla="*/ 161925 h 267856"/>
                <a:gd name="T38" fmla="*/ 136413 w 306027"/>
                <a:gd name="T39" fmla="*/ 175166 h 267856"/>
                <a:gd name="T40" fmla="*/ 210033 w 306027"/>
                <a:gd name="T41" fmla="*/ 189481 h 267856"/>
                <a:gd name="T42" fmla="*/ 249730 w 306027"/>
                <a:gd name="T43" fmla="*/ 179461 h 267856"/>
                <a:gd name="T44" fmla="*/ 287622 w 306027"/>
                <a:gd name="T45" fmla="*/ 184829 h 267856"/>
                <a:gd name="T46" fmla="*/ 300253 w 306027"/>
                <a:gd name="T47" fmla="*/ 189481 h 267856"/>
                <a:gd name="T48" fmla="*/ 294840 w 306027"/>
                <a:gd name="T49" fmla="*/ 218112 h 267856"/>
                <a:gd name="T50" fmla="*/ 42945 w 306027"/>
                <a:gd name="T51" fmla="*/ 253899 h 267856"/>
                <a:gd name="T52" fmla="*/ 0 w 306027"/>
                <a:gd name="T53" fmla="*/ 249247 h 267856"/>
                <a:gd name="T54" fmla="*/ 4692 w 306027"/>
                <a:gd name="T55" fmla="*/ 161925 h 267856"/>
                <a:gd name="T56" fmla="*/ 178636 w 306027"/>
                <a:gd name="T57" fmla="*/ 143471 h 267856"/>
                <a:gd name="T58" fmla="*/ 202455 w 306027"/>
                <a:gd name="T59" fmla="*/ 143471 h 267856"/>
                <a:gd name="T60" fmla="*/ 232769 w 306027"/>
                <a:gd name="T61" fmla="*/ 97330 h 267856"/>
                <a:gd name="T62" fmla="*/ 195237 w 306027"/>
                <a:gd name="T63" fmla="*/ 122563 h 267856"/>
                <a:gd name="T64" fmla="*/ 232769 w 306027"/>
                <a:gd name="T65" fmla="*/ 109586 h 267856"/>
                <a:gd name="T66" fmla="*/ 73259 w 306027"/>
                <a:gd name="T67" fmla="*/ 97330 h 267856"/>
                <a:gd name="T68" fmla="*/ 153014 w 306027"/>
                <a:gd name="T69" fmla="*/ 134099 h 267856"/>
                <a:gd name="T70" fmla="*/ 185854 w 306027"/>
                <a:gd name="T71" fmla="*/ 122563 h 267856"/>
                <a:gd name="T72" fmla="*/ 153014 w 306027"/>
                <a:gd name="T73" fmla="*/ 115354 h 267856"/>
                <a:gd name="T74" fmla="*/ 232769 w 306027"/>
                <a:gd name="T75" fmla="*/ 63805 h 267856"/>
                <a:gd name="T76" fmla="*/ 195237 w 306027"/>
                <a:gd name="T77" fmla="*/ 102376 h 267856"/>
                <a:gd name="T78" fmla="*/ 232769 w 306027"/>
                <a:gd name="T79" fmla="*/ 63805 h 267856"/>
                <a:gd name="T80" fmla="*/ 73259 w 306027"/>
                <a:gd name="T81" fmla="*/ 81829 h 267856"/>
                <a:gd name="T82" fmla="*/ 185854 w 306027"/>
                <a:gd name="T83" fmla="*/ 103818 h 267856"/>
                <a:gd name="T84" fmla="*/ 154096 w 306027"/>
                <a:gd name="T85" fmla="*/ 83271 h 267856"/>
                <a:gd name="T86" fmla="*/ 151931 w 306027"/>
                <a:gd name="T87" fmla="*/ 83271 h 267856"/>
                <a:gd name="T88" fmla="*/ 153014 w 306027"/>
                <a:gd name="T89" fmla="*/ 9373 h 267856"/>
                <a:gd name="T90" fmla="*/ 153014 w 306027"/>
                <a:gd name="T91" fmla="*/ 74259 h 267856"/>
                <a:gd name="T92" fmla="*/ 150127 w 306027"/>
                <a:gd name="T93" fmla="*/ 41455 h 267856"/>
                <a:gd name="T94" fmla="*/ 155901 w 306027"/>
                <a:gd name="T95" fmla="*/ 34246 h 267856"/>
                <a:gd name="T96" fmla="*/ 282209 w 306027"/>
                <a:gd name="T97" fmla="*/ 41816 h 267856"/>
                <a:gd name="T98" fmla="*/ 151931 w 306027"/>
                <a:gd name="T99" fmla="*/ 0 h 267856"/>
                <a:gd name="T100" fmla="*/ 302419 w 306027"/>
                <a:gd name="T101" fmla="*/ 37130 h 267856"/>
                <a:gd name="T102" fmla="*/ 302419 w 306027"/>
                <a:gd name="T103" fmla="*/ 46142 h 267856"/>
                <a:gd name="T104" fmla="*/ 242151 w 306027"/>
                <a:gd name="T105" fmla="*/ 109586 h 267856"/>
                <a:gd name="T106" fmla="*/ 211477 w 306027"/>
                <a:gd name="T107" fmla="*/ 143471 h 267856"/>
                <a:gd name="T108" fmla="*/ 169253 w 306027"/>
                <a:gd name="T109" fmla="*/ 143471 h 267856"/>
                <a:gd name="T110" fmla="*/ 153014 w 306027"/>
                <a:gd name="T111" fmla="*/ 143471 h 267856"/>
                <a:gd name="T112" fmla="*/ 64237 w 306027"/>
                <a:gd name="T113" fmla="*/ 61282 h 267856"/>
                <a:gd name="T114" fmla="*/ 0 w 306027"/>
                <a:gd name="T115" fmla="*/ 41816 h 267856"/>
                <a:gd name="T116" fmla="*/ 151931 w 306027"/>
                <a:gd name="T117" fmla="*/ 0 h 2678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06027" h="267856">
                  <a:moveTo>
                    <a:pt x="24428" y="180975"/>
                  </a:moveTo>
                  <a:cubicBezTo>
                    <a:pt x="27295" y="180975"/>
                    <a:pt x="29805" y="183484"/>
                    <a:pt x="29805" y="186710"/>
                  </a:cubicBezTo>
                  <a:cubicBezTo>
                    <a:pt x="29805" y="189578"/>
                    <a:pt x="27295" y="191729"/>
                    <a:pt x="24428" y="191729"/>
                  </a:cubicBezTo>
                  <a:cubicBezTo>
                    <a:pt x="21201" y="191729"/>
                    <a:pt x="19050" y="189578"/>
                    <a:pt x="19050" y="186710"/>
                  </a:cubicBezTo>
                  <a:cubicBezTo>
                    <a:pt x="19050" y="183484"/>
                    <a:pt x="21201" y="180975"/>
                    <a:pt x="24428" y="180975"/>
                  </a:cubicBezTo>
                  <a:close/>
                  <a:moveTo>
                    <a:pt x="276074" y="180535"/>
                  </a:moveTo>
                  <a:cubicBezTo>
                    <a:pt x="273548" y="179461"/>
                    <a:pt x="262000" y="184113"/>
                    <a:pt x="253700" y="187692"/>
                  </a:cubicBezTo>
                  <a:cubicBezTo>
                    <a:pt x="243234" y="192344"/>
                    <a:pt x="230242" y="197713"/>
                    <a:pt x="215807" y="201649"/>
                  </a:cubicBezTo>
                  <a:cubicBezTo>
                    <a:pt x="216168" y="203797"/>
                    <a:pt x="216529" y="206302"/>
                    <a:pt x="216168" y="208807"/>
                  </a:cubicBezTo>
                  <a:cubicBezTo>
                    <a:pt x="215807" y="210238"/>
                    <a:pt x="215807" y="211670"/>
                    <a:pt x="215085" y="213101"/>
                  </a:cubicBezTo>
                  <a:cubicBezTo>
                    <a:pt x="239986" y="207017"/>
                    <a:pt x="257669" y="199502"/>
                    <a:pt x="270300" y="194492"/>
                  </a:cubicBezTo>
                  <a:cubicBezTo>
                    <a:pt x="271383" y="193776"/>
                    <a:pt x="272465" y="193418"/>
                    <a:pt x="273187" y="193060"/>
                  </a:cubicBezTo>
                  <a:cubicBezTo>
                    <a:pt x="275713" y="190913"/>
                    <a:pt x="278600" y="187334"/>
                    <a:pt x="278600" y="184829"/>
                  </a:cubicBezTo>
                  <a:cubicBezTo>
                    <a:pt x="278600" y="183755"/>
                    <a:pt x="278240" y="182324"/>
                    <a:pt x="276074" y="180535"/>
                  </a:cubicBezTo>
                  <a:close/>
                  <a:moveTo>
                    <a:pt x="48358" y="171230"/>
                  </a:moveTo>
                  <a:lnTo>
                    <a:pt x="48358" y="246026"/>
                  </a:lnTo>
                  <a:cubicBezTo>
                    <a:pt x="69289" y="252468"/>
                    <a:pt x="194154" y="285392"/>
                    <a:pt x="289427" y="210596"/>
                  </a:cubicBezTo>
                  <a:cubicBezTo>
                    <a:pt x="291231" y="209165"/>
                    <a:pt x="296284" y="204870"/>
                    <a:pt x="296644" y="200934"/>
                  </a:cubicBezTo>
                  <a:cubicBezTo>
                    <a:pt x="296644" y="200218"/>
                    <a:pt x="296284" y="198428"/>
                    <a:pt x="294479" y="196639"/>
                  </a:cubicBezTo>
                  <a:cubicBezTo>
                    <a:pt x="292314" y="194850"/>
                    <a:pt x="283292" y="198786"/>
                    <a:pt x="273909" y="202723"/>
                  </a:cubicBezTo>
                  <a:cubicBezTo>
                    <a:pt x="258391" y="209165"/>
                    <a:pt x="235295" y="219185"/>
                    <a:pt x="201011" y="225627"/>
                  </a:cubicBezTo>
                  <a:cubicBezTo>
                    <a:pt x="193072" y="228490"/>
                    <a:pt x="182245" y="230279"/>
                    <a:pt x="168532" y="230279"/>
                  </a:cubicBezTo>
                  <a:cubicBezTo>
                    <a:pt x="156983" y="230279"/>
                    <a:pt x="143270" y="229206"/>
                    <a:pt x="127391" y="227058"/>
                  </a:cubicBezTo>
                  <a:cubicBezTo>
                    <a:pt x="124865" y="226701"/>
                    <a:pt x="122700" y="224553"/>
                    <a:pt x="123422" y="222048"/>
                  </a:cubicBezTo>
                  <a:cubicBezTo>
                    <a:pt x="123422" y="219543"/>
                    <a:pt x="125948" y="217396"/>
                    <a:pt x="128474" y="217754"/>
                  </a:cubicBezTo>
                  <a:cubicBezTo>
                    <a:pt x="170336" y="223122"/>
                    <a:pt x="189463" y="220259"/>
                    <a:pt x="198124" y="217038"/>
                  </a:cubicBezTo>
                  <a:lnTo>
                    <a:pt x="198485" y="216680"/>
                  </a:lnTo>
                  <a:cubicBezTo>
                    <a:pt x="206785" y="213817"/>
                    <a:pt x="206785" y="209523"/>
                    <a:pt x="206785" y="208449"/>
                  </a:cubicBezTo>
                  <a:cubicBezTo>
                    <a:pt x="207146" y="202723"/>
                    <a:pt x="206063" y="198428"/>
                    <a:pt x="203537" y="195923"/>
                  </a:cubicBezTo>
                  <a:cubicBezTo>
                    <a:pt x="199928" y="192344"/>
                    <a:pt x="194876" y="192702"/>
                    <a:pt x="194876" y="192702"/>
                  </a:cubicBezTo>
                  <a:cubicBezTo>
                    <a:pt x="149405" y="193418"/>
                    <a:pt x="140744" y="188766"/>
                    <a:pt x="131361" y="183040"/>
                  </a:cubicBezTo>
                  <a:cubicBezTo>
                    <a:pt x="121978" y="177672"/>
                    <a:pt x="111512" y="171588"/>
                    <a:pt x="48358" y="171230"/>
                  </a:cubicBezTo>
                  <a:close/>
                  <a:moveTo>
                    <a:pt x="9383" y="171230"/>
                  </a:moveTo>
                  <a:lnTo>
                    <a:pt x="9383" y="244952"/>
                  </a:lnTo>
                  <a:lnTo>
                    <a:pt x="38975" y="244952"/>
                  </a:lnTo>
                  <a:lnTo>
                    <a:pt x="38975" y="171230"/>
                  </a:lnTo>
                  <a:lnTo>
                    <a:pt x="9383" y="171230"/>
                  </a:lnTo>
                  <a:close/>
                  <a:moveTo>
                    <a:pt x="4692" y="161925"/>
                  </a:moveTo>
                  <a:lnTo>
                    <a:pt x="43667" y="161925"/>
                  </a:lnTo>
                  <a:cubicBezTo>
                    <a:pt x="113678" y="161925"/>
                    <a:pt x="125587" y="169083"/>
                    <a:pt x="136413" y="175166"/>
                  </a:cubicBezTo>
                  <a:cubicBezTo>
                    <a:pt x="144353" y="180177"/>
                    <a:pt x="151570" y="184113"/>
                    <a:pt x="194154" y="183398"/>
                  </a:cubicBezTo>
                  <a:cubicBezTo>
                    <a:pt x="194515" y="183398"/>
                    <a:pt x="203537" y="183040"/>
                    <a:pt x="210033" y="189481"/>
                  </a:cubicBezTo>
                  <a:cubicBezTo>
                    <a:pt x="211116" y="190555"/>
                    <a:pt x="211837" y="191629"/>
                    <a:pt x="212920" y="193060"/>
                  </a:cubicBezTo>
                  <a:cubicBezTo>
                    <a:pt x="226994" y="188766"/>
                    <a:pt x="239625" y="183755"/>
                    <a:pt x="249730" y="179461"/>
                  </a:cubicBezTo>
                  <a:cubicBezTo>
                    <a:pt x="265609" y="172661"/>
                    <a:pt x="275352" y="168725"/>
                    <a:pt x="281487" y="173377"/>
                  </a:cubicBezTo>
                  <a:cubicBezTo>
                    <a:pt x="286901" y="177314"/>
                    <a:pt x="287622" y="181608"/>
                    <a:pt x="287622" y="184829"/>
                  </a:cubicBezTo>
                  <a:cubicBezTo>
                    <a:pt x="287622" y="185903"/>
                    <a:pt x="287622" y="186976"/>
                    <a:pt x="287262" y="187692"/>
                  </a:cubicBezTo>
                  <a:cubicBezTo>
                    <a:pt x="292675" y="186618"/>
                    <a:pt x="297005" y="186976"/>
                    <a:pt x="300253" y="189481"/>
                  </a:cubicBezTo>
                  <a:cubicBezTo>
                    <a:pt x="305306" y="193776"/>
                    <a:pt x="306027" y="198428"/>
                    <a:pt x="306027" y="201291"/>
                  </a:cubicBezTo>
                  <a:cubicBezTo>
                    <a:pt x="305666" y="210596"/>
                    <a:pt x="295923" y="217396"/>
                    <a:pt x="294840" y="218112"/>
                  </a:cubicBezTo>
                  <a:cubicBezTo>
                    <a:pt x="245038" y="257478"/>
                    <a:pt x="186937" y="267856"/>
                    <a:pt x="139300" y="267856"/>
                  </a:cubicBezTo>
                  <a:cubicBezTo>
                    <a:pt x="88416" y="267856"/>
                    <a:pt x="48719" y="255689"/>
                    <a:pt x="42945" y="253899"/>
                  </a:cubicBezTo>
                  <a:lnTo>
                    <a:pt x="4692" y="253899"/>
                  </a:lnTo>
                  <a:cubicBezTo>
                    <a:pt x="2166" y="253899"/>
                    <a:pt x="0" y="252110"/>
                    <a:pt x="0" y="249247"/>
                  </a:cubicBezTo>
                  <a:lnTo>
                    <a:pt x="0" y="166577"/>
                  </a:lnTo>
                  <a:cubicBezTo>
                    <a:pt x="0" y="164072"/>
                    <a:pt x="2166" y="161925"/>
                    <a:pt x="4692" y="161925"/>
                  </a:cubicBezTo>
                  <a:close/>
                  <a:moveTo>
                    <a:pt x="190545" y="131575"/>
                  </a:moveTo>
                  <a:cubicBezTo>
                    <a:pt x="184050" y="131575"/>
                    <a:pt x="178636" y="136983"/>
                    <a:pt x="178636" y="143471"/>
                  </a:cubicBezTo>
                  <a:cubicBezTo>
                    <a:pt x="178636" y="150320"/>
                    <a:pt x="184050" y="155367"/>
                    <a:pt x="190545" y="155367"/>
                  </a:cubicBezTo>
                  <a:cubicBezTo>
                    <a:pt x="197041" y="155367"/>
                    <a:pt x="202455" y="150320"/>
                    <a:pt x="202455" y="143471"/>
                  </a:cubicBezTo>
                  <a:cubicBezTo>
                    <a:pt x="202455" y="136983"/>
                    <a:pt x="197041" y="131575"/>
                    <a:pt x="190545" y="131575"/>
                  </a:cubicBezTo>
                  <a:close/>
                  <a:moveTo>
                    <a:pt x="232769" y="97330"/>
                  </a:moveTo>
                  <a:cubicBezTo>
                    <a:pt x="224107" y="103818"/>
                    <a:pt x="210755" y="108505"/>
                    <a:pt x="195237" y="111749"/>
                  </a:cubicBezTo>
                  <a:lnTo>
                    <a:pt x="195237" y="122563"/>
                  </a:lnTo>
                  <a:cubicBezTo>
                    <a:pt x="198846" y="123645"/>
                    <a:pt x="202094" y="125447"/>
                    <a:pt x="204620" y="127971"/>
                  </a:cubicBezTo>
                  <a:cubicBezTo>
                    <a:pt x="221942" y="122924"/>
                    <a:pt x="232769" y="116075"/>
                    <a:pt x="232769" y="109586"/>
                  </a:cubicBezTo>
                  <a:lnTo>
                    <a:pt x="232769" y="97330"/>
                  </a:lnTo>
                  <a:close/>
                  <a:moveTo>
                    <a:pt x="73259" y="97330"/>
                  </a:moveTo>
                  <a:lnTo>
                    <a:pt x="73259" y="109586"/>
                  </a:lnTo>
                  <a:cubicBezTo>
                    <a:pt x="73259" y="121121"/>
                    <a:pt x="107543" y="134099"/>
                    <a:pt x="153014" y="134099"/>
                  </a:cubicBezTo>
                  <a:cubicBezTo>
                    <a:pt x="159871" y="134099"/>
                    <a:pt x="166006" y="133738"/>
                    <a:pt x="172140" y="133378"/>
                  </a:cubicBezTo>
                  <a:cubicBezTo>
                    <a:pt x="175028" y="127971"/>
                    <a:pt x="180080" y="124005"/>
                    <a:pt x="185854" y="122563"/>
                  </a:cubicBezTo>
                  <a:lnTo>
                    <a:pt x="185854" y="113191"/>
                  </a:lnTo>
                  <a:cubicBezTo>
                    <a:pt x="175028" y="114993"/>
                    <a:pt x="163840" y="115354"/>
                    <a:pt x="153014" y="115354"/>
                  </a:cubicBezTo>
                  <a:cubicBezTo>
                    <a:pt x="121617" y="115354"/>
                    <a:pt x="89138" y="109586"/>
                    <a:pt x="73259" y="97330"/>
                  </a:cubicBezTo>
                  <a:close/>
                  <a:moveTo>
                    <a:pt x="232769" y="63805"/>
                  </a:moveTo>
                  <a:lnTo>
                    <a:pt x="195237" y="73178"/>
                  </a:lnTo>
                  <a:lnTo>
                    <a:pt x="195237" y="102376"/>
                  </a:lnTo>
                  <a:cubicBezTo>
                    <a:pt x="217972" y="97690"/>
                    <a:pt x="232769" y="89399"/>
                    <a:pt x="232769" y="81829"/>
                  </a:cubicBezTo>
                  <a:lnTo>
                    <a:pt x="232769" y="63805"/>
                  </a:lnTo>
                  <a:close/>
                  <a:moveTo>
                    <a:pt x="73259" y="63805"/>
                  </a:moveTo>
                  <a:lnTo>
                    <a:pt x="73259" y="81829"/>
                  </a:lnTo>
                  <a:cubicBezTo>
                    <a:pt x="73259" y="93364"/>
                    <a:pt x="107543" y="106342"/>
                    <a:pt x="153014" y="106342"/>
                  </a:cubicBezTo>
                  <a:cubicBezTo>
                    <a:pt x="164923" y="106342"/>
                    <a:pt x="176110" y="105260"/>
                    <a:pt x="185854" y="103818"/>
                  </a:cubicBezTo>
                  <a:lnTo>
                    <a:pt x="185854" y="75340"/>
                  </a:lnTo>
                  <a:lnTo>
                    <a:pt x="154096" y="83271"/>
                  </a:lnTo>
                  <a:cubicBezTo>
                    <a:pt x="153736" y="83271"/>
                    <a:pt x="153375" y="83271"/>
                    <a:pt x="153014" y="83271"/>
                  </a:cubicBezTo>
                  <a:cubicBezTo>
                    <a:pt x="152653" y="83271"/>
                    <a:pt x="152292" y="83271"/>
                    <a:pt x="151931" y="83271"/>
                  </a:cubicBezTo>
                  <a:lnTo>
                    <a:pt x="73259" y="63805"/>
                  </a:lnTo>
                  <a:close/>
                  <a:moveTo>
                    <a:pt x="153014" y="9373"/>
                  </a:moveTo>
                  <a:lnTo>
                    <a:pt x="23818" y="41816"/>
                  </a:lnTo>
                  <a:lnTo>
                    <a:pt x="153014" y="74259"/>
                  </a:lnTo>
                  <a:lnTo>
                    <a:pt x="180441" y="67049"/>
                  </a:lnTo>
                  <a:lnTo>
                    <a:pt x="150127" y="41455"/>
                  </a:lnTo>
                  <a:cubicBezTo>
                    <a:pt x="147961" y="39653"/>
                    <a:pt x="147961" y="36769"/>
                    <a:pt x="149405" y="34606"/>
                  </a:cubicBezTo>
                  <a:cubicBezTo>
                    <a:pt x="151209" y="32804"/>
                    <a:pt x="154096" y="32443"/>
                    <a:pt x="155901" y="34246"/>
                  </a:cubicBezTo>
                  <a:lnTo>
                    <a:pt x="191628" y="64166"/>
                  </a:lnTo>
                  <a:lnTo>
                    <a:pt x="282209" y="41816"/>
                  </a:lnTo>
                  <a:lnTo>
                    <a:pt x="153014" y="9373"/>
                  </a:lnTo>
                  <a:close/>
                  <a:moveTo>
                    <a:pt x="151931" y="0"/>
                  </a:moveTo>
                  <a:cubicBezTo>
                    <a:pt x="152653" y="0"/>
                    <a:pt x="153375" y="0"/>
                    <a:pt x="154096" y="0"/>
                  </a:cubicBezTo>
                  <a:lnTo>
                    <a:pt x="302419" y="37130"/>
                  </a:lnTo>
                  <a:cubicBezTo>
                    <a:pt x="304584" y="37851"/>
                    <a:pt x="306027" y="39653"/>
                    <a:pt x="306027" y="41816"/>
                  </a:cubicBezTo>
                  <a:cubicBezTo>
                    <a:pt x="306027" y="43979"/>
                    <a:pt x="304584" y="45781"/>
                    <a:pt x="302419" y="46142"/>
                  </a:cubicBezTo>
                  <a:lnTo>
                    <a:pt x="242151" y="61282"/>
                  </a:lnTo>
                  <a:lnTo>
                    <a:pt x="242151" y="109586"/>
                  </a:lnTo>
                  <a:cubicBezTo>
                    <a:pt x="242151" y="121482"/>
                    <a:pt x="228799" y="130133"/>
                    <a:pt x="210394" y="135901"/>
                  </a:cubicBezTo>
                  <a:cubicBezTo>
                    <a:pt x="211116" y="138064"/>
                    <a:pt x="211477" y="140587"/>
                    <a:pt x="211477" y="143471"/>
                  </a:cubicBezTo>
                  <a:cubicBezTo>
                    <a:pt x="211477" y="155007"/>
                    <a:pt x="202094" y="164740"/>
                    <a:pt x="190545" y="164740"/>
                  </a:cubicBezTo>
                  <a:cubicBezTo>
                    <a:pt x="178636" y="164740"/>
                    <a:pt x="169253" y="155007"/>
                    <a:pt x="169253" y="143471"/>
                  </a:cubicBezTo>
                  <a:lnTo>
                    <a:pt x="169253" y="143111"/>
                  </a:lnTo>
                  <a:cubicBezTo>
                    <a:pt x="163840" y="143111"/>
                    <a:pt x="158427" y="143471"/>
                    <a:pt x="153014" y="143471"/>
                  </a:cubicBezTo>
                  <a:cubicBezTo>
                    <a:pt x="110069" y="143471"/>
                    <a:pt x="64237" y="131575"/>
                    <a:pt x="64237" y="109586"/>
                  </a:cubicBezTo>
                  <a:lnTo>
                    <a:pt x="64237" y="61282"/>
                  </a:lnTo>
                  <a:lnTo>
                    <a:pt x="3609" y="46142"/>
                  </a:lnTo>
                  <a:cubicBezTo>
                    <a:pt x="1444" y="45781"/>
                    <a:pt x="0" y="43979"/>
                    <a:pt x="0" y="41816"/>
                  </a:cubicBezTo>
                  <a:cubicBezTo>
                    <a:pt x="0" y="39653"/>
                    <a:pt x="1444" y="37851"/>
                    <a:pt x="3609" y="37130"/>
                  </a:cubicBezTo>
                  <a:lnTo>
                    <a:pt x="15193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anchor="ctr"/>
            <a:lstStyle/>
            <a:p>
              <a:endParaRPr lang="en-US" dirty="0">
                <a:latin typeface="Lato Light" panose="020F0502020204030203" pitchFamily="34" charset="0"/>
              </a:endParaRPr>
            </a:p>
          </p:txBody>
        </p:sp>
        <p:sp>
          <p:nvSpPr>
            <p:cNvPr id="29" name="Freeform 759">
              <a:extLst>
                <a:ext uri="{FF2B5EF4-FFF2-40B4-BE49-F238E27FC236}">
                  <a16:creationId xmlns:a16="http://schemas.microsoft.com/office/drawing/2014/main" id="{ECCDE84C-F43A-EE45-91CA-9A2C9AC839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37032" y="7055720"/>
              <a:ext cx="1311245" cy="682651"/>
            </a:xfrm>
            <a:custGeom>
              <a:avLst/>
              <a:gdLst>
                <a:gd name="T0" fmla="*/ 29833 w 304441"/>
                <a:gd name="T1" fmla="*/ 184188 h 221888"/>
                <a:gd name="T2" fmla="*/ 129037 w 304441"/>
                <a:gd name="T3" fmla="*/ 198325 h 221888"/>
                <a:gd name="T4" fmla="*/ 143055 w 304441"/>
                <a:gd name="T5" fmla="*/ 212463 h 221888"/>
                <a:gd name="T6" fmla="*/ 170731 w 304441"/>
                <a:gd name="T7" fmla="*/ 203038 h 221888"/>
                <a:gd name="T8" fmla="*/ 281077 w 304441"/>
                <a:gd name="T9" fmla="*/ 198325 h 221888"/>
                <a:gd name="T10" fmla="*/ 155635 w 304441"/>
                <a:gd name="T11" fmla="*/ 192888 h 221888"/>
                <a:gd name="T12" fmla="*/ 80962 w 304441"/>
                <a:gd name="T13" fmla="*/ 171681 h 221888"/>
                <a:gd name="T14" fmla="*/ 43851 w 304441"/>
                <a:gd name="T15" fmla="*/ 169688 h 221888"/>
                <a:gd name="T16" fmla="*/ 51758 w 304441"/>
                <a:gd name="T17" fmla="*/ 148663 h 221888"/>
                <a:gd name="T18" fmla="*/ 153119 w 304441"/>
                <a:gd name="T19" fmla="*/ 182013 h 221888"/>
                <a:gd name="T20" fmla="*/ 282156 w 304441"/>
                <a:gd name="T21" fmla="*/ 178388 h 221888"/>
                <a:gd name="T22" fmla="*/ 299768 w 304441"/>
                <a:gd name="T23" fmla="*/ 198325 h 221888"/>
                <a:gd name="T24" fmla="*/ 299768 w 304441"/>
                <a:gd name="T25" fmla="*/ 207750 h 221888"/>
                <a:gd name="T26" fmla="*/ 161386 w 304441"/>
                <a:gd name="T27" fmla="*/ 221888 h 221888"/>
                <a:gd name="T28" fmla="*/ 125083 w 304441"/>
                <a:gd name="T29" fmla="*/ 207750 h 221888"/>
                <a:gd name="T30" fmla="*/ 0 w 304441"/>
                <a:gd name="T31" fmla="*/ 203038 h 221888"/>
                <a:gd name="T32" fmla="*/ 13299 w 304441"/>
                <a:gd name="T33" fmla="*/ 198325 h 221888"/>
                <a:gd name="T34" fmla="*/ 24801 w 304441"/>
                <a:gd name="T35" fmla="*/ 176213 h 221888"/>
                <a:gd name="T36" fmla="*/ 44210 w 304441"/>
                <a:gd name="T37" fmla="*/ 143225 h 221888"/>
                <a:gd name="T38" fmla="*/ 180542 w 304441"/>
                <a:gd name="T39" fmla="*/ 8980 h 221888"/>
                <a:gd name="T40" fmla="*/ 179463 w 304441"/>
                <a:gd name="T41" fmla="*/ 76513 h 221888"/>
                <a:gd name="T42" fmla="*/ 216143 w 304441"/>
                <a:gd name="T43" fmla="*/ 99144 h 221888"/>
                <a:gd name="T44" fmla="*/ 258577 w 304441"/>
                <a:gd name="T45" fmla="*/ 81183 h 221888"/>
                <a:gd name="T46" fmla="*/ 240597 w 304441"/>
                <a:gd name="T47" fmla="*/ 60708 h 221888"/>
                <a:gd name="T48" fmla="*/ 242755 w 304441"/>
                <a:gd name="T49" fmla="*/ 49213 h 221888"/>
                <a:gd name="T50" fmla="*/ 217941 w 304441"/>
                <a:gd name="T51" fmla="*/ 38436 h 221888"/>
                <a:gd name="T52" fmla="*/ 210389 w 304441"/>
                <a:gd name="T53" fmla="*/ 35562 h 221888"/>
                <a:gd name="T54" fmla="*/ 180542 w 304441"/>
                <a:gd name="T55" fmla="*/ 0 h 221888"/>
                <a:gd name="T56" fmla="*/ 228010 w 304441"/>
                <a:gd name="T57" fmla="*/ 25145 h 221888"/>
                <a:gd name="T58" fmla="*/ 251026 w 304441"/>
                <a:gd name="T59" fmla="*/ 55679 h 221888"/>
                <a:gd name="T60" fmla="*/ 240237 w 304441"/>
                <a:gd name="T61" fmla="*/ 108483 h 221888"/>
                <a:gd name="T62" fmla="*/ 221897 w 304441"/>
                <a:gd name="T63" fmla="*/ 119260 h 221888"/>
                <a:gd name="T64" fmla="*/ 208591 w 304441"/>
                <a:gd name="T65" fmla="*/ 147279 h 221888"/>
                <a:gd name="T66" fmla="*/ 204995 w 304441"/>
                <a:gd name="T67" fmla="*/ 139376 h 221888"/>
                <a:gd name="T68" fmla="*/ 174788 w 304441"/>
                <a:gd name="T69" fmla="*/ 89086 h 221888"/>
                <a:gd name="T70" fmla="*/ 169394 w 304441"/>
                <a:gd name="T71" fmla="*/ 83697 h 221888"/>
                <a:gd name="T72" fmla="*/ 132353 w 304441"/>
                <a:gd name="T73" fmla="*/ 38795 h 221888"/>
                <a:gd name="T74" fmla="*/ 91717 w 304441"/>
                <a:gd name="T75" fmla="*/ 75435 h 221888"/>
                <a:gd name="T76" fmla="*/ 74456 w 304441"/>
                <a:gd name="T77" fmla="*/ 69688 h 221888"/>
                <a:gd name="T78" fmla="*/ 57914 w 304441"/>
                <a:gd name="T79" fmla="*/ 97707 h 221888"/>
                <a:gd name="T80" fmla="*/ 54677 w 304441"/>
                <a:gd name="T81" fmla="*/ 104532 h 221888"/>
                <a:gd name="T82" fmla="*/ 31662 w 304441"/>
                <a:gd name="T83" fmla="*/ 131833 h 221888"/>
                <a:gd name="T84" fmla="*/ 47485 w 304441"/>
                <a:gd name="T85" fmla="*/ 96988 h 221888"/>
                <a:gd name="T86" fmla="*/ 74456 w 304441"/>
                <a:gd name="T87" fmla="*/ 60348 h 221888"/>
                <a:gd name="T88" fmla="*/ 132353 w 304441"/>
                <a:gd name="T89" fmla="*/ 29456 h 221888"/>
                <a:gd name="T90" fmla="*/ 180542 w 304441"/>
                <a:gd name="T91" fmla="*/ 0 h 2218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04441" h="221888">
                  <a:moveTo>
                    <a:pt x="80962" y="171681"/>
                  </a:moveTo>
                  <a:cubicBezTo>
                    <a:pt x="56970" y="173947"/>
                    <a:pt x="35764" y="181831"/>
                    <a:pt x="29833" y="184188"/>
                  </a:cubicBezTo>
                  <a:lnTo>
                    <a:pt x="23363" y="198325"/>
                  </a:lnTo>
                  <a:lnTo>
                    <a:pt x="129037" y="198325"/>
                  </a:lnTo>
                  <a:cubicBezTo>
                    <a:pt x="131553" y="198325"/>
                    <a:pt x="133709" y="200500"/>
                    <a:pt x="133709" y="203038"/>
                  </a:cubicBezTo>
                  <a:cubicBezTo>
                    <a:pt x="133709" y="208113"/>
                    <a:pt x="138023" y="212463"/>
                    <a:pt x="143055" y="212463"/>
                  </a:cubicBezTo>
                  <a:lnTo>
                    <a:pt x="161386" y="212463"/>
                  </a:lnTo>
                  <a:cubicBezTo>
                    <a:pt x="166418" y="212463"/>
                    <a:pt x="170731" y="208113"/>
                    <a:pt x="170731" y="203038"/>
                  </a:cubicBezTo>
                  <a:cubicBezTo>
                    <a:pt x="170731" y="200500"/>
                    <a:pt x="172888" y="198325"/>
                    <a:pt x="175404" y="198325"/>
                  </a:cubicBezTo>
                  <a:lnTo>
                    <a:pt x="281077" y="198325"/>
                  </a:lnTo>
                  <a:lnTo>
                    <a:pt x="274608" y="184188"/>
                  </a:lnTo>
                  <a:cubicBezTo>
                    <a:pt x="262746" y="179475"/>
                    <a:pt x="189781" y="152650"/>
                    <a:pt x="155635" y="192888"/>
                  </a:cubicBezTo>
                  <a:cubicBezTo>
                    <a:pt x="153838" y="194700"/>
                    <a:pt x="150243" y="194700"/>
                    <a:pt x="148806" y="192888"/>
                  </a:cubicBezTo>
                  <a:cubicBezTo>
                    <a:pt x="131733" y="172769"/>
                    <a:pt x="104955" y="169416"/>
                    <a:pt x="80962" y="171681"/>
                  </a:cubicBezTo>
                  <a:close/>
                  <a:moveTo>
                    <a:pt x="51758" y="148663"/>
                  </a:moveTo>
                  <a:lnTo>
                    <a:pt x="43851" y="169688"/>
                  </a:lnTo>
                  <a:cubicBezTo>
                    <a:pt x="65058" y="163163"/>
                    <a:pt x="99923" y="156275"/>
                    <a:pt x="129037" y="167875"/>
                  </a:cubicBezTo>
                  <a:cubicBezTo>
                    <a:pt x="114300" y="155550"/>
                    <a:pt x="89858" y="143950"/>
                    <a:pt x="51758" y="148663"/>
                  </a:cubicBezTo>
                  <a:close/>
                  <a:moveTo>
                    <a:pt x="47805" y="139963"/>
                  </a:moveTo>
                  <a:cubicBezTo>
                    <a:pt x="113941" y="130175"/>
                    <a:pt x="144133" y="167150"/>
                    <a:pt x="153119" y="182013"/>
                  </a:cubicBezTo>
                  <a:cubicBezTo>
                    <a:pt x="196251" y="140688"/>
                    <a:pt x="276405" y="174400"/>
                    <a:pt x="279640" y="176213"/>
                  </a:cubicBezTo>
                  <a:cubicBezTo>
                    <a:pt x="280718" y="176575"/>
                    <a:pt x="281437" y="177663"/>
                    <a:pt x="282156" y="178388"/>
                  </a:cubicBezTo>
                  <a:lnTo>
                    <a:pt x="291141" y="198325"/>
                  </a:lnTo>
                  <a:lnTo>
                    <a:pt x="299768" y="198325"/>
                  </a:lnTo>
                  <a:cubicBezTo>
                    <a:pt x="302643" y="198325"/>
                    <a:pt x="304441" y="200500"/>
                    <a:pt x="304441" y="203038"/>
                  </a:cubicBezTo>
                  <a:cubicBezTo>
                    <a:pt x="304441" y="205575"/>
                    <a:pt x="302643" y="207750"/>
                    <a:pt x="299768" y="207750"/>
                  </a:cubicBezTo>
                  <a:lnTo>
                    <a:pt x="179358" y="207750"/>
                  </a:lnTo>
                  <a:cubicBezTo>
                    <a:pt x="177201" y="215725"/>
                    <a:pt x="170012" y="221888"/>
                    <a:pt x="161386" y="221888"/>
                  </a:cubicBezTo>
                  <a:lnTo>
                    <a:pt x="143055" y="221888"/>
                  </a:lnTo>
                  <a:cubicBezTo>
                    <a:pt x="134428" y="221888"/>
                    <a:pt x="127240" y="215725"/>
                    <a:pt x="125083" y="207750"/>
                  </a:cubicBezTo>
                  <a:lnTo>
                    <a:pt x="4673" y="207750"/>
                  </a:lnTo>
                  <a:cubicBezTo>
                    <a:pt x="1797" y="207750"/>
                    <a:pt x="0" y="205575"/>
                    <a:pt x="0" y="203038"/>
                  </a:cubicBezTo>
                  <a:cubicBezTo>
                    <a:pt x="0" y="200500"/>
                    <a:pt x="1797" y="198325"/>
                    <a:pt x="4673" y="198325"/>
                  </a:cubicBezTo>
                  <a:lnTo>
                    <a:pt x="13299" y="198325"/>
                  </a:lnTo>
                  <a:lnTo>
                    <a:pt x="22285" y="178388"/>
                  </a:lnTo>
                  <a:cubicBezTo>
                    <a:pt x="23004" y="177663"/>
                    <a:pt x="23723" y="176575"/>
                    <a:pt x="24801" y="176213"/>
                  </a:cubicBezTo>
                  <a:cubicBezTo>
                    <a:pt x="25160" y="175850"/>
                    <a:pt x="28395" y="174763"/>
                    <a:pt x="32708" y="172950"/>
                  </a:cubicBezTo>
                  <a:lnTo>
                    <a:pt x="44210" y="143225"/>
                  </a:lnTo>
                  <a:cubicBezTo>
                    <a:pt x="44570" y="141413"/>
                    <a:pt x="46008" y="140325"/>
                    <a:pt x="47805" y="139963"/>
                  </a:cubicBezTo>
                  <a:close/>
                  <a:moveTo>
                    <a:pt x="180542" y="8980"/>
                  </a:moveTo>
                  <a:cubicBezTo>
                    <a:pt x="165797" y="8980"/>
                    <a:pt x="153571" y="19757"/>
                    <a:pt x="150694" y="33407"/>
                  </a:cubicBezTo>
                  <a:cubicBezTo>
                    <a:pt x="167595" y="40591"/>
                    <a:pt x="179463" y="57115"/>
                    <a:pt x="179463" y="76513"/>
                  </a:cubicBezTo>
                  <a:cubicBezTo>
                    <a:pt x="179463" y="77591"/>
                    <a:pt x="179463" y="78309"/>
                    <a:pt x="179463" y="79028"/>
                  </a:cubicBezTo>
                  <a:cubicBezTo>
                    <a:pt x="195286" y="78309"/>
                    <a:pt x="208951" y="86571"/>
                    <a:pt x="216143" y="99144"/>
                  </a:cubicBezTo>
                  <a:lnTo>
                    <a:pt x="240237" y="99144"/>
                  </a:lnTo>
                  <a:cubicBezTo>
                    <a:pt x="250666" y="99144"/>
                    <a:pt x="258577" y="91241"/>
                    <a:pt x="258577" y="81183"/>
                  </a:cubicBezTo>
                  <a:cubicBezTo>
                    <a:pt x="258577" y="72202"/>
                    <a:pt x="252464" y="64659"/>
                    <a:pt x="243833" y="63222"/>
                  </a:cubicBezTo>
                  <a:cubicBezTo>
                    <a:pt x="242395" y="62863"/>
                    <a:pt x="241316" y="62144"/>
                    <a:pt x="240597" y="60708"/>
                  </a:cubicBezTo>
                  <a:cubicBezTo>
                    <a:pt x="239878" y="59271"/>
                    <a:pt x="239878" y="57834"/>
                    <a:pt x="240597" y="56397"/>
                  </a:cubicBezTo>
                  <a:cubicBezTo>
                    <a:pt x="242035" y="54242"/>
                    <a:pt x="242755" y="51727"/>
                    <a:pt x="242755" y="49213"/>
                  </a:cubicBezTo>
                  <a:cubicBezTo>
                    <a:pt x="242755" y="41310"/>
                    <a:pt x="236281" y="34485"/>
                    <a:pt x="228010" y="34485"/>
                  </a:cubicBezTo>
                  <a:cubicBezTo>
                    <a:pt x="224414" y="34485"/>
                    <a:pt x="220818" y="35922"/>
                    <a:pt x="217941" y="38436"/>
                  </a:cubicBezTo>
                  <a:cubicBezTo>
                    <a:pt x="216862" y="39514"/>
                    <a:pt x="215064" y="39873"/>
                    <a:pt x="213266" y="39155"/>
                  </a:cubicBezTo>
                  <a:cubicBezTo>
                    <a:pt x="211828" y="38795"/>
                    <a:pt x="210749" y="37358"/>
                    <a:pt x="210389" y="35562"/>
                  </a:cubicBezTo>
                  <a:cubicBezTo>
                    <a:pt x="208591" y="20475"/>
                    <a:pt x="195645" y="8980"/>
                    <a:pt x="180542" y="8980"/>
                  </a:cubicBezTo>
                  <a:close/>
                  <a:moveTo>
                    <a:pt x="180542" y="0"/>
                  </a:moveTo>
                  <a:cubicBezTo>
                    <a:pt x="197803" y="0"/>
                    <a:pt x="212907" y="11495"/>
                    <a:pt x="217941" y="27660"/>
                  </a:cubicBezTo>
                  <a:cubicBezTo>
                    <a:pt x="221178" y="25864"/>
                    <a:pt x="224414" y="25145"/>
                    <a:pt x="228010" y="25145"/>
                  </a:cubicBezTo>
                  <a:cubicBezTo>
                    <a:pt x="241316" y="25145"/>
                    <a:pt x="252104" y="35922"/>
                    <a:pt x="252104" y="49213"/>
                  </a:cubicBezTo>
                  <a:cubicBezTo>
                    <a:pt x="252104" y="51368"/>
                    <a:pt x="251385" y="53523"/>
                    <a:pt x="251026" y="55679"/>
                  </a:cubicBezTo>
                  <a:cubicBezTo>
                    <a:pt x="261095" y="59989"/>
                    <a:pt x="267927" y="70047"/>
                    <a:pt x="267927" y="81183"/>
                  </a:cubicBezTo>
                  <a:cubicBezTo>
                    <a:pt x="267927" y="96270"/>
                    <a:pt x="255701" y="108483"/>
                    <a:pt x="240237" y="108483"/>
                  </a:cubicBezTo>
                  <a:lnTo>
                    <a:pt x="220459" y="108483"/>
                  </a:lnTo>
                  <a:cubicBezTo>
                    <a:pt x="221178" y="112075"/>
                    <a:pt x="221897" y="115668"/>
                    <a:pt x="221897" y="119260"/>
                  </a:cubicBezTo>
                  <a:cubicBezTo>
                    <a:pt x="221897" y="128959"/>
                    <a:pt x="218301" y="138298"/>
                    <a:pt x="212187" y="145483"/>
                  </a:cubicBezTo>
                  <a:cubicBezTo>
                    <a:pt x="211109" y="146560"/>
                    <a:pt x="210030" y="147279"/>
                    <a:pt x="208591" y="147279"/>
                  </a:cubicBezTo>
                  <a:cubicBezTo>
                    <a:pt x="207512" y="147279"/>
                    <a:pt x="206434" y="146560"/>
                    <a:pt x="205714" y="146201"/>
                  </a:cubicBezTo>
                  <a:cubicBezTo>
                    <a:pt x="203557" y="144405"/>
                    <a:pt x="203557" y="141531"/>
                    <a:pt x="204995" y="139376"/>
                  </a:cubicBezTo>
                  <a:cubicBezTo>
                    <a:pt x="210030" y="133629"/>
                    <a:pt x="212547" y="126803"/>
                    <a:pt x="212547" y="119260"/>
                  </a:cubicBezTo>
                  <a:cubicBezTo>
                    <a:pt x="212547" y="100221"/>
                    <a:pt x="194926" y="84775"/>
                    <a:pt x="174788" y="89086"/>
                  </a:cubicBezTo>
                  <a:cubicBezTo>
                    <a:pt x="173349" y="89445"/>
                    <a:pt x="171911" y="88726"/>
                    <a:pt x="170832" y="87649"/>
                  </a:cubicBezTo>
                  <a:cubicBezTo>
                    <a:pt x="169753" y="86571"/>
                    <a:pt x="169034" y="85134"/>
                    <a:pt x="169394" y="83697"/>
                  </a:cubicBezTo>
                  <a:cubicBezTo>
                    <a:pt x="169753" y="81183"/>
                    <a:pt x="170113" y="79028"/>
                    <a:pt x="170113" y="76513"/>
                  </a:cubicBezTo>
                  <a:cubicBezTo>
                    <a:pt x="170113" y="55679"/>
                    <a:pt x="153211" y="38795"/>
                    <a:pt x="132353" y="38795"/>
                  </a:cubicBezTo>
                  <a:cubicBezTo>
                    <a:pt x="113294" y="38795"/>
                    <a:pt x="97111" y="53164"/>
                    <a:pt x="94954" y="71843"/>
                  </a:cubicBezTo>
                  <a:cubicBezTo>
                    <a:pt x="94594" y="73639"/>
                    <a:pt x="93515" y="75076"/>
                    <a:pt x="91717" y="75435"/>
                  </a:cubicBezTo>
                  <a:cubicBezTo>
                    <a:pt x="90279" y="75795"/>
                    <a:pt x="88121" y="75795"/>
                    <a:pt x="87042" y="74717"/>
                  </a:cubicBezTo>
                  <a:cubicBezTo>
                    <a:pt x="83806" y="71484"/>
                    <a:pt x="79131" y="69688"/>
                    <a:pt x="74456" y="69688"/>
                  </a:cubicBezTo>
                  <a:cubicBezTo>
                    <a:pt x="64027" y="69688"/>
                    <a:pt x="55396" y="78309"/>
                    <a:pt x="55396" y="88726"/>
                  </a:cubicBezTo>
                  <a:cubicBezTo>
                    <a:pt x="55396" y="91959"/>
                    <a:pt x="56475" y="94833"/>
                    <a:pt x="57914" y="97707"/>
                  </a:cubicBezTo>
                  <a:cubicBezTo>
                    <a:pt x="58633" y="99144"/>
                    <a:pt x="58633" y="100581"/>
                    <a:pt x="57914" y="102017"/>
                  </a:cubicBezTo>
                  <a:cubicBezTo>
                    <a:pt x="57554" y="103454"/>
                    <a:pt x="56116" y="104532"/>
                    <a:pt x="54677" y="104532"/>
                  </a:cubicBezTo>
                  <a:cubicBezTo>
                    <a:pt x="43889" y="106687"/>
                    <a:pt x="35977" y="116386"/>
                    <a:pt x="35977" y="127163"/>
                  </a:cubicBezTo>
                  <a:cubicBezTo>
                    <a:pt x="35977" y="130036"/>
                    <a:pt x="34179" y="131833"/>
                    <a:pt x="31662" y="131833"/>
                  </a:cubicBezTo>
                  <a:cubicBezTo>
                    <a:pt x="28785" y="131833"/>
                    <a:pt x="26987" y="130036"/>
                    <a:pt x="26987" y="127163"/>
                  </a:cubicBezTo>
                  <a:cubicBezTo>
                    <a:pt x="26987" y="113872"/>
                    <a:pt x="35258" y="102017"/>
                    <a:pt x="47485" y="96988"/>
                  </a:cubicBezTo>
                  <a:cubicBezTo>
                    <a:pt x="46766" y="94474"/>
                    <a:pt x="46406" y="91241"/>
                    <a:pt x="46406" y="88726"/>
                  </a:cubicBezTo>
                  <a:cubicBezTo>
                    <a:pt x="46406" y="72921"/>
                    <a:pt x="58993" y="60348"/>
                    <a:pt x="74456" y="60348"/>
                  </a:cubicBezTo>
                  <a:cubicBezTo>
                    <a:pt x="78771" y="60348"/>
                    <a:pt x="83087" y="61426"/>
                    <a:pt x="87042" y="63581"/>
                  </a:cubicBezTo>
                  <a:cubicBezTo>
                    <a:pt x="92796" y="43824"/>
                    <a:pt x="111136" y="29456"/>
                    <a:pt x="132353" y="29456"/>
                  </a:cubicBezTo>
                  <a:cubicBezTo>
                    <a:pt x="135590" y="29456"/>
                    <a:pt x="138826" y="30174"/>
                    <a:pt x="142063" y="30533"/>
                  </a:cubicBezTo>
                  <a:cubicBezTo>
                    <a:pt x="146019" y="13291"/>
                    <a:pt x="161482" y="0"/>
                    <a:pt x="18054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anchor="ctr"/>
            <a:lstStyle/>
            <a:p>
              <a:endParaRPr lang="en-US" dirty="0">
                <a:latin typeface="Lato Light" panose="020F0502020204030203" pitchFamily="34" charset="0"/>
              </a:endParaRPr>
            </a:p>
          </p:txBody>
        </p:sp>
        <p:sp>
          <p:nvSpPr>
            <p:cNvPr id="39" name="Freeform 76">
              <a:extLst>
                <a:ext uri="{FF2B5EF4-FFF2-40B4-BE49-F238E27FC236}">
                  <a16:creationId xmlns:a16="http://schemas.microsoft.com/office/drawing/2014/main" id="{396FCE6C-B84B-3740-B446-BDB483BC85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37032" y="7081998"/>
              <a:ext cx="1311245" cy="822497"/>
            </a:xfrm>
            <a:custGeom>
              <a:avLst/>
              <a:gdLst>
                <a:gd name="T0" fmla="*/ 699848 w 2499"/>
                <a:gd name="T1" fmla="*/ 265416 h 1876"/>
                <a:gd name="T2" fmla="*/ 687241 w 2499"/>
                <a:gd name="T3" fmla="*/ 227653 h 1876"/>
                <a:gd name="T4" fmla="*/ 649781 w 2499"/>
                <a:gd name="T5" fmla="*/ 240241 h 1876"/>
                <a:gd name="T6" fmla="*/ 590350 w 2499"/>
                <a:gd name="T7" fmla="*/ 280880 h 1876"/>
                <a:gd name="T8" fmla="*/ 684360 w 2499"/>
                <a:gd name="T9" fmla="*/ 140620 h 1876"/>
                <a:gd name="T10" fmla="*/ 692284 w 2499"/>
                <a:gd name="T11" fmla="*/ 280880 h 1876"/>
                <a:gd name="T12" fmla="*/ 674995 w 2499"/>
                <a:gd name="T13" fmla="*/ 589813 h 1876"/>
                <a:gd name="T14" fmla="*/ 646900 w 2499"/>
                <a:gd name="T15" fmla="*/ 561760 h 1876"/>
                <a:gd name="T16" fmla="*/ 674995 w 2499"/>
                <a:gd name="T17" fmla="*/ 533708 h 1876"/>
                <a:gd name="T18" fmla="*/ 703089 w 2499"/>
                <a:gd name="T19" fmla="*/ 561760 h 1876"/>
                <a:gd name="T20" fmla="*/ 281308 w 2499"/>
                <a:gd name="T21" fmla="*/ 589813 h 1876"/>
                <a:gd name="T22" fmla="*/ 253213 w 2499"/>
                <a:gd name="T23" fmla="*/ 561760 h 1876"/>
                <a:gd name="T24" fmla="*/ 281308 w 2499"/>
                <a:gd name="T25" fmla="*/ 533708 h 1876"/>
                <a:gd name="T26" fmla="*/ 309403 w 2499"/>
                <a:gd name="T27" fmla="*/ 561760 h 1876"/>
                <a:gd name="T28" fmla="*/ 281308 w 2499"/>
                <a:gd name="T29" fmla="*/ 589813 h 1876"/>
                <a:gd name="T30" fmla="*/ 721459 w 2499"/>
                <a:gd name="T31" fmla="*/ 84516 h 1876"/>
                <a:gd name="T32" fmla="*/ 534161 w 2499"/>
                <a:gd name="T33" fmla="*/ 393088 h 1876"/>
                <a:gd name="T34" fmla="*/ 506066 w 2499"/>
                <a:gd name="T35" fmla="*/ 0 h 1876"/>
                <a:gd name="T36" fmla="*/ 0 w 2499"/>
                <a:gd name="T37" fmla="*/ 168672 h 1876"/>
                <a:gd name="T38" fmla="*/ 197024 w 2499"/>
                <a:gd name="T39" fmla="*/ 84516 h 1876"/>
                <a:gd name="T40" fmla="*/ 377478 w 2499"/>
                <a:gd name="T41" fmla="*/ 196724 h 1876"/>
                <a:gd name="T42" fmla="*/ 197024 w 2499"/>
                <a:gd name="T43" fmla="*/ 308932 h 1876"/>
                <a:gd name="T44" fmla="*/ 0 w 2499"/>
                <a:gd name="T45" fmla="*/ 224776 h 1876"/>
                <a:gd name="T46" fmla="*/ 44663 w 2499"/>
                <a:gd name="T47" fmla="*/ 589813 h 1876"/>
                <a:gd name="T48" fmla="*/ 144796 w 2499"/>
                <a:gd name="T49" fmla="*/ 589813 h 1876"/>
                <a:gd name="T50" fmla="*/ 140834 w 2499"/>
                <a:gd name="T51" fmla="*/ 561760 h 1876"/>
                <a:gd name="T52" fmla="*/ 253213 w 2499"/>
                <a:gd name="T53" fmla="*/ 449193 h 1876"/>
                <a:gd name="T54" fmla="*/ 267260 w 2499"/>
                <a:gd name="T55" fmla="*/ 450991 h 1876"/>
                <a:gd name="T56" fmla="*/ 168929 w 2499"/>
                <a:gd name="T57" fmla="*/ 561760 h 1876"/>
                <a:gd name="T58" fmla="*/ 281308 w 2499"/>
                <a:gd name="T59" fmla="*/ 674328 h 1876"/>
                <a:gd name="T60" fmla="*/ 534161 w 2499"/>
                <a:gd name="T61" fmla="*/ 589813 h 1876"/>
                <a:gd name="T62" fmla="*/ 538123 w 2499"/>
                <a:gd name="T63" fmla="*/ 589813 h 1876"/>
                <a:gd name="T64" fmla="*/ 534161 w 2499"/>
                <a:gd name="T65" fmla="*/ 561760 h 1876"/>
                <a:gd name="T66" fmla="*/ 646900 w 2499"/>
                <a:gd name="T67" fmla="*/ 449193 h 1876"/>
                <a:gd name="T68" fmla="*/ 660587 w 2499"/>
                <a:gd name="T69" fmla="*/ 450991 h 1876"/>
                <a:gd name="T70" fmla="*/ 660587 w 2499"/>
                <a:gd name="T71" fmla="*/ 450991 h 1876"/>
                <a:gd name="T72" fmla="*/ 562255 w 2499"/>
                <a:gd name="T73" fmla="*/ 561760 h 1876"/>
                <a:gd name="T74" fmla="*/ 674995 w 2499"/>
                <a:gd name="T75" fmla="*/ 674328 h 1876"/>
                <a:gd name="T76" fmla="*/ 855450 w 2499"/>
                <a:gd name="T77" fmla="*/ 589813 h 1876"/>
                <a:gd name="T78" fmla="*/ 899753 w 2499"/>
                <a:gd name="T79" fmla="*/ 425816 h 1876"/>
                <a:gd name="T80" fmla="*/ 808625 w 2499"/>
                <a:gd name="T81" fmla="*/ 287713 h 187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499" h="1876">
                  <a:moveTo>
                    <a:pt x="1922" y="781"/>
                  </a:moveTo>
                  <a:lnTo>
                    <a:pt x="1943" y="738"/>
                  </a:lnTo>
                  <a:cubicBezTo>
                    <a:pt x="1962" y="699"/>
                    <a:pt x="1947" y="652"/>
                    <a:pt x="1908" y="633"/>
                  </a:cubicBezTo>
                  <a:cubicBezTo>
                    <a:pt x="1870" y="614"/>
                    <a:pt x="1822" y="629"/>
                    <a:pt x="1804" y="668"/>
                  </a:cubicBezTo>
                  <a:lnTo>
                    <a:pt x="1747" y="781"/>
                  </a:lnTo>
                  <a:lnTo>
                    <a:pt x="1639" y="781"/>
                  </a:lnTo>
                  <a:lnTo>
                    <a:pt x="1639" y="391"/>
                  </a:lnTo>
                  <a:lnTo>
                    <a:pt x="1900" y="391"/>
                  </a:lnTo>
                  <a:lnTo>
                    <a:pt x="2067" y="781"/>
                  </a:lnTo>
                  <a:lnTo>
                    <a:pt x="1922" y="781"/>
                  </a:lnTo>
                  <a:close/>
                  <a:moveTo>
                    <a:pt x="1874" y="1640"/>
                  </a:moveTo>
                  <a:lnTo>
                    <a:pt x="1874" y="1640"/>
                  </a:lnTo>
                  <a:cubicBezTo>
                    <a:pt x="1830" y="1640"/>
                    <a:pt x="1796" y="1605"/>
                    <a:pt x="1796" y="1562"/>
                  </a:cubicBezTo>
                  <a:cubicBezTo>
                    <a:pt x="1796" y="1519"/>
                    <a:pt x="1830" y="1484"/>
                    <a:pt x="1874" y="1484"/>
                  </a:cubicBezTo>
                  <a:cubicBezTo>
                    <a:pt x="1917" y="1484"/>
                    <a:pt x="1952" y="1519"/>
                    <a:pt x="1952" y="1562"/>
                  </a:cubicBezTo>
                  <a:cubicBezTo>
                    <a:pt x="1952" y="1605"/>
                    <a:pt x="1917" y="1640"/>
                    <a:pt x="1874" y="1640"/>
                  </a:cubicBezTo>
                  <a:close/>
                  <a:moveTo>
                    <a:pt x="781" y="1640"/>
                  </a:moveTo>
                  <a:lnTo>
                    <a:pt x="781" y="1640"/>
                  </a:lnTo>
                  <a:cubicBezTo>
                    <a:pt x="738" y="1640"/>
                    <a:pt x="703" y="1605"/>
                    <a:pt x="703" y="1562"/>
                  </a:cubicBezTo>
                  <a:cubicBezTo>
                    <a:pt x="703" y="1519"/>
                    <a:pt x="738" y="1484"/>
                    <a:pt x="781" y="1484"/>
                  </a:cubicBezTo>
                  <a:cubicBezTo>
                    <a:pt x="824" y="1484"/>
                    <a:pt x="859" y="1519"/>
                    <a:pt x="859" y="1562"/>
                  </a:cubicBezTo>
                  <a:cubicBezTo>
                    <a:pt x="859" y="1605"/>
                    <a:pt x="824" y="1640"/>
                    <a:pt x="781" y="1640"/>
                  </a:cubicBezTo>
                  <a:close/>
                  <a:moveTo>
                    <a:pt x="2245" y="800"/>
                  </a:moveTo>
                  <a:lnTo>
                    <a:pt x="2003" y="235"/>
                  </a:lnTo>
                  <a:lnTo>
                    <a:pt x="1483" y="235"/>
                  </a:lnTo>
                  <a:lnTo>
                    <a:pt x="1483" y="1093"/>
                  </a:lnTo>
                  <a:lnTo>
                    <a:pt x="1405" y="1093"/>
                  </a:lnTo>
                  <a:lnTo>
                    <a:pt x="1405" y="0"/>
                  </a:lnTo>
                  <a:lnTo>
                    <a:pt x="0" y="0"/>
                  </a:lnTo>
                  <a:lnTo>
                    <a:pt x="0" y="469"/>
                  </a:lnTo>
                  <a:lnTo>
                    <a:pt x="547" y="469"/>
                  </a:lnTo>
                  <a:lnTo>
                    <a:pt x="547" y="235"/>
                  </a:lnTo>
                  <a:lnTo>
                    <a:pt x="735" y="235"/>
                  </a:lnTo>
                  <a:lnTo>
                    <a:pt x="1048" y="547"/>
                  </a:lnTo>
                  <a:lnTo>
                    <a:pt x="735" y="859"/>
                  </a:lnTo>
                  <a:lnTo>
                    <a:pt x="547" y="859"/>
                  </a:lnTo>
                  <a:lnTo>
                    <a:pt x="547" y="625"/>
                  </a:lnTo>
                  <a:lnTo>
                    <a:pt x="0" y="625"/>
                  </a:lnTo>
                  <a:lnTo>
                    <a:pt x="0" y="1516"/>
                  </a:lnTo>
                  <a:lnTo>
                    <a:pt x="124" y="1640"/>
                  </a:lnTo>
                  <a:lnTo>
                    <a:pt x="402" y="1640"/>
                  </a:lnTo>
                  <a:cubicBezTo>
                    <a:pt x="395" y="1615"/>
                    <a:pt x="391" y="1590"/>
                    <a:pt x="391" y="1562"/>
                  </a:cubicBezTo>
                  <a:cubicBezTo>
                    <a:pt x="391" y="1390"/>
                    <a:pt x="530" y="1249"/>
                    <a:pt x="703" y="1249"/>
                  </a:cubicBezTo>
                  <a:cubicBezTo>
                    <a:pt x="717" y="1249"/>
                    <a:pt x="729" y="1252"/>
                    <a:pt x="742" y="1254"/>
                  </a:cubicBezTo>
                  <a:cubicBezTo>
                    <a:pt x="588" y="1273"/>
                    <a:pt x="469" y="1403"/>
                    <a:pt x="469" y="1562"/>
                  </a:cubicBezTo>
                  <a:cubicBezTo>
                    <a:pt x="469" y="1735"/>
                    <a:pt x="608" y="1875"/>
                    <a:pt x="781" y="1875"/>
                  </a:cubicBezTo>
                  <a:cubicBezTo>
                    <a:pt x="926" y="1875"/>
                    <a:pt x="1047" y="1775"/>
                    <a:pt x="1082" y="1640"/>
                  </a:cubicBezTo>
                  <a:lnTo>
                    <a:pt x="1483" y="1640"/>
                  </a:lnTo>
                  <a:lnTo>
                    <a:pt x="1494" y="1640"/>
                  </a:lnTo>
                  <a:cubicBezTo>
                    <a:pt x="1487" y="1615"/>
                    <a:pt x="1483" y="1590"/>
                    <a:pt x="1483" y="1562"/>
                  </a:cubicBezTo>
                  <a:cubicBezTo>
                    <a:pt x="1483" y="1390"/>
                    <a:pt x="1623" y="1249"/>
                    <a:pt x="1796" y="1249"/>
                  </a:cubicBezTo>
                  <a:cubicBezTo>
                    <a:pt x="1809" y="1249"/>
                    <a:pt x="1821" y="1252"/>
                    <a:pt x="1834" y="1254"/>
                  </a:cubicBezTo>
                  <a:cubicBezTo>
                    <a:pt x="1680" y="1274"/>
                    <a:pt x="1561" y="1403"/>
                    <a:pt x="1561" y="1562"/>
                  </a:cubicBezTo>
                  <a:cubicBezTo>
                    <a:pt x="1561" y="1735"/>
                    <a:pt x="1701" y="1875"/>
                    <a:pt x="1874" y="1875"/>
                  </a:cubicBezTo>
                  <a:cubicBezTo>
                    <a:pt x="2019" y="1875"/>
                    <a:pt x="2140" y="1775"/>
                    <a:pt x="2175" y="1640"/>
                  </a:cubicBezTo>
                  <a:lnTo>
                    <a:pt x="2375" y="1640"/>
                  </a:lnTo>
                  <a:lnTo>
                    <a:pt x="2498" y="1516"/>
                  </a:lnTo>
                  <a:lnTo>
                    <a:pt x="2498" y="1184"/>
                  </a:lnTo>
                  <a:cubicBezTo>
                    <a:pt x="2498" y="1016"/>
                    <a:pt x="2398" y="867"/>
                    <a:pt x="2245" y="80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1"/>
              </a:solidFill>
            </a:ln>
            <a:effectLst/>
          </p:spPr>
          <p:txBody>
            <a:bodyPr wrap="none" anchor="ctr"/>
            <a:lstStyle/>
            <a:p>
              <a:endParaRPr lang="en-US" dirty="0">
                <a:latin typeface="Lato Light" panose="020F0502020204030203" pitchFamily="34" charset="0"/>
              </a:endParaRPr>
            </a:p>
          </p:txBody>
        </p:sp>
      </p:grpSp>
      <p:sp>
        <p:nvSpPr>
          <p:cNvPr id="40" name="TextBox 17">
            <a:extLst>
              <a:ext uri="{FF2B5EF4-FFF2-40B4-BE49-F238E27FC236}">
                <a16:creationId xmlns:a16="http://schemas.microsoft.com/office/drawing/2014/main" id="{C0577445-B09D-C846-8113-6DE8BE695FEB}"/>
              </a:ext>
            </a:extLst>
          </p:cNvPr>
          <p:cNvSpPr txBox="1"/>
          <p:nvPr/>
        </p:nvSpPr>
        <p:spPr>
          <a:xfrm>
            <a:off x="18096745" y="4590182"/>
            <a:ext cx="1970411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Oswald" panose="02000503000000000000" pitchFamily="2" charset="77"/>
              </a:rPr>
              <a:t>Academia</a:t>
            </a:r>
          </a:p>
        </p:txBody>
      </p:sp>
      <p:sp>
        <p:nvSpPr>
          <p:cNvPr id="41" name="TextBox 17">
            <a:extLst>
              <a:ext uri="{FF2B5EF4-FFF2-40B4-BE49-F238E27FC236}">
                <a16:creationId xmlns:a16="http://schemas.microsoft.com/office/drawing/2014/main" id="{FF048C27-3A13-504F-A897-03763ADFEFD3}"/>
              </a:ext>
            </a:extLst>
          </p:cNvPr>
          <p:cNvSpPr txBox="1"/>
          <p:nvPr/>
        </p:nvSpPr>
        <p:spPr>
          <a:xfrm>
            <a:off x="18135962" y="3362378"/>
            <a:ext cx="4325223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b="1" dirty="0" err="1">
                <a:solidFill>
                  <a:schemeClr val="accent1"/>
                </a:solidFill>
                <a:latin typeface="Oswald" panose="02000503000000000000" pitchFamily="2" charset="77"/>
              </a:rPr>
              <a:t>Gobernador</a:t>
            </a:r>
            <a:r>
              <a:rPr lang="en-US" b="1" dirty="0">
                <a:solidFill>
                  <a:schemeClr val="accent1"/>
                </a:solidFill>
                <a:latin typeface="Oswald" panose="02000503000000000000" pitchFamily="2" charset="77"/>
              </a:rPr>
              <a:t> y </a:t>
            </a:r>
            <a:r>
              <a:rPr lang="en-US" b="1" dirty="0" err="1">
                <a:solidFill>
                  <a:schemeClr val="accent1"/>
                </a:solidFill>
                <a:latin typeface="Oswald" panose="02000503000000000000" pitchFamily="2" charset="77"/>
              </a:rPr>
              <a:t>gabinete</a:t>
            </a:r>
            <a:endParaRPr lang="en-US" b="1" dirty="0">
              <a:solidFill>
                <a:schemeClr val="accent1"/>
              </a:solidFill>
              <a:latin typeface="Oswald" panose="02000503000000000000" pitchFamily="2" charset="77"/>
            </a:endParaRPr>
          </a:p>
        </p:txBody>
      </p:sp>
      <p:sp>
        <p:nvSpPr>
          <p:cNvPr id="42" name="TextBox 17">
            <a:extLst>
              <a:ext uri="{FF2B5EF4-FFF2-40B4-BE49-F238E27FC236}">
                <a16:creationId xmlns:a16="http://schemas.microsoft.com/office/drawing/2014/main" id="{B16DC0B5-F85B-034F-A18A-0B0578C2D859}"/>
              </a:ext>
            </a:extLst>
          </p:cNvPr>
          <p:cNvSpPr txBox="1"/>
          <p:nvPr/>
        </p:nvSpPr>
        <p:spPr>
          <a:xfrm>
            <a:off x="18135962" y="6250468"/>
            <a:ext cx="2560316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b="1" dirty="0" err="1">
                <a:solidFill>
                  <a:schemeClr val="accent1"/>
                </a:solidFill>
                <a:latin typeface="Oswald" panose="02000503000000000000" pitchFamily="2" charset="77"/>
              </a:rPr>
              <a:t>Embajadores</a:t>
            </a:r>
            <a:endParaRPr lang="en-US" b="1" dirty="0">
              <a:solidFill>
                <a:schemeClr val="accent1"/>
              </a:solidFill>
              <a:latin typeface="Oswald" panose="02000503000000000000" pitchFamily="2" charset="77"/>
            </a:endParaRPr>
          </a:p>
        </p:txBody>
      </p:sp>
      <p:sp>
        <p:nvSpPr>
          <p:cNvPr id="43" name="TextBox 17">
            <a:extLst>
              <a:ext uri="{FF2B5EF4-FFF2-40B4-BE49-F238E27FC236}">
                <a16:creationId xmlns:a16="http://schemas.microsoft.com/office/drawing/2014/main" id="{E709AC50-8A7E-5E47-B5DA-363E7FD80660}"/>
              </a:ext>
            </a:extLst>
          </p:cNvPr>
          <p:cNvSpPr txBox="1"/>
          <p:nvPr/>
        </p:nvSpPr>
        <p:spPr>
          <a:xfrm>
            <a:off x="18285655" y="7816794"/>
            <a:ext cx="1802096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b="1" dirty="0" err="1">
                <a:solidFill>
                  <a:schemeClr val="accent1"/>
                </a:solidFill>
                <a:latin typeface="Oswald" panose="02000503000000000000" pitchFamily="2" charset="77"/>
              </a:rPr>
              <a:t>Alumnos</a:t>
            </a:r>
            <a:endParaRPr lang="en-US" b="1" dirty="0">
              <a:solidFill>
                <a:schemeClr val="accent1"/>
              </a:solidFill>
              <a:latin typeface="Oswald" panose="02000503000000000000" pitchFamily="2" charset="77"/>
            </a:endParaRPr>
          </a:p>
        </p:txBody>
      </p:sp>
      <p:sp>
        <p:nvSpPr>
          <p:cNvPr id="44" name="TextBox 17">
            <a:extLst>
              <a:ext uri="{FF2B5EF4-FFF2-40B4-BE49-F238E27FC236}">
                <a16:creationId xmlns:a16="http://schemas.microsoft.com/office/drawing/2014/main" id="{CEFB8D96-9696-E447-B99D-3D356B04018A}"/>
              </a:ext>
            </a:extLst>
          </p:cNvPr>
          <p:cNvSpPr txBox="1"/>
          <p:nvPr/>
        </p:nvSpPr>
        <p:spPr>
          <a:xfrm>
            <a:off x="18328162" y="9294392"/>
            <a:ext cx="2476960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b="1" dirty="0" err="1">
                <a:solidFill>
                  <a:schemeClr val="accent1"/>
                </a:solidFill>
                <a:latin typeface="Oswald" panose="02000503000000000000" pitchFamily="2" charset="77"/>
              </a:rPr>
              <a:t>Empresarios</a:t>
            </a:r>
            <a:endParaRPr lang="en-US" b="1" dirty="0">
              <a:solidFill>
                <a:schemeClr val="accent1"/>
              </a:solidFill>
              <a:latin typeface="Oswald" panose="02000503000000000000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789215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D71CD95D-6F8E-BA48-8BA2-4D32499747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36" y="622519"/>
            <a:ext cx="3829055" cy="9602136"/>
          </a:xfrm>
          <a:prstGeom prst="rect">
            <a:avLst/>
          </a:prstGeom>
        </p:spPr>
      </p:pic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7A2CBF06-D532-442A-B9D0-1A4A31378D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010147"/>
              </p:ext>
            </p:extLst>
          </p:nvPr>
        </p:nvGraphicFramePr>
        <p:xfrm>
          <a:off x="5048727" y="1647109"/>
          <a:ext cx="19002087" cy="11153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34029">
                  <a:extLst>
                    <a:ext uri="{9D8B030D-6E8A-4147-A177-3AD203B41FA5}">
                      <a16:colId xmlns:a16="http://schemas.microsoft.com/office/drawing/2014/main" val="2946186846"/>
                    </a:ext>
                  </a:extLst>
                </a:gridCol>
                <a:gridCol w="6334029">
                  <a:extLst>
                    <a:ext uri="{9D8B030D-6E8A-4147-A177-3AD203B41FA5}">
                      <a16:colId xmlns:a16="http://schemas.microsoft.com/office/drawing/2014/main" val="635796655"/>
                    </a:ext>
                  </a:extLst>
                </a:gridCol>
                <a:gridCol w="6334029">
                  <a:extLst>
                    <a:ext uri="{9D8B030D-6E8A-4147-A177-3AD203B41FA5}">
                      <a16:colId xmlns:a16="http://schemas.microsoft.com/office/drawing/2014/main" val="2139750159"/>
                    </a:ext>
                  </a:extLst>
                </a:gridCol>
              </a:tblGrid>
              <a:tr h="5320146">
                <a:tc>
                  <a:txBody>
                    <a:bodyPr/>
                    <a:lstStyle/>
                    <a:p>
                      <a:pPr algn="r"/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MX" sz="3599" i="1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MX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 Por definir“</a:t>
                      </a:r>
                    </a:p>
                    <a:p>
                      <a:pPr algn="r"/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 definir</a:t>
                      </a:r>
                    </a:p>
                    <a:p>
                      <a:pPr algn="r"/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“Por definir"</a:t>
                      </a: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 definir</a:t>
                      </a: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i="1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“Por definir”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 definir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5802480"/>
                  </a:ext>
                </a:extLst>
              </a:tr>
              <a:tr h="5320146">
                <a:tc>
                  <a:txBody>
                    <a:bodyPr/>
                    <a:lstStyle/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MX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 Por definir“</a:t>
                      </a:r>
                    </a:p>
                    <a:p>
                      <a:pPr algn="r"/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 definir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MX" dirty="0">
                        <a:solidFill>
                          <a:schemeClr val="tx1">
                            <a:lumMod val="75000"/>
                          </a:schemeClr>
                        </a:solidFill>
                      </a:endParaRPr>
                    </a:p>
                    <a:p>
                      <a:endParaRPr lang="es-MX" dirty="0"/>
                    </a:p>
                    <a:p>
                      <a:r>
                        <a:rPr lang="es-MX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“ Taller”</a:t>
                      </a:r>
                    </a:p>
                    <a:p>
                      <a:endParaRPr lang="es-MX" dirty="0"/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 definir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  <a:p>
                      <a:endParaRPr lang="es-MX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MX" dirty="0"/>
                    </a:p>
                    <a:p>
                      <a:endParaRPr lang="es-MX" dirty="0"/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“ Networking y Evento de cierre”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</a:t>
                      </a:r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 definir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  <a:p>
                      <a:endParaRPr lang="es-MX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4265993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AA16D9C7-D010-44FE-A82C-32EAFFD10873}"/>
              </a:ext>
            </a:extLst>
          </p:cNvPr>
          <p:cNvSpPr txBox="1"/>
          <p:nvPr/>
        </p:nvSpPr>
        <p:spPr>
          <a:xfrm>
            <a:off x="52070" y="12929254"/>
            <a:ext cx="5735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chemeClr val="accent1">
                    <a:lumMod val="75000"/>
                  </a:schemeClr>
                </a:solidFill>
              </a:rPr>
              <a:t>Responsable</a:t>
            </a:r>
            <a:r>
              <a:rPr lang="es-MX" b="1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s-MX" b="1" dirty="0" err="1">
                <a:solidFill>
                  <a:schemeClr val="accent1">
                    <a:lumMod val="75000"/>
                  </a:schemeClr>
                </a:solidFill>
              </a:rPr>
              <a:t>SDEyT</a:t>
            </a:r>
            <a:endParaRPr lang="es-MX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646FF0A-7F6A-45C1-B02A-1EF7648C7C44}"/>
              </a:ext>
            </a:extLst>
          </p:cNvPr>
          <p:cNvSpPr txBox="1"/>
          <p:nvPr/>
        </p:nvSpPr>
        <p:spPr>
          <a:xfrm>
            <a:off x="187542" y="10709568"/>
            <a:ext cx="45669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3600" b="1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TEMA: </a:t>
            </a:r>
            <a:r>
              <a:rPr lang="es-MX" sz="3600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 definir</a:t>
            </a:r>
            <a:endParaRPr lang="es-MX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357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96EEAE31-5ADB-7147-A082-B129EC3FDD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304" y="433332"/>
            <a:ext cx="3799655" cy="8904632"/>
          </a:xfrm>
          <a:prstGeom prst="rect">
            <a:avLst/>
          </a:prstGeom>
        </p:spPr>
      </p:pic>
      <p:pic>
        <p:nvPicPr>
          <p:cNvPr id="101" name="Imagen 100">
            <a:extLst>
              <a:ext uri="{FF2B5EF4-FFF2-40B4-BE49-F238E27FC236}">
                <a16:creationId xmlns:a16="http://schemas.microsoft.com/office/drawing/2014/main" id="{5F23E4B9-4113-0F4B-BB39-C62A17941D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103" y="9749875"/>
            <a:ext cx="3462056" cy="2594690"/>
          </a:xfrm>
          <a:prstGeom prst="rect">
            <a:avLst/>
          </a:prstGeom>
        </p:spPr>
      </p:pic>
      <p:graphicFrame>
        <p:nvGraphicFramePr>
          <p:cNvPr id="66" name="Tabla 4">
            <a:extLst>
              <a:ext uri="{FF2B5EF4-FFF2-40B4-BE49-F238E27FC236}">
                <a16:creationId xmlns:a16="http://schemas.microsoft.com/office/drawing/2014/main" id="{EE9FA5BE-C73C-4CD8-9B83-7EB75C084A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309144"/>
              </p:ext>
            </p:extLst>
          </p:nvPr>
        </p:nvGraphicFramePr>
        <p:xfrm>
          <a:off x="5048727" y="1647109"/>
          <a:ext cx="19002087" cy="11153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34029">
                  <a:extLst>
                    <a:ext uri="{9D8B030D-6E8A-4147-A177-3AD203B41FA5}">
                      <a16:colId xmlns:a16="http://schemas.microsoft.com/office/drawing/2014/main" val="2946186846"/>
                    </a:ext>
                  </a:extLst>
                </a:gridCol>
                <a:gridCol w="6334029">
                  <a:extLst>
                    <a:ext uri="{9D8B030D-6E8A-4147-A177-3AD203B41FA5}">
                      <a16:colId xmlns:a16="http://schemas.microsoft.com/office/drawing/2014/main" val="635796655"/>
                    </a:ext>
                  </a:extLst>
                </a:gridCol>
                <a:gridCol w="6334029">
                  <a:extLst>
                    <a:ext uri="{9D8B030D-6E8A-4147-A177-3AD203B41FA5}">
                      <a16:colId xmlns:a16="http://schemas.microsoft.com/office/drawing/2014/main" val="2139750159"/>
                    </a:ext>
                  </a:extLst>
                </a:gridCol>
              </a:tblGrid>
              <a:tr h="5320146">
                <a:tc>
                  <a:txBody>
                    <a:bodyPr/>
                    <a:lstStyle/>
                    <a:p>
                      <a:pPr algn="r"/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MX" sz="3599" i="1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MX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 Por definir“</a:t>
                      </a:r>
                    </a:p>
                    <a:p>
                      <a:pPr algn="r"/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 definir</a:t>
                      </a:r>
                    </a:p>
                    <a:p>
                      <a:pPr algn="r"/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“Por definir"</a:t>
                      </a: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 definir</a:t>
                      </a: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i="1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“Por definir”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 definir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5802480"/>
                  </a:ext>
                </a:extLst>
              </a:tr>
              <a:tr h="5320146">
                <a:tc>
                  <a:txBody>
                    <a:bodyPr/>
                    <a:lstStyle/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MX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 Por definir“</a:t>
                      </a:r>
                    </a:p>
                    <a:p>
                      <a:pPr algn="r"/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 definir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MX" dirty="0">
                        <a:solidFill>
                          <a:schemeClr val="tx1">
                            <a:lumMod val="75000"/>
                          </a:schemeClr>
                        </a:solidFill>
                      </a:endParaRPr>
                    </a:p>
                    <a:p>
                      <a:endParaRPr lang="es-MX" dirty="0"/>
                    </a:p>
                    <a:p>
                      <a:r>
                        <a:rPr lang="es-MX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“ Taller”</a:t>
                      </a:r>
                    </a:p>
                    <a:p>
                      <a:endParaRPr lang="es-MX" dirty="0"/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 definir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  <a:p>
                      <a:endParaRPr lang="es-MX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MX" dirty="0"/>
                    </a:p>
                    <a:p>
                      <a:endParaRPr lang="es-MX" dirty="0"/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“ Networking y Evento de cierre”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</a:t>
                      </a:r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 definir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  <a:p>
                      <a:endParaRPr lang="es-MX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4265993"/>
                  </a:ext>
                </a:extLst>
              </a:tr>
            </a:tbl>
          </a:graphicData>
        </a:graphic>
      </p:graphicFrame>
      <p:grpSp>
        <p:nvGrpSpPr>
          <p:cNvPr id="67" name="Grupo 66">
            <a:extLst>
              <a:ext uri="{FF2B5EF4-FFF2-40B4-BE49-F238E27FC236}">
                <a16:creationId xmlns:a16="http://schemas.microsoft.com/office/drawing/2014/main" id="{AF79BD76-A144-4C3C-A38D-1514C6F99D28}"/>
              </a:ext>
            </a:extLst>
          </p:cNvPr>
          <p:cNvGrpSpPr/>
          <p:nvPr/>
        </p:nvGrpSpPr>
        <p:grpSpPr>
          <a:xfrm>
            <a:off x="5527964" y="2230587"/>
            <a:ext cx="18522850" cy="5597236"/>
            <a:chOff x="5527964" y="2230587"/>
            <a:chExt cx="18522850" cy="5597236"/>
          </a:xfrm>
        </p:grpSpPr>
        <p:cxnSp>
          <p:nvCxnSpPr>
            <p:cNvPr id="72" name="Conector recto 71">
              <a:extLst>
                <a:ext uri="{FF2B5EF4-FFF2-40B4-BE49-F238E27FC236}">
                  <a16:creationId xmlns:a16="http://schemas.microsoft.com/office/drawing/2014/main" id="{417515E5-1D2C-4615-BCF2-7F14FBC17802}"/>
                </a:ext>
              </a:extLst>
            </p:cNvPr>
            <p:cNvCxnSpPr>
              <a:cxnSpLocks/>
            </p:cNvCxnSpPr>
            <p:nvPr/>
          </p:nvCxnSpPr>
          <p:spPr>
            <a:xfrm>
              <a:off x="11790218" y="2230587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onector recto 72">
              <a:extLst>
                <a:ext uri="{FF2B5EF4-FFF2-40B4-BE49-F238E27FC236}">
                  <a16:creationId xmlns:a16="http://schemas.microsoft.com/office/drawing/2014/main" id="{436AC84F-D67A-412B-81AE-460E0E42DE0F}"/>
                </a:ext>
              </a:extLst>
            </p:cNvPr>
            <p:cNvCxnSpPr>
              <a:cxnSpLocks/>
            </p:cNvCxnSpPr>
            <p:nvPr/>
          </p:nvCxnSpPr>
          <p:spPr>
            <a:xfrm>
              <a:off x="18342741" y="7827823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ector recto 74">
              <a:extLst>
                <a:ext uri="{FF2B5EF4-FFF2-40B4-BE49-F238E27FC236}">
                  <a16:creationId xmlns:a16="http://schemas.microsoft.com/office/drawing/2014/main" id="{2A7588C0-DC30-4E63-816D-A220F5D65D00}"/>
                </a:ext>
              </a:extLst>
            </p:cNvPr>
            <p:cNvCxnSpPr>
              <a:cxnSpLocks/>
            </p:cNvCxnSpPr>
            <p:nvPr/>
          </p:nvCxnSpPr>
          <p:spPr>
            <a:xfrm>
              <a:off x="18342741" y="2230587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ector recto 75">
              <a:extLst>
                <a:ext uri="{FF2B5EF4-FFF2-40B4-BE49-F238E27FC236}">
                  <a16:creationId xmlns:a16="http://schemas.microsoft.com/office/drawing/2014/main" id="{12C26017-5A1F-4B0E-92A1-360D44F84001}"/>
                </a:ext>
              </a:extLst>
            </p:cNvPr>
            <p:cNvCxnSpPr>
              <a:cxnSpLocks/>
            </p:cNvCxnSpPr>
            <p:nvPr/>
          </p:nvCxnSpPr>
          <p:spPr>
            <a:xfrm>
              <a:off x="5527964" y="7827823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onector recto 76">
              <a:extLst>
                <a:ext uri="{FF2B5EF4-FFF2-40B4-BE49-F238E27FC236}">
                  <a16:creationId xmlns:a16="http://schemas.microsoft.com/office/drawing/2014/main" id="{DAE5B7A0-FE1D-4314-BAF1-137772A46DC8}"/>
                </a:ext>
              </a:extLst>
            </p:cNvPr>
            <p:cNvCxnSpPr>
              <a:cxnSpLocks/>
            </p:cNvCxnSpPr>
            <p:nvPr/>
          </p:nvCxnSpPr>
          <p:spPr>
            <a:xfrm>
              <a:off x="11790218" y="7827823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ector recto 85">
              <a:extLst>
                <a:ext uri="{FF2B5EF4-FFF2-40B4-BE49-F238E27FC236}">
                  <a16:creationId xmlns:a16="http://schemas.microsoft.com/office/drawing/2014/main" id="{2206881E-774B-4526-83EA-EFD36D955C41}"/>
                </a:ext>
              </a:extLst>
            </p:cNvPr>
            <p:cNvCxnSpPr>
              <a:cxnSpLocks/>
            </p:cNvCxnSpPr>
            <p:nvPr/>
          </p:nvCxnSpPr>
          <p:spPr>
            <a:xfrm>
              <a:off x="5527964" y="2230587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F0964185-E516-487F-A558-A007C69EA870}"/>
              </a:ext>
            </a:extLst>
          </p:cNvPr>
          <p:cNvSpPr txBox="1"/>
          <p:nvPr/>
        </p:nvSpPr>
        <p:spPr>
          <a:xfrm>
            <a:off x="277091" y="12756476"/>
            <a:ext cx="5735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chemeClr val="accent1">
                    <a:lumMod val="75000"/>
                  </a:schemeClr>
                </a:solidFill>
              </a:rPr>
              <a:t>Responsable: CANACINTRA</a:t>
            </a:r>
          </a:p>
        </p:txBody>
      </p:sp>
    </p:spTree>
    <p:extLst>
      <p:ext uri="{BB962C8B-B14F-4D97-AF65-F5344CB8AC3E}">
        <p14:creationId xmlns:p14="http://schemas.microsoft.com/office/powerpoint/2010/main" val="3503066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4">
            <a:extLst>
              <a:ext uri="{FF2B5EF4-FFF2-40B4-BE49-F238E27FC236}">
                <a16:creationId xmlns:a16="http://schemas.microsoft.com/office/drawing/2014/main" id="{E3536630-0E3E-4DE3-A2CE-DC84C294FC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201009"/>
              </p:ext>
            </p:extLst>
          </p:nvPr>
        </p:nvGraphicFramePr>
        <p:xfrm>
          <a:off x="4844083" y="1689265"/>
          <a:ext cx="19002087" cy="114580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34029">
                  <a:extLst>
                    <a:ext uri="{9D8B030D-6E8A-4147-A177-3AD203B41FA5}">
                      <a16:colId xmlns:a16="http://schemas.microsoft.com/office/drawing/2014/main" val="2946186846"/>
                    </a:ext>
                  </a:extLst>
                </a:gridCol>
                <a:gridCol w="6334029">
                  <a:extLst>
                    <a:ext uri="{9D8B030D-6E8A-4147-A177-3AD203B41FA5}">
                      <a16:colId xmlns:a16="http://schemas.microsoft.com/office/drawing/2014/main" val="635796655"/>
                    </a:ext>
                  </a:extLst>
                </a:gridCol>
                <a:gridCol w="6334029">
                  <a:extLst>
                    <a:ext uri="{9D8B030D-6E8A-4147-A177-3AD203B41FA5}">
                      <a16:colId xmlns:a16="http://schemas.microsoft.com/office/drawing/2014/main" val="2139750159"/>
                    </a:ext>
                  </a:extLst>
                </a:gridCol>
              </a:tblGrid>
              <a:tr h="5702507">
                <a:tc>
                  <a:txBody>
                    <a:bodyPr/>
                    <a:lstStyle/>
                    <a:p>
                      <a:pPr algn="r"/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es-MX" sz="3599" i="1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s-MX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s-ES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Defensa jurídica de una marca registrada en mercancías de comercio exterior”</a:t>
                      </a:r>
                    </a:p>
                    <a:p>
                      <a:pPr algn="r"/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Lic. Carlos Francisco Rodríguez Brito</a:t>
                      </a:r>
                    </a:p>
                    <a:p>
                      <a:pPr algn="l"/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</a:p>
                  </a:txBody>
                  <a:tcPr>
                    <a:lnL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s-ES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Importancia del comercio exterior en la actualidad</a:t>
                      </a:r>
                      <a:r>
                        <a:rPr lang="es-MX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Lic. Gerardo Perdomo                  </a:t>
                      </a:r>
                      <a:r>
                        <a:rPr lang="es-ES" sz="2800" b="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(Ex administrador General de Aduanas y representante de México ante la Organización Mundial de Aduanas) </a:t>
                      </a:r>
                      <a:endParaRPr lang="es-MX" sz="2800" b="0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i="1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lang="es-ES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Facultades de comprobación en comercio exterior</a:t>
                      </a:r>
                      <a:r>
                        <a:rPr lang="es-MX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i="1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Lic. José Manuel Cruz Rodríguez </a:t>
                      </a:r>
                      <a:r>
                        <a:rPr lang="es-MX" sz="280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(Administrador de Operaciones Especiales de la AGACE) </a:t>
                      </a: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5802480"/>
                  </a:ext>
                </a:extLst>
              </a:tr>
              <a:tr h="5406860">
                <a:tc>
                  <a:txBody>
                    <a:bodyPr/>
                    <a:lstStyle/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lang="es-ES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Medios de impugnación en materia de comercio exterior </a:t>
                      </a:r>
                      <a:r>
                        <a:rPr lang="es-MX" sz="3599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Lic. Alejandro Bravo                   (</a:t>
                      </a:r>
                      <a:r>
                        <a:rPr lang="es-ES" sz="2800" b="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 asesor de la Administración general de Aduanas</a:t>
                      </a:r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es-MX" dirty="0">
                        <a:solidFill>
                          <a:schemeClr val="tx1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es-MX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“ Taller”</a:t>
                      </a:r>
                    </a:p>
                    <a:p>
                      <a:pPr algn="l"/>
                      <a:endParaRPr lang="es-MX" dirty="0"/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 definir</a:t>
                      </a: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  <a:p>
                      <a:pPr algn="l"/>
                      <a:endParaRPr lang="es-MX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es-MX" dirty="0"/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“ Networking y Evento de cierre”</a:t>
                      </a: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</a:t>
                      </a:r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 definir</a:t>
                      </a: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4265993"/>
                  </a:ext>
                </a:extLst>
              </a:tr>
            </a:tbl>
          </a:graphicData>
        </a:graphic>
      </p:graphicFrame>
      <p:sp>
        <p:nvSpPr>
          <p:cNvPr id="24" name="CuadroTexto 23">
            <a:extLst>
              <a:ext uri="{FF2B5EF4-FFF2-40B4-BE49-F238E27FC236}">
                <a16:creationId xmlns:a16="http://schemas.microsoft.com/office/drawing/2014/main" id="{1ADF1BE3-4712-4735-95BA-1DA872296091}"/>
              </a:ext>
            </a:extLst>
          </p:cNvPr>
          <p:cNvSpPr txBox="1"/>
          <p:nvPr/>
        </p:nvSpPr>
        <p:spPr>
          <a:xfrm>
            <a:off x="277091" y="12756476"/>
            <a:ext cx="5735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chemeClr val="accent1">
                    <a:lumMod val="75000"/>
                  </a:schemeClr>
                </a:solidFill>
              </a:rPr>
              <a:t>Responsable: CANACINTRA</a:t>
            </a:r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FB17894C-124A-4559-A934-A5C310B7E9AB}"/>
              </a:ext>
            </a:extLst>
          </p:cNvPr>
          <p:cNvGrpSpPr/>
          <p:nvPr/>
        </p:nvGrpSpPr>
        <p:grpSpPr>
          <a:xfrm>
            <a:off x="460906" y="313193"/>
            <a:ext cx="3743371" cy="8752144"/>
            <a:chOff x="10310988" y="4963885"/>
            <a:chExt cx="3743371" cy="8752144"/>
          </a:xfrm>
        </p:grpSpPr>
        <p:sp>
          <p:nvSpPr>
            <p:cNvPr id="17" name="Shape 46486">
              <a:extLst>
                <a:ext uri="{FF2B5EF4-FFF2-40B4-BE49-F238E27FC236}">
                  <a16:creationId xmlns:a16="http://schemas.microsoft.com/office/drawing/2014/main" id="{1071B790-6B42-47F3-AE7E-1613FC14548F}"/>
                </a:ext>
              </a:extLst>
            </p:cNvPr>
            <p:cNvSpPr/>
            <p:nvPr/>
          </p:nvSpPr>
          <p:spPr>
            <a:xfrm>
              <a:off x="11474735" y="8839153"/>
              <a:ext cx="1614478" cy="4876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2" h="21584" extrusionOk="0">
                  <a:moveTo>
                    <a:pt x="10379" y="3"/>
                  </a:moveTo>
                  <a:cubicBezTo>
                    <a:pt x="9825" y="-16"/>
                    <a:pt x="9301" y="42"/>
                    <a:pt x="8899" y="149"/>
                  </a:cubicBezTo>
                  <a:cubicBezTo>
                    <a:pt x="8497" y="257"/>
                    <a:pt x="8217" y="414"/>
                    <a:pt x="8158" y="598"/>
                  </a:cubicBezTo>
                  <a:lnTo>
                    <a:pt x="7353" y="5674"/>
                  </a:lnTo>
                  <a:lnTo>
                    <a:pt x="6548" y="5642"/>
                  </a:lnTo>
                  <a:lnTo>
                    <a:pt x="4742" y="1849"/>
                  </a:lnTo>
                  <a:cubicBezTo>
                    <a:pt x="4684" y="1665"/>
                    <a:pt x="4411" y="1506"/>
                    <a:pt x="4010" y="1398"/>
                  </a:cubicBezTo>
                  <a:cubicBezTo>
                    <a:pt x="3609" y="1290"/>
                    <a:pt x="3084" y="1233"/>
                    <a:pt x="2530" y="1252"/>
                  </a:cubicBezTo>
                  <a:lnTo>
                    <a:pt x="2310" y="1260"/>
                  </a:lnTo>
                  <a:cubicBezTo>
                    <a:pt x="1756" y="1280"/>
                    <a:pt x="1277" y="1373"/>
                    <a:pt x="952" y="1506"/>
                  </a:cubicBezTo>
                  <a:cubicBezTo>
                    <a:pt x="627" y="1639"/>
                    <a:pt x="455" y="1811"/>
                    <a:pt x="513" y="1995"/>
                  </a:cubicBezTo>
                  <a:lnTo>
                    <a:pt x="2823" y="7412"/>
                  </a:lnTo>
                  <a:cubicBezTo>
                    <a:pt x="1716" y="7352"/>
                    <a:pt x="629" y="7551"/>
                    <a:pt x="187" y="7893"/>
                  </a:cubicBezTo>
                  <a:cubicBezTo>
                    <a:pt x="-17" y="8052"/>
                    <a:pt x="-61" y="8233"/>
                    <a:pt x="90" y="8407"/>
                  </a:cubicBezTo>
                  <a:cubicBezTo>
                    <a:pt x="749" y="9197"/>
                    <a:pt x="1568" y="9973"/>
                    <a:pt x="2530" y="10729"/>
                  </a:cubicBezTo>
                  <a:cubicBezTo>
                    <a:pt x="3056" y="11142"/>
                    <a:pt x="3627" y="11550"/>
                    <a:pt x="4401" y="11918"/>
                  </a:cubicBezTo>
                  <a:cubicBezTo>
                    <a:pt x="4783" y="12100"/>
                    <a:pt x="5214" y="12271"/>
                    <a:pt x="5533" y="12466"/>
                  </a:cubicBezTo>
                  <a:cubicBezTo>
                    <a:pt x="5966" y="12731"/>
                    <a:pt x="6178" y="13030"/>
                    <a:pt x="6147" y="13331"/>
                  </a:cubicBezTo>
                  <a:lnTo>
                    <a:pt x="5222" y="21584"/>
                  </a:lnTo>
                  <a:lnTo>
                    <a:pt x="18342" y="21584"/>
                  </a:lnTo>
                  <a:lnTo>
                    <a:pt x="17691" y="13333"/>
                  </a:lnTo>
                  <a:cubicBezTo>
                    <a:pt x="17751" y="13178"/>
                    <a:pt x="17865" y="13026"/>
                    <a:pt x="18033" y="12880"/>
                  </a:cubicBezTo>
                  <a:cubicBezTo>
                    <a:pt x="18165" y="12765"/>
                    <a:pt x="18329" y="12655"/>
                    <a:pt x="18496" y="12546"/>
                  </a:cubicBezTo>
                  <a:cubicBezTo>
                    <a:pt x="19413" y="11948"/>
                    <a:pt x="20442" y="11366"/>
                    <a:pt x="20945" y="10696"/>
                  </a:cubicBezTo>
                  <a:cubicBezTo>
                    <a:pt x="21238" y="10306"/>
                    <a:pt x="21322" y="9898"/>
                    <a:pt x="21376" y="9494"/>
                  </a:cubicBezTo>
                  <a:cubicBezTo>
                    <a:pt x="21514" y="8444"/>
                    <a:pt x="21539" y="7395"/>
                    <a:pt x="21449" y="6345"/>
                  </a:cubicBezTo>
                  <a:cubicBezTo>
                    <a:pt x="21449" y="6159"/>
                    <a:pt x="21228" y="5993"/>
                    <a:pt x="20863" y="5872"/>
                  </a:cubicBezTo>
                  <a:cubicBezTo>
                    <a:pt x="20498" y="5750"/>
                    <a:pt x="19989" y="5674"/>
                    <a:pt x="19432" y="5674"/>
                  </a:cubicBezTo>
                  <a:lnTo>
                    <a:pt x="19212" y="5674"/>
                  </a:lnTo>
                  <a:cubicBezTo>
                    <a:pt x="18933" y="5673"/>
                    <a:pt x="18665" y="5691"/>
                    <a:pt x="18423" y="5726"/>
                  </a:cubicBezTo>
                  <a:cubicBezTo>
                    <a:pt x="18184" y="5759"/>
                    <a:pt x="17968" y="5809"/>
                    <a:pt x="17789" y="5872"/>
                  </a:cubicBezTo>
                  <a:cubicBezTo>
                    <a:pt x="17563" y="5950"/>
                    <a:pt x="17404" y="6047"/>
                    <a:pt x="17325" y="6153"/>
                  </a:cubicBezTo>
                  <a:lnTo>
                    <a:pt x="16593" y="6123"/>
                  </a:lnTo>
                  <a:lnTo>
                    <a:pt x="18879" y="1787"/>
                  </a:lnTo>
                  <a:cubicBezTo>
                    <a:pt x="18975" y="1605"/>
                    <a:pt x="18841" y="1428"/>
                    <a:pt x="18545" y="1287"/>
                  </a:cubicBezTo>
                  <a:cubicBezTo>
                    <a:pt x="18250" y="1147"/>
                    <a:pt x="17792" y="1044"/>
                    <a:pt x="17244" y="1012"/>
                  </a:cubicBezTo>
                  <a:lnTo>
                    <a:pt x="17032" y="998"/>
                  </a:lnTo>
                  <a:cubicBezTo>
                    <a:pt x="16484" y="966"/>
                    <a:pt x="15944" y="1010"/>
                    <a:pt x="15520" y="1109"/>
                  </a:cubicBezTo>
                  <a:cubicBezTo>
                    <a:pt x="15095" y="1208"/>
                    <a:pt x="14787" y="1362"/>
                    <a:pt x="14690" y="1544"/>
                  </a:cubicBezTo>
                  <a:lnTo>
                    <a:pt x="12396" y="5915"/>
                  </a:lnTo>
                  <a:lnTo>
                    <a:pt x="11558" y="5880"/>
                  </a:lnTo>
                  <a:lnTo>
                    <a:pt x="12396" y="747"/>
                  </a:lnTo>
                  <a:cubicBezTo>
                    <a:pt x="12454" y="563"/>
                    <a:pt x="12282" y="388"/>
                    <a:pt x="11957" y="255"/>
                  </a:cubicBezTo>
                  <a:cubicBezTo>
                    <a:pt x="11631" y="121"/>
                    <a:pt x="11153" y="28"/>
                    <a:pt x="10599" y="9"/>
                  </a:cubicBezTo>
                  <a:lnTo>
                    <a:pt x="10379" y="3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3578" tIns="53578" rIns="53578" bIns="53578" numCol="1" anchor="ctr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18" name="Shape 46498">
              <a:extLst>
                <a:ext uri="{FF2B5EF4-FFF2-40B4-BE49-F238E27FC236}">
                  <a16:creationId xmlns:a16="http://schemas.microsoft.com/office/drawing/2014/main" id="{940E698E-DF71-44CD-90A6-22C79636DD16}"/>
                </a:ext>
              </a:extLst>
            </p:cNvPr>
            <p:cNvSpPr/>
            <p:nvPr/>
          </p:nvSpPr>
          <p:spPr>
            <a:xfrm rot="5400000" flipH="1">
              <a:off x="10483698" y="4803478"/>
              <a:ext cx="3410253" cy="37310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503" y="0"/>
                  </a:moveTo>
                  <a:cubicBezTo>
                    <a:pt x="3064" y="0"/>
                    <a:pt x="1896" y="1280"/>
                    <a:pt x="1896" y="2858"/>
                  </a:cubicBezTo>
                  <a:lnTo>
                    <a:pt x="1896" y="9446"/>
                  </a:lnTo>
                  <a:lnTo>
                    <a:pt x="0" y="10876"/>
                  </a:lnTo>
                  <a:lnTo>
                    <a:pt x="1896" y="12312"/>
                  </a:lnTo>
                  <a:lnTo>
                    <a:pt x="1896" y="18742"/>
                  </a:lnTo>
                  <a:cubicBezTo>
                    <a:pt x="1896" y="20320"/>
                    <a:pt x="3064" y="21600"/>
                    <a:pt x="4503" y="21600"/>
                  </a:cubicBezTo>
                  <a:lnTo>
                    <a:pt x="18993" y="21600"/>
                  </a:lnTo>
                  <a:cubicBezTo>
                    <a:pt x="20432" y="21600"/>
                    <a:pt x="21600" y="20320"/>
                    <a:pt x="21600" y="18742"/>
                  </a:cubicBezTo>
                  <a:lnTo>
                    <a:pt x="21600" y="2858"/>
                  </a:lnTo>
                  <a:cubicBezTo>
                    <a:pt x="21600" y="1280"/>
                    <a:pt x="20432" y="0"/>
                    <a:pt x="18993" y="0"/>
                  </a:cubicBezTo>
                  <a:lnTo>
                    <a:pt x="4503" y="0"/>
                  </a:ln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5063" b="1" dirty="0">
                <a:latin typeface="Lato Light" panose="020F0502020204030203" pitchFamily="34" charset="0"/>
              </a:endParaRPr>
            </a:p>
          </p:txBody>
        </p:sp>
        <p:sp>
          <p:nvSpPr>
            <p:cNvPr id="19" name="TextBox 45">
              <a:extLst>
                <a:ext uri="{FF2B5EF4-FFF2-40B4-BE49-F238E27FC236}">
                  <a16:creationId xmlns:a16="http://schemas.microsoft.com/office/drawing/2014/main" id="{A85705BF-98F9-4AED-948C-C389CD349EB0}"/>
                </a:ext>
              </a:extLst>
            </p:cNvPr>
            <p:cNvSpPr txBox="1"/>
            <p:nvPr/>
          </p:nvSpPr>
          <p:spPr>
            <a:xfrm>
              <a:off x="11771604" y="5303124"/>
              <a:ext cx="809837" cy="830997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  <a:latin typeface="Poppins" pitchFamily="2" charset="77"/>
                  <a:ea typeface="League Spartan" charset="0"/>
                  <a:cs typeface="Poppins" pitchFamily="2" charset="77"/>
                </a:rPr>
                <a:t>03</a:t>
              </a:r>
            </a:p>
          </p:txBody>
        </p:sp>
        <p:sp>
          <p:nvSpPr>
            <p:cNvPr id="20" name="Subtitle 2">
              <a:extLst>
                <a:ext uri="{FF2B5EF4-FFF2-40B4-BE49-F238E27FC236}">
                  <a16:creationId xmlns:a16="http://schemas.microsoft.com/office/drawing/2014/main" id="{D72743F7-99D5-483C-85AA-A35F343BEC8A}"/>
                </a:ext>
              </a:extLst>
            </p:cNvPr>
            <p:cNvSpPr txBox="1">
              <a:spLocks/>
            </p:cNvSpPr>
            <p:nvPr/>
          </p:nvSpPr>
          <p:spPr>
            <a:xfrm>
              <a:off x="10310988" y="6134121"/>
              <a:ext cx="3599943" cy="990015"/>
            </a:xfrm>
            <a:prstGeom prst="rect">
              <a:avLst/>
            </a:prstGeom>
          </p:spPr>
          <p:txBody>
            <a:bodyPr vert="horz" wrap="square" lIns="91440" tIns="45720" rIns="91440" bIns="45720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3500"/>
                </a:lnSpc>
              </a:pPr>
              <a:r>
                <a:rPr lang="en-US" sz="2800" b="1" dirty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Mukta ExtraLight" panose="020B0000000000000000" pitchFamily="34" charset="77"/>
                </a:rPr>
                <a:t>COMERCIO EXTERIOR</a:t>
              </a:r>
            </a:p>
          </p:txBody>
        </p:sp>
      </p:grpSp>
      <p:sp>
        <p:nvSpPr>
          <p:cNvPr id="22" name="CuadroTexto 21">
            <a:extLst>
              <a:ext uri="{FF2B5EF4-FFF2-40B4-BE49-F238E27FC236}">
                <a16:creationId xmlns:a16="http://schemas.microsoft.com/office/drawing/2014/main" id="{2A2217E7-A2BD-4C2B-B4E2-46D3CA07043A}"/>
              </a:ext>
            </a:extLst>
          </p:cNvPr>
          <p:cNvSpPr txBox="1"/>
          <p:nvPr/>
        </p:nvSpPr>
        <p:spPr>
          <a:xfrm>
            <a:off x="148396" y="10312816"/>
            <a:ext cx="456699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3600" b="1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TEMA: </a:t>
            </a:r>
            <a:r>
              <a:rPr lang="es-MX" sz="3600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Retos del Comercio exterior ante la nueva realidad</a:t>
            </a:r>
            <a:endParaRPr lang="es-MX" dirty="0">
              <a:solidFill>
                <a:schemeClr val="accent2"/>
              </a:solidFill>
            </a:endParaRPr>
          </a:p>
        </p:txBody>
      </p:sp>
      <p:grpSp>
        <p:nvGrpSpPr>
          <p:cNvPr id="26" name="Grupo 25">
            <a:extLst>
              <a:ext uri="{FF2B5EF4-FFF2-40B4-BE49-F238E27FC236}">
                <a16:creationId xmlns:a16="http://schemas.microsoft.com/office/drawing/2014/main" id="{DB4264F9-252C-4080-A38B-5F038F6514E4}"/>
              </a:ext>
            </a:extLst>
          </p:cNvPr>
          <p:cNvGrpSpPr/>
          <p:nvPr/>
        </p:nvGrpSpPr>
        <p:grpSpPr>
          <a:xfrm>
            <a:off x="5323320" y="2319899"/>
            <a:ext cx="18522850" cy="5909701"/>
            <a:chOff x="5527964" y="2230587"/>
            <a:chExt cx="18522850" cy="5597236"/>
          </a:xfrm>
        </p:grpSpPr>
        <p:cxnSp>
          <p:nvCxnSpPr>
            <p:cNvPr id="27" name="Conector recto 26">
              <a:extLst>
                <a:ext uri="{FF2B5EF4-FFF2-40B4-BE49-F238E27FC236}">
                  <a16:creationId xmlns:a16="http://schemas.microsoft.com/office/drawing/2014/main" id="{F6B3B8F3-2D1F-4230-B381-B0486F45F62D}"/>
                </a:ext>
              </a:extLst>
            </p:cNvPr>
            <p:cNvCxnSpPr>
              <a:cxnSpLocks/>
            </p:cNvCxnSpPr>
            <p:nvPr/>
          </p:nvCxnSpPr>
          <p:spPr>
            <a:xfrm>
              <a:off x="11790218" y="2230587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cto 27">
              <a:extLst>
                <a:ext uri="{FF2B5EF4-FFF2-40B4-BE49-F238E27FC236}">
                  <a16:creationId xmlns:a16="http://schemas.microsoft.com/office/drawing/2014/main" id="{95F28D12-B481-4764-AE92-8726CEDA11B7}"/>
                </a:ext>
              </a:extLst>
            </p:cNvPr>
            <p:cNvCxnSpPr>
              <a:cxnSpLocks/>
            </p:cNvCxnSpPr>
            <p:nvPr/>
          </p:nvCxnSpPr>
          <p:spPr>
            <a:xfrm>
              <a:off x="18342741" y="7827823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 recto 28">
              <a:extLst>
                <a:ext uri="{FF2B5EF4-FFF2-40B4-BE49-F238E27FC236}">
                  <a16:creationId xmlns:a16="http://schemas.microsoft.com/office/drawing/2014/main" id="{EA629764-140E-4130-9FF8-96B49148C6D6}"/>
                </a:ext>
              </a:extLst>
            </p:cNvPr>
            <p:cNvCxnSpPr>
              <a:cxnSpLocks/>
            </p:cNvCxnSpPr>
            <p:nvPr/>
          </p:nvCxnSpPr>
          <p:spPr>
            <a:xfrm>
              <a:off x="18342741" y="2230587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ector recto 29">
              <a:extLst>
                <a:ext uri="{FF2B5EF4-FFF2-40B4-BE49-F238E27FC236}">
                  <a16:creationId xmlns:a16="http://schemas.microsoft.com/office/drawing/2014/main" id="{6D353FEF-A6C2-4682-B0EB-AD98D0A61FCE}"/>
                </a:ext>
              </a:extLst>
            </p:cNvPr>
            <p:cNvCxnSpPr>
              <a:cxnSpLocks/>
            </p:cNvCxnSpPr>
            <p:nvPr/>
          </p:nvCxnSpPr>
          <p:spPr>
            <a:xfrm>
              <a:off x="5527964" y="7827823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cto 30">
              <a:extLst>
                <a:ext uri="{FF2B5EF4-FFF2-40B4-BE49-F238E27FC236}">
                  <a16:creationId xmlns:a16="http://schemas.microsoft.com/office/drawing/2014/main" id="{EC646428-B1B9-44CA-9019-5276ED9D314B}"/>
                </a:ext>
              </a:extLst>
            </p:cNvPr>
            <p:cNvCxnSpPr>
              <a:cxnSpLocks/>
            </p:cNvCxnSpPr>
            <p:nvPr/>
          </p:nvCxnSpPr>
          <p:spPr>
            <a:xfrm>
              <a:off x="11790218" y="7827823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ector recto 31">
              <a:extLst>
                <a:ext uri="{FF2B5EF4-FFF2-40B4-BE49-F238E27FC236}">
                  <a16:creationId xmlns:a16="http://schemas.microsoft.com/office/drawing/2014/main" id="{9AD46D20-B0F3-4B9E-98D7-6BA30B1895FF}"/>
                </a:ext>
              </a:extLst>
            </p:cNvPr>
            <p:cNvCxnSpPr>
              <a:cxnSpLocks/>
            </p:cNvCxnSpPr>
            <p:nvPr/>
          </p:nvCxnSpPr>
          <p:spPr>
            <a:xfrm>
              <a:off x="5527964" y="2230587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4076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4">
            <a:extLst>
              <a:ext uri="{FF2B5EF4-FFF2-40B4-BE49-F238E27FC236}">
                <a16:creationId xmlns:a16="http://schemas.microsoft.com/office/drawing/2014/main" id="{E3536630-0E3E-4DE3-A2CE-DC84C294FC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2653216"/>
              </p:ext>
            </p:extLst>
          </p:nvPr>
        </p:nvGraphicFramePr>
        <p:xfrm>
          <a:off x="5048727" y="1647109"/>
          <a:ext cx="19002087" cy="11153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34029">
                  <a:extLst>
                    <a:ext uri="{9D8B030D-6E8A-4147-A177-3AD203B41FA5}">
                      <a16:colId xmlns:a16="http://schemas.microsoft.com/office/drawing/2014/main" val="2946186846"/>
                    </a:ext>
                  </a:extLst>
                </a:gridCol>
                <a:gridCol w="6334029">
                  <a:extLst>
                    <a:ext uri="{9D8B030D-6E8A-4147-A177-3AD203B41FA5}">
                      <a16:colId xmlns:a16="http://schemas.microsoft.com/office/drawing/2014/main" val="635796655"/>
                    </a:ext>
                  </a:extLst>
                </a:gridCol>
                <a:gridCol w="6334029">
                  <a:extLst>
                    <a:ext uri="{9D8B030D-6E8A-4147-A177-3AD203B41FA5}">
                      <a16:colId xmlns:a16="http://schemas.microsoft.com/office/drawing/2014/main" val="2139750159"/>
                    </a:ext>
                  </a:extLst>
                </a:gridCol>
              </a:tblGrid>
              <a:tr h="5320146">
                <a:tc>
                  <a:txBody>
                    <a:bodyPr/>
                    <a:lstStyle/>
                    <a:p>
                      <a:pPr algn="r"/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MX" sz="3599" i="1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MX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"La experiencia no es sólo lo que te pasa sino lo que haces con las cosas que te pasan“</a:t>
                      </a:r>
                    </a:p>
                    <a:p>
                      <a:pPr algn="r"/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Jorge Font</a:t>
                      </a:r>
                    </a:p>
                    <a:p>
                      <a:pPr algn="r"/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"Contracorriente"</a:t>
                      </a: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Antonio Argüelles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bg2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i="1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“Nuevos procesos de emprendimiento en el mundo digital”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INBIA (International Business Innovation Association</a:t>
                      </a:r>
                      <a:r>
                        <a:rPr lang="es-MX" sz="3599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5802480"/>
                  </a:ext>
                </a:extLst>
              </a:tr>
              <a:tr h="5320146">
                <a:tc>
                  <a:txBody>
                    <a:bodyPr/>
                    <a:lstStyle/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“Joven Emprendedor tecnológico”</a:t>
                      </a: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 definir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MX" dirty="0">
                        <a:solidFill>
                          <a:schemeClr val="tx1">
                            <a:lumMod val="75000"/>
                          </a:schemeClr>
                        </a:solidFill>
                      </a:endParaRPr>
                    </a:p>
                    <a:p>
                      <a:endParaRPr lang="es-MX" dirty="0"/>
                    </a:p>
                    <a:p>
                      <a:r>
                        <a:rPr lang="es-MX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“ Taller”</a:t>
                      </a:r>
                    </a:p>
                    <a:p>
                      <a:endParaRPr lang="es-MX" dirty="0"/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 definir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  <a:p>
                      <a:endParaRPr lang="es-MX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es-MX" sz="3599" b="1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2022       12:00- 13:00</a:t>
                      </a:r>
                      <a:endParaRPr lang="es-MX" sz="3599" kern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MX" dirty="0"/>
                    </a:p>
                    <a:p>
                      <a:endParaRPr lang="es-MX" dirty="0"/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“ Networking y Evento de cierre”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</a:t>
                      </a:r>
                      <a:r>
                        <a:rPr lang="es-MX" sz="3599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 definir</a:t>
                      </a: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3599" b="1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599" b="1" kern="1200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Lugar: Auditorio Teopanzolco</a:t>
                      </a:r>
                      <a:endParaRPr lang="es-MX" b="1" dirty="0">
                        <a:solidFill>
                          <a:schemeClr val="bg2">
                            <a:lumMod val="65000"/>
                          </a:schemeClr>
                        </a:solidFill>
                      </a:endParaRPr>
                    </a:p>
                    <a:p>
                      <a:endParaRPr lang="es-MX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4265993"/>
                  </a:ext>
                </a:extLst>
              </a:tr>
            </a:tbl>
          </a:graphicData>
        </a:graphic>
      </p:graphicFrame>
      <p:sp>
        <p:nvSpPr>
          <p:cNvPr id="24" name="CuadroTexto 23">
            <a:extLst>
              <a:ext uri="{FF2B5EF4-FFF2-40B4-BE49-F238E27FC236}">
                <a16:creationId xmlns:a16="http://schemas.microsoft.com/office/drawing/2014/main" id="{1ADF1BE3-4712-4735-95BA-1DA872296091}"/>
              </a:ext>
            </a:extLst>
          </p:cNvPr>
          <p:cNvSpPr txBox="1"/>
          <p:nvPr/>
        </p:nvSpPr>
        <p:spPr>
          <a:xfrm>
            <a:off x="277091" y="12756476"/>
            <a:ext cx="5735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chemeClr val="accent1">
                    <a:lumMod val="75000"/>
                  </a:schemeClr>
                </a:solidFill>
              </a:rPr>
              <a:t>Responsable: CANACINTRA</a:t>
            </a:r>
          </a:p>
        </p:txBody>
      </p:sp>
      <p:grpSp>
        <p:nvGrpSpPr>
          <p:cNvPr id="117" name="Grupo 116">
            <a:extLst>
              <a:ext uri="{FF2B5EF4-FFF2-40B4-BE49-F238E27FC236}">
                <a16:creationId xmlns:a16="http://schemas.microsoft.com/office/drawing/2014/main" id="{38C44DE9-82B6-46C7-83D9-25568D7F01CB}"/>
              </a:ext>
            </a:extLst>
          </p:cNvPr>
          <p:cNvGrpSpPr/>
          <p:nvPr/>
        </p:nvGrpSpPr>
        <p:grpSpPr>
          <a:xfrm>
            <a:off x="5527964" y="2230587"/>
            <a:ext cx="18522850" cy="5597236"/>
            <a:chOff x="5527964" y="2230587"/>
            <a:chExt cx="18522850" cy="5597236"/>
          </a:xfrm>
        </p:grpSpPr>
        <p:cxnSp>
          <p:nvCxnSpPr>
            <p:cNvPr id="101" name="Conector recto 100">
              <a:extLst>
                <a:ext uri="{FF2B5EF4-FFF2-40B4-BE49-F238E27FC236}">
                  <a16:creationId xmlns:a16="http://schemas.microsoft.com/office/drawing/2014/main" id="{5B6F900D-BCEE-4C2C-9261-973A185FEC75}"/>
                </a:ext>
              </a:extLst>
            </p:cNvPr>
            <p:cNvCxnSpPr>
              <a:cxnSpLocks/>
            </p:cNvCxnSpPr>
            <p:nvPr/>
          </p:nvCxnSpPr>
          <p:spPr>
            <a:xfrm>
              <a:off x="11790218" y="2230587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Conector recto 104">
              <a:extLst>
                <a:ext uri="{FF2B5EF4-FFF2-40B4-BE49-F238E27FC236}">
                  <a16:creationId xmlns:a16="http://schemas.microsoft.com/office/drawing/2014/main" id="{7DA46545-E709-43D7-8F95-47119F971394}"/>
                </a:ext>
              </a:extLst>
            </p:cNvPr>
            <p:cNvCxnSpPr>
              <a:cxnSpLocks/>
            </p:cNvCxnSpPr>
            <p:nvPr/>
          </p:nvCxnSpPr>
          <p:spPr>
            <a:xfrm>
              <a:off x="18342741" y="7827823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Conector recto 105">
              <a:extLst>
                <a:ext uri="{FF2B5EF4-FFF2-40B4-BE49-F238E27FC236}">
                  <a16:creationId xmlns:a16="http://schemas.microsoft.com/office/drawing/2014/main" id="{48C083A9-4182-44C0-A100-468BF02D3B92}"/>
                </a:ext>
              </a:extLst>
            </p:cNvPr>
            <p:cNvCxnSpPr>
              <a:cxnSpLocks/>
            </p:cNvCxnSpPr>
            <p:nvPr/>
          </p:nvCxnSpPr>
          <p:spPr>
            <a:xfrm>
              <a:off x="18342741" y="2230587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ector recto 106">
              <a:extLst>
                <a:ext uri="{FF2B5EF4-FFF2-40B4-BE49-F238E27FC236}">
                  <a16:creationId xmlns:a16="http://schemas.microsoft.com/office/drawing/2014/main" id="{A872A80C-BAB0-40B9-8091-8F2853CF3CFA}"/>
                </a:ext>
              </a:extLst>
            </p:cNvPr>
            <p:cNvCxnSpPr>
              <a:cxnSpLocks/>
            </p:cNvCxnSpPr>
            <p:nvPr/>
          </p:nvCxnSpPr>
          <p:spPr>
            <a:xfrm>
              <a:off x="5527964" y="7827823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Conector recto 107">
              <a:extLst>
                <a:ext uri="{FF2B5EF4-FFF2-40B4-BE49-F238E27FC236}">
                  <a16:creationId xmlns:a16="http://schemas.microsoft.com/office/drawing/2014/main" id="{73DF2CF6-B045-4F47-902F-B6AD9C8EBF80}"/>
                </a:ext>
              </a:extLst>
            </p:cNvPr>
            <p:cNvCxnSpPr>
              <a:cxnSpLocks/>
            </p:cNvCxnSpPr>
            <p:nvPr/>
          </p:nvCxnSpPr>
          <p:spPr>
            <a:xfrm>
              <a:off x="11790218" y="7827823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Conector recto 108">
              <a:extLst>
                <a:ext uri="{FF2B5EF4-FFF2-40B4-BE49-F238E27FC236}">
                  <a16:creationId xmlns:a16="http://schemas.microsoft.com/office/drawing/2014/main" id="{7884405B-7E2A-4363-9BC8-C7ED7FF2FE53}"/>
                </a:ext>
              </a:extLst>
            </p:cNvPr>
            <p:cNvCxnSpPr>
              <a:cxnSpLocks/>
            </p:cNvCxnSpPr>
            <p:nvPr/>
          </p:nvCxnSpPr>
          <p:spPr>
            <a:xfrm>
              <a:off x="5527964" y="2230587"/>
              <a:ext cx="570807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Grupo 110">
            <a:extLst>
              <a:ext uri="{FF2B5EF4-FFF2-40B4-BE49-F238E27FC236}">
                <a16:creationId xmlns:a16="http://schemas.microsoft.com/office/drawing/2014/main" id="{9796BB45-F8EF-4033-B23D-1F9B5832933B}"/>
              </a:ext>
            </a:extLst>
          </p:cNvPr>
          <p:cNvGrpSpPr/>
          <p:nvPr/>
        </p:nvGrpSpPr>
        <p:grpSpPr>
          <a:xfrm>
            <a:off x="448522" y="1540006"/>
            <a:ext cx="3755755" cy="8752144"/>
            <a:chOff x="14614764" y="4963885"/>
            <a:chExt cx="3755755" cy="8752144"/>
          </a:xfrm>
        </p:grpSpPr>
        <p:sp>
          <p:nvSpPr>
            <p:cNvPr id="112" name="Shape 46484">
              <a:extLst>
                <a:ext uri="{FF2B5EF4-FFF2-40B4-BE49-F238E27FC236}">
                  <a16:creationId xmlns:a16="http://schemas.microsoft.com/office/drawing/2014/main" id="{A118958D-3BEF-4B1C-914B-545981C9AC47}"/>
                </a:ext>
              </a:extLst>
            </p:cNvPr>
            <p:cNvSpPr/>
            <p:nvPr/>
          </p:nvSpPr>
          <p:spPr>
            <a:xfrm>
              <a:off x="15679168" y="8839153"/>
              <a:ext cx="1651632" cy="4876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9" h="21585" extrusionOk="0">
                  <a:moveTo>
                    <a:pt x="9556" y="3"/>
                  </a:moveTo>
                  <a:cubicBezTo>
                    <a:pt x="9046" y="-15"/>
                    <a:pt x="8562" y="37"/>
                    <a:pt x="8191" y="138"/>
                  </a:cubicBezTo>
                  <a:cubicBezTo>
                    <a:pt x="7821" y="240"/>
                    <a:pt x="7563" y="388"/>
                    <a:pt x="7509" y="562"/>
                  </a:cubicBezTo>
                  <a:lnTo>
                    <a:pt x="6766" y="5345"/>
                  </a:lnTo>
                  <a:lnTo>
                    <a:pt x="6023" y="5316"/>
                  </a:lnTo>
                  <a:lnTo>
                    <a:pt x="4365" y="1743"/>
                  </a:lnTo>
                  <a:cubicBezTo>
                    <a:pt x="4311" y="1569"/>
                    <a:pt x="4060" y="1418"/>
                    <a:pt x="3691" y="1317"/>
                  </a:cubicBezTo>
                  <a:cubicBezTo>
                    <a:pt x="3322" y="1215"/>
                    <a:pt x="2836" y="1160"/>
                    <a:pt x="2327" y="1179"/>
                  </a:cubicBezTo>
                  <a:lnTo>
                    <a:pt x="2128" y="1187"/>
                  </a:lnTo>
                  <a:cubicBezTo>
                    <a:pt x="1618" y="1206"/>
                    <a:pt x="1174" y="1294"/>
                    <a:pt x="875" y="1419"/>
                  </a:cubicBezTo>
                  <a:cubicBezTo>
                    <a:pt x="577" y="1545"/>
                    <a:pt x="416" y="1704"/>
                    <a:pt x="470" y="1878"/>
                  </a:cubicBezTo>
                  <a:lnTo>
                    <a:pt x="2594" y="6982"/>
                  </a:lnTo>
                  <a:cubicBezTo>
                    <a:pt x="1576" y="6925"/>
                    <a:pt x="582" y="7112"/>
                    <a:pt x="176" y="7434"/>
                  </a:cubicBezTo>
                  <a:cubicBezTo>
                    <a:pt x="-12" y="7583"/>
                    <a:pt x="-58" y="7755"/>
                    <a:pt x="81" y="7919"/>
                  </a:cubicBezTo>
                  <a:cubicBezTo>
                    <a:pt x="549" y="8678"/>
                    <a:pt x="1306" y="9415"/>
                    <a:pt x="2327" y="10108"/>
                  </a:cubicBezTo>
                  <a:cubicBezTo>
                    <a:pt x="2979" y="10551"/>
                    <a:pt x="3698" y="10988"/>
                    <a:pt x="4127" y="11463"/>
                  </a:cubicBezTo>
                  <a:cubicBezTo>
                    <a:pt x="4236" y="11583"/>
                    <a:pt x="4324" y="11705"/>
                    <a:pt x="4391" y="11828"/>
                  </a:cubicBezTo>
                  <a:cubicBezTo>
                    <a:pt x="4446" y="12001"/>
                    <a:pt x="4494" y="12173"/>
                    <a:pt x="4534" y="12345"/>
                  </a:cubicBezTo>
                  <a:cubicBezTo>
                    <a:pt x="4895" y="13874"/>
                    <a:pt x="4697" y="15410"/>
                    <a:pt x="4488" y="16942"/>
                  </a:cubicBezTo>
                  <a:cubicBezTo>
                    <a:pt x="4277" y="18490"/>
                    <a:pt x="4054" y="20037"/>
                    <a:pt x="3821" y="21585"/>
                  </a:cubicBezTo>
                  <a:lnTo>
                    <a:pt x="17745" y="21585"/>
                  </a:lnTo>
                  <a:cubicBezTo>
                    <a:pt x="17559" y="18474"/>
                    <a:pt x="17374" y="15363"/>
                    <a:pt x="17188" y="12252"/>
                  </a:cubicBezTo>
                  <a:cubicBezTo>
                    <a:pt x="17180" y="12109"/>
                    <a:pt x="17171" y="11966"/>
                    <a:pt x="17163" y="11824"/>
                  </a:cubicBezTo>
                  <a:cubicBezTo>
                    <a:pt x="17322" y="11658"/>
                    <a:pt x="17497" y="11493"/>
                    <a:pt x="17689" y="11331"/>
                  </a:cubicBezTo>
                  <a:cubicBezTo>
                    <a:pt x="18073" y="11007"/>
                    <a:pt x="18523" y="10692"/>
                    <a:pt x="18859" y="10355"/>
                  </a:cubicBezTo>
                  <a:cubicBezTo>
                    <a:pt x="19475" y="9738"/>
                    <a:pt x="19658" y="9079"/>
                    <a:pt x="19861" y="8427"/>
                  </a:cubicBezTo>
                  <a:cubicBezTo>
                    <a:pt x="20119" y="7599"/>
                    <a:pt x="20433" y="6772"/>
                    <a:pt x="20716" y="5944"/>
                  </a:cubicBezTo>
                  <a:cubicBezTo>
                    <a:pt x="20992" y="5135"/>
                    <a:pt x="21243" y="4325"/>
                    <a:pt x="21467" y="3514"/>
                  </a:cubicBezTo>
                  <a:cubicBezTo>
                    <a:pt x="21542" y="3343"/>
                    <a:pt x="21426" y="3176"/>
                    <a:pt x="21165" y="3041"/>
                  </a:cubicBezTo>
                  <a:cubicBezTo>
                    <a:pt x="20941" y="2926"/>
                    <a:pt x="20612" y="2834"/>
                    <a:pt x="20206" y="2783"/>
                  </a:cubicBezTo>
                  <a:lnTo>
                    <a:pt x="20241" y="2771"/>
                  </a:lnTo>
                  <a:cubicBezTo>
                    <a:pt x="19736" y="2741"/>
                    <a:pt x="19241" y="2781"/>
                    <a:pt x="18850" y="2874"/>
                  </a:cubicBezTo>
                  <a:cubicBezTo>
                    <a:pt x="18460" y="2967"/>
                    <a:pt x="18179" y="3111"/>
                    <a:pt x="18090" y="3282"/>
                  </a:cubicBezTo>
                  <a:lnTo>
                    <a:pt x="16060" y="5809"/>
                  </a:lnTo>
                  <a:lnTo>
                    <a:pt x="15430" y="5777"/>
                  </a:lnTo>
                  <a:lnTo>
                    <a:pt x="15438" y="5774"/>
                  </a:lnTo>
                  <a:lnTo>
                    <a:pt x="15274" y="5768"/>
                  </a:lnTo>
                  <a:lnTo>
                    <a:pt x="17373" y="1684"/>
                  </a:lnTo>
                  <a:cubicBezTo>
                    <a:pt x="17462" y="1512"/>
                    <a:pt x="17343" y="1343"/>
                    <a:pt x="17071" y="1211"/>
                  </a:cubicBezTo>
                  <a:cubicBezTo>
                    <a:pt x="16799" y="1079"/>
                    <a:pt x="16375" y="983"/>
                    <a:pt x="15870" y="952"/>
                  </a:cubicBezTo>
                  <a:lnTo>
                    <a:pt x="15672" y="941"/>
                  </a:lnTo>
                  <a:cubicBezTo>
                    <a:pt x="15167" y="910"/>
                    <a:pt x="14680" y="953"/>
                    <a:pt x="14290" y="1046"/>
                  </a:cubicBezTo>
                  <a:cubicBezTo>
                    <a:pt x="13899" y="1140"/>
                    <a:pt x="13610" y="1283"/>
                    <a:pt x="13521" y="1455"/>
                  </a:cubicBezTo>
                  <a:lnTo>
                    <a:pt x="11405" y="5571"/>
                  </a:lnTo>
                  <a:lnTo>
                    <a:pt x="10636" y="5539"/>
                  </a:lnTo>
                  <a:lnTo>
                    <a:pt x="11405" y="703"/>
                  </a:lnTo>
                  <a:cubicBezTo>
                    <a:pt x="11458" y="529"/>
                    <a:pt x="11307" y="364"/>
                    <a:pt x="11007" y="238"/>
                  </a:cubicBezTo>
                  <a:cubicBezTo>
                    <a:pt x="10708" y="112"/>
                    <a:pt x="10265" y="24"/>
                    <a:pt x="9755" y="6"/>
                  </a:cubicBezTo>
                  <a:lnTo>
                    <a:pt x="9556" y="3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53578" tIns="53578" rIns="53578" bIns="53578" numCol="1" anchor="ctr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grpSp>
          <p:nvGrpSpPr>
            <p:cNvPr id="113" name="Grupo 112">
              <a:extLst>
                <a:ext uri="{FF2B5EF4-FFF2-40B4-BE49-F238E27FC236}">
                  <a16:creationId xmlns:a16="http://schemas.microsoft.com/office/drawing/2014/main" id="{32C9EC2E-A26D-49C7-BC42-03D07EA811D8}"/>
                </a:ext>
              </a:extLst>
            </p:cNvPr>
            <p:cNvGrpSpPr/>
            <p:nvPr/>
          </p:nvGrpSpPr>
          <p:grpSpPr>
            <a:xfrm>
              <a:off x="14614764" y="4963885"/>
              <a:ext cx="3755755" cy="3410253"/>
              <a:chOff x="14614764" y="4963885"/>
              <a:chExt cx="3755755" cy="3410253"/>
            </a:xfrm>
          </p:grpSpPr>
          <p:sp>
            <p:nvSpPr>
              <p:cNvPr id="114" name="Shape 46503">
                <a:extLst>
                  <a:ext uri="{FF2B5EF4-FFF2-40B4-BE49-F238E27FC236}">
                    <a16:creationId xmlns:a16="http://schemas.microsoft.com/office/drawing/2014/main" id="{4CB2A0A1-DEAE-41EB-B928-4F17893546FA}"/>
                  </a:ext>
                </a:extLst>
              </p:cNvPr>
              <p:cNvSpPr/>
              <p:nvPr/>
            </p:nvSpPr>
            <p:spPr>
              <a:xfrm rot="5400000" flipH="1">
                <a:off x="14799858" y="4803478"/>
                <a:ext cx="3410253" cy="373106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503" y="0"/>
                    </a:moveTo>
                    <a:cubicBezTo>
                      <a:pt x="3064" y="0"/>
                      <a:pt x="1896" y="1280"/>
                      <a:pt x="1896" y="2858"/>
                    </a:cubicBezTo>
                    <a:lnTo>
                      <a:pt x="1896" y="9446"/>
                    </a:lnTo>
                    <a:lnTo>
                      <a:pt x="0" y="10876"/>
                    </a:lnTo>
                    <a:lnTo>
                      <a:pt x="1896" y="12312"/>
                    </a:lnTo>
                    <a:lnTo>
                      <a:pt x="1896" y="18742"/>
                    </a:lnTo>
                    <a:cubicBezTo>
                      <a:pt x="1896" y="20320"/>
                      <a:pt x="3064" y="21600"/>
                      <a:pt x="4503" y="21600"/>
                    </a:cubicBezTo>
                    <a:lnTo>
                      <a:pt x="18993" y="21600"/>
                    </a:lnTo>
                    <a:cubicBezTo>
                      <a:pt x="20432" y="21600"/>
                      <a:pt x="21600" y="20320"/>
                      <a:pt x="21600" y="18742"/>
                    </a:cubicBezTo>
                    <a:lnTo>
                      <a:pt x="21600" y="2858"/>
                    </a:lnTo>
                    <a:cubicBezTo>
                      <a:pt x="21600" y="1280"/>
                      <a:pt x="20432" y="0"/>
                      <a:pt x="18993" y="0"/>
                    </a:cubicBezTo>
                    <a:lnTo>
                      <a:pt x="4503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endParaRPr sz="5063" b="1" dirty="0">
                  <a:latin typeface="Lato Light" panose="020F0502020204030203" pitchFamily="34" charset="0"/>
                </a:endParaRPr>
              </a:p>
            </p:txBody>
          </p:sp>
          <p:sp>
            <p:nvSpPr>
              <p:cNvPr id="115" name="TextBox 47">
                <a:extLst>
                  <a:ext uri="{FF2B5EF4-FFF2-40B4-BE49-F238E27FC236}">
                    <a16:creationId xmlns:a16="http://schemas.microsoft.com/office/drawing/2014/main" id="{D2C52F35-F666-4DF8-AFA4-AC317C097855}"/>
                  </a:ext>
                </a:extLst>
              </p:cNvPr>
              <p:cNvSpPr txBox="1"/>
              <p:nvPr/>
            </p:nvSpPr>
            <p:spPr>
              <a:xfrm>
                <a:off x="16075380" y="5303124"/>
                <a:ext cx="809837" cy="830997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spAutoFit/>
              </a:bodyPr>
              <a:lstStyle/>
              <a:p>
                <a:pPr algn="ctr"/>
                <a:r>
                  <a:rPr lang="en-US" sz="4800" b="1" dirty="0">
                    <a:solidFill>
                      <a:schemeClr val="bg1"/>
                    </a:solidFill>
                    <a:latin typeface="Poppins" pitchFamily="2" charset="77"/>
                    <a:ea typeface="League Spartan" charset="0"/>
                    <a:cs typeface="Poppins" pitchFamily="2" charset="77"/>
                  </a:rPr>
                  <a:t>04</a:t>
                </a:r>
              </a:p>
            </p:txBody>
          </p:sp>
          <p:sp>
            <p:nvSpPr>
              <p:cNvPr id="116" name="Subtitle 2">
                <a:extLst>
                  <a:ext uri="{FF2B5EF4-FFF2-40B4-BE49-F238E27FC236}">
                    <a16:creationId xmlns:a16="http://schemas.microsoft.com/office/drawing/2014/main" id="{7671D2AC-BB12-4CFE-893D-71ADED71988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4614764" y="6134121"/>
                <a:ext cx="3599943" cy="510717"/>
              </a:xfrm>
              <a:prstGeom prst="rect">
                <a:avLst/>
              </a:prstGeom>
            </p:spPr>
            <p:txBody>
              <a:bodyPr vert="horz" wrap="square" lIns="91440" tIns="45720" rIns="91440" bIns="45720" rtlCol="0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ts val="3500"/>
                  </a:lnSpc>
                </a:pPr>
                <a:r>
                  <a:rPr lang="en-US" sz="2800" b="1" dirty="0">
                    <a:solidFill>
                      <a:schemeClr val="bg1"/>
                    </a:solidFill>
                    <a:latin typeface="Lato Light" panose="020F0502020204030203" pitchFamily="34" charset="0"/>
                    <a:ea typeface="Lato Light" panose="020F0502020204030203" pitchFamily="34" charset="0"/>
                    <a:cs typeface="Mukta ExtraLight" panose="020B0000000000000000" pitchFamily="34" charset="77"/>
                  </a:rPr>
                  <a:t>EMPRENDIMIENTO</a:t>
                </a:r>
                <a:endParaRPr lang="en-US" sz="3200" b="1" dirty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Mukta ExtraLight" panose="020B0000000000000000" pitchFamily="34" charset="77"/>
                </a:endParaRPr>
              </a:p>
            </p:txBody>
          </p:sp>
        </p:grpSp>
      </p:grpSp>
      <p:sp>
        <p:nvSpPr>
          <p:cNvPr id="118" name="CuadroTexto 117">
            <a:extLst>
              <a:ext uri="{FF2B5EF4-FFF2-40B4-BE49-F238E27FC236}">
                <a16:creationId xmlns:a16="http://schemas.microsoft.com/office/drawing/2014/main" id="{C043A952-F21C-44E9-B69F-D5AA265119B6}"/>
              </a:ext>
            </a:extLst>
          </p:cNvPr>
          <p:cNvSpPr txBox="1"/>
          <p:nvPr/>
        </p:nvSpPr>
        <p:spPr>
          <a:xfrm>
            <a:off x="116558" y="11323362"/>
            <a:ext cx="45669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3600" b="1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TEMA: </a:t>
            </a:r>
            <a:r>
              <a:rPr lang="es-MX" sz="3600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 definir</a:t>
            </a:r>
            <a:endParaRPr lang="es-MX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557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ersonalizados 1">
      <a:dk1>
        <a:srgbClr val="B3B3B3"/>
      </a:dk1>
      <a:lt1>
        <a:srgbClr val="FFFFFF"/>
      </a:lt1>
      <a:dk2>
        <a:srgbClr val="1C2835"/>
      </a:dk2>
      <a:lt2>
        <a:srgbClr val="FFFFFF"/>
      </a:lt2>
      <a:accent1>
        <a:srgbClr val="2427A3"/>
      </a:accent1>
      <a:accent2>
        <a:srgbClr val="D662C2"/>
      </a:accent2>
      <a:accent3>
        <a:srgbClr val="CACACA"/>
      </a:accent3>
      <a:accent4>
        <a:srgbClr val="DD89D8"/>
      </a:accent4>
      <a:accent5>
        <a:srgbClr val="CACACA"/>
      </a:accent5>
      <a:accent6>
        <a:srgbClr val="5C71FF"/>
      </a:accent6>
      <a:hlink>
        <a:srgbClr val="F33B48"/>
      </a:hlink>
      <a:folHlink>
        <a:srgbClr val="FFC0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{9BB6B025-EE7B-B14D-8EC8-5D2DE61B865A}tf16401378</Template>
  <TotalTime>87050</TotalTime>
  <Words>1752</Words>
  <Application>Microsoft Macintosh PowerPoint</Application>
  <PresentationFormat>Personalizado</PresentationFormat>
  <Paragraphs>617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31" baseType="lpstr">
      <vt:lpstr>Aileron Regular</vt:lpstr>
      <vt:lpstr>Arial</vt:lpstr>
      <vt:lpstr>Calibri</vt:lpstr>
      <vt:lpstr>Helvetica</vt:lpstr>
      <vt:lpstr>Lato Light</vt:lpstr>
      <vt:lpstr>League Spartan</vt:lpstr>
      <vt:lpstr>Mukta ExtraLight</vt:lpstr>
      <vt:lpstr>Oswald</vt:lpstr>
      <vt:lpstr>Poppins</vt:lpstr>
      <vt:lpstr>Poppins Medium</vt:lpstr>
      <vt:lpstr>Source Sans Pro Light</vt:lpstr>
      <vt:lpstr>Times New Roman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Elizai</dc:creator>
  <cp:keywords/>
  <dc:description/>
  <cp:lastModifiedBy>Microsoft Office User</cp:lastModifiedBy>
  <cp:revision>15275</cp:revision>
  <cp:lastPrinted>2019-04-23T21:47:12Z</cp:lastPrinted>
  <dcterms:created xsi:type="dcterms:W3CDTF">2014-11-12T21:47:38Z</dcterms:created>
  <dcterms:modified xsi:type="dcterms:W3CDTF">2022-03-07T20:33:33Z</dcterms:modified>
  <cp:category/>
</cp:coreProperties>
</file>