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29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12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8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94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1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97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1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00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94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45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108E-101E-4035-998E-BF10A689150A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7374B-63B8-48BB-99A5-A3E60F397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5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B9DB3B3-C19A-4D6A-9ED3-70403E7F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74F58C-8E33-4A72-8E0F-D1C86880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4524CA-3318-4498-AB0D-16012BD4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375E68-C2AF-4EDE-8C89-E0B62518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B18DE1-2BB6-4936-B675-F417A74C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Shantal Hdez V</dc:creator>
  <cp:lastModifiedBy>Shantal Hdez V</cp:lastModifiedBy>
  <cp:revision>2</cp:revision>
  <dcterms:created xsi:type="dcterms:W3CDTF">2021-09-29T14:38:03Z</dcterms:created>
  <dcterms:modified xsi:type="dcterms:W3CDTF">2021-10-04T14:03:28Z</dcterms:modified>
</cp:coreProperties>
</file>