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2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027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991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297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52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92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060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181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928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89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293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426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C4BE7-7F2B-49DB-B3C3-92401E038473}" type="datetimeFigureOut">
              <a:rPr lang="es-MX" smtClean="0"/>
              <a:t>16/05/2020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58A3F-4C97-44AC-B102-CF383A687C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001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AC4F0D-D70B-4BB0-863F-7FFA5D240FF8}"/>
              </a:ext>
            </a:extLst>
          </p:cNvPr>
          <p:cNvSpPr txBox="1"/>
          <p:nvPr/>
        </p:nvSpPr>
        <p:spPr>
          <a:xfrm>
            <a:off x="273206" y="1701856"/>
            <a:ext cx="631158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>
                <a:latin typeface="D-DIN" panose="020B0504030202030204" pitchFamily="34" charset="0"/>
              </a:rPr>
              <a:t>C. Cuauhtémoc Blanco Bravo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Gobernador Constitucional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del Estado de Morelos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Presente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 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Sr. Gobernador,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 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La CANACINTRA Delegación Morelos buscando coadyuvar en el desarrollo de nuestro estado y entendiendo que necesitamos profesionales que cuenten con los conocimientos, experiencia y principios necesarios para dirigir las áreas del gobierno estatal, le hacemos un llamado respetuoso para que sea considerado el </a:t>
            </a:r>
            <a:r>
              <a:rPr lang="es-MX" sz="1600" b="1" dirty="0">
                <a:latin typeface="D-DIN" panose="020B0504030202030204" pitchFamily="34" charset="0"/>
              </a:rPr>
              <a:t>Ing. Guadalupe Lucio Ramírez Brugada</a:t>
            </a:r>
            <a:r>
              <a:rPr lang="es-MX" sz="1600" dirty="0">
                <a:latin typeface="D-DIN" panose="020B0504030202030204" pitchFamily="34" charset="0"/>
              </a:rPr>
              <a:t> para ocupar la Secretaría de Obras Públicas.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 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El Ing. Ramirez Brugada es un Morelense que cumple con los requisitos y experiencia necesaria, que vive y desarrolla su actividad en el estado y es una persona reconocida en nuestra sociedad.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 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En espera que al ser las cámaras empresariales órganos de consulta, seamos escuchados y atendidos en esta solicitud, le enviamos un cordial saludo.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 </a:t>
            </a:r>
          </a:p>
          <a:p>
            <a:pPr algn="just"/>
            <a:r>
              <a:rPr lang="es-MX" sz="1600" dirty="0">
                <a:latin typeface="Gotham Black" pitchFamily="50" charset="0"/>
              </a:rPr>
              <a:t>Canacintra Delegación Morelos</a:t>
            </a:r>
          </a:p>
          <a:p>
            <a:pPr algn="just"/>
            <a:r>
              <a:rPr lang="es-MX" sz="1600" dirty="0">
                <a:latin typeface="D-DIN" panose="020B0504030202030204" pitchFamily="34" charset="0"/>
              </a:rPr>
              <a:t> </a:t>
            </a:r>
          </a:p>
          <a:p>
            <a:pPr algn="just"/>
            <a:endParaRPr lang="es-MX" sz="1600" dirty="0">
              <a:latin typeface="D-DIN" panose="020B050403020203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98A8743-0B29-421A-A1A4-748F069EFE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86" b="11824"/>
          <a:stretch/>
        </p:blipFill>
        <p:spPr>
          <a:xfrm>
            <a:off x="4940031" y="7147931"/>
            <a:ext cx="1917970" cy="199606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A541629-56DE-4771-9FB1-D88878880F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91" y="8442163"/>
            <a:ext cx="4270916" cy="52980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FE8278B-3BB8-4DE5-95E9-9656C710F7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62" y="597399"/>
            <a:ext cx="3166946" cy="62186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49327317-60FF-443F-AC78-23EA6E087BD6}"/>
              </a:ext>
            </a:extLst>
          </p:cNvPr>
          <p:cNvSpPr/>
          <p:nvPr/>
        </p:nvSpPr>
        <p:spPr>
          <a:xfrm>
            <a:off x="0" y="0"/>
            <a:ext cx="6858000" cy="1720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22958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145</Words>
  <Application>Microsoft Office PowerPoint</Application>
  <PresentationFormat>Carta (216 x 279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D-DIN</vt:lpstr>
      <vt:lpstr>Gotham Black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Shantal Hdez V</dc:creator>
  <cp:lastModifiedBy>Shantal Hdez V</cp:lastModifiedBy>
  <cp:revision>2</cp:revision>
  <dcterms:created xsi:type="dcterms:W3CDTF">2020-05-16T21:45:51Z</dcterms:created>
  <dcterms:modified xsi:type="dcterms:W3CDTF">2020-05-17T03:33:27Z</dcterms:modified>
</cp:coreProperties>
</file>