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9" r:id="rId3"/>
    <p:sldId id="258" r:id="rId4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D230D-42E6-47B7-AF3D-35A5093178BB}" type="datetimeFigureOut">
              <a:rPr lang="es-MX" smtClean="0"/>
              <a:t>03/02/2022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FE575-97E1-448E-B24A-B0FB5062CC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00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d6ff17a5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d6ff17a5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924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89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10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466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1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569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83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743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866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06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916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23663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0" y="2999"/>
            <a:ext cx="9144000" cy="1050000"/>
          </a:xfrm>
          <a:prstGeom prst="rect">
            <a:avLst/>
          </a:prstGeom>
          <a:solidFill>
            <a:srgbClr val="090D3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BE2C495-27B3-4467-B70D-E46780A9A7CF}"/>
              </a:ext>
            </a:extLst>
          </p:cNvPr>
          <p:cNvGrpSpPr/>
          <p:nvPr/>
        </p:nvGrpSpPr>
        <p:grpSpPr>
          <a:xfrm>
            <a:off x="0" y="5811981"/>
            <a:ext cx="9152726" cy="1050325"/>
            <a:chOff x="0" y="4645600"/>
            <a:chExt cx="9152726" cy="1050325"/>
          </a:xfrm>
        </p:grpSpPr>
        <p:sp>
          <p:nvSpPr>
            <p:cNvPr id="87" name="Google Shape;87;p14"/>
            <p:cNvSpPr/>
            <p:nvPr/>
          </p:nvSpPr>
          <p:spPr>
            <a:xfrm>
              <a:off x="0" y="4709825"/>
              <a:ext cx="9144000" cy="986100"/>
            </a:xfrm>
            <a:prstGeom prst="rect">
              <a:avLst/>
            </a:prstGeom>
            <a:solidFill>
              <a:srgbClr val="F714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6687326" y="4857725"/>
              <a:ext cx="2465400" cy="69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s-MX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Shantal Hernández Villaseñor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Presidente CANACINTRA 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Delegación Morelos</a:t>
              </a:r>
              <a:endParaRPr sz="1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 txBox="1"/>
            <p:nvPr/>
          </p:nvSpPr>
          <p:spPr>
            <a:xfrm>
              <a:off x="221891" y="4799454"/>
              <a:ext cx="4039800" cy="53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Av. Palmas Norte #125, Col. Bella Vista,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C.P. 62140 Cuernavaca Morelos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  <a:p>
              <a:pPr defTabSz="914378">
                <a:buClr>
                  <a:srgbClr val="000000"/>
                </a:buClr>
              </a:pPr>
              <a:r>
                <a:rPr lang="x-none" sz="1200" kern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Tel:(777) 241 83 80 / 2418626 </a:t>
              </a:r>
              <a:endParaRPr sz="12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78252" y="4818648"/>
              <a:ext cx="748913" cy="7684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1" name="Google Shape;101;p14"/>
            <p:cNvCxnSpPr/>
            <p:nvPr/>
          </p:nvCxnSpPr>
          <p:spPr>
            <a:xfrm flipH="1">
              <a:off x="5404262" y="4645600"/>
              <a:ext cx="491700" cy="105000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14"/>
            <p:cNvCxnSpPr/>
            <p:nvPr/>
          </p:nvCxnSpPr>
          <p:spPr>
            <a:xfrm flipH="1">
              <a:off x="5290123" y="4645600"/>
              <a:ext cx="491700" cy="10500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3" name="Google Shape;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44" y="277975"/>
            <a:ext cx="2520170" cy="500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4"/>
          <p:cNvCxnSpPr/>
          <p:nvPr/>
        </p:nvCxnSpPr>
        <p:spPr>
          <a:xfrm flipH="1">
            <a:off x="6689887" y="-28474"/>
            <a:ext cx="461700" cy="1154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4"/>
          <p:cNvCxnSpPr/>
          <p:nvPr/>
        </p:nvCxnSpPr>
        <p:spPr>
          <a:xfrm flipH="1">
            <a:off x="6537487" y="-28474"/>
            <a:ext cx="461700" cy="1154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6BFBBED-E2B0-4157-8D77-C949D8A2A00D}"/>
              </a:ext>
            </a:extLst>
          </p:cNvPr>
          <p:cNvSpPr txBox="1"/>
          <p:nvPr/>
        </p:nvSpPr>
        <p:spPr>
          <a:xfrm>
            <a:off x="1509623" y="1388853"/>
            <a:ext cx="638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Comunidad Digital en Facebook con 5 mil usuarios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973B9C3-B6EA-4E03-89BF-29B07451A65B}"/>
              </a:ext>
            </a:extLst>
          </p:cNvPr>
          <p:cNvSpPr txBox="1"/>
          <p:nvPr/>
        </p:nvSpPr>
        <p:spPr>
          <a:xfrm>
            <a:off x="1545105" y="1838410"/>
            <a:ext cx="6383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Pagina de Facebook con 1,300 seguidores y alcances promedio de 225,537 usuarios al mes, de los cuales únicamente el 50% son resultado de campañas pagas.</a:t>
            </a:r>
          </a:p>
          <a:p>
            <a:endParaRPr lang="es-MX" dirty="0"/>
          </a:p>
          <a:p>
            <a:r>
              <a:rPr lang="es-MX" dirty="0"/>
              <a:t>Nuestros contenido genera aprox. 10 mil impresiones virales mensuales. 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7202FF6-30B8-4F9B-B558-D2186516D794}"/>
              </a:ext>
            </a:extLst>
          </p:cNvPr>
          <p:cNvSpPr txBox="1"/>
          <p:nvPr/>
        </p:nvSpPr>
        <p:spPr>
          <a:xfrm>
            <a:off x="1509622" y="3648348"/>
            <a:ext cx="638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Campañas pagas constantes para impulsar los servicios y productos de los afiliados.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E6DE9BC-BF2B-4C17-ABB0-116CBD5C117D}"/>
              </a:ext>
            </a:extLst>
          </p:cNvPr>
          <p:cNvSpPr txBox="1"/>
          <p:nvPr/>
        </p:nvSpPr>
        <p:spPr>
          <a:xfrm>
            <a:off x="1545105" y="4549805"/>
            <a:ext cx="638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18.1 mil impresiones trimestrales en Twitter </a:t>
            </a:r>
          </a:p>
          <a:p>
            <a:endParaRPr lang="es-MX" dirty="0"/>
          </a:p>
          <a:p>
            <a:r>
              <a:rPr lang="es-MX" dirty="0"/>
              <a:t>Atención a Afiliados en WhatsApp bussines + Grupo informativo de WhatsApp</a:t>
            </a:r>
          </a:p>
        </p:txBody>
      </p:sp>
      <p:pic>
        <p:nvPicPr>
          <p:cNvPr id="1026" name="Picture 2" descr="Icono Facebook Gratis de SuperTiny">
            <a:extLst>
              <a:ext uri="{FF2B5EF4-FFF2-40B4-BE49-F238E27FC236}">
                <a16:creationId xmlns:a16="http://schemas.microsoft.com/office/drawing/2014/main" id="{D8CCBBFA-BC76-4826-AE0F-466C8188B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4" y="1417643"/>
            <a:ext cx="941906" cy="94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Twitter PNG transparente - StickPNG">
            <a:extLst>
              <a:ext uri="{FF2B5EF4-FFF2-40B4-BE49-F238E27FC236}">
                <a16:creationId xmlns:a16="http://schemas.microsoft.com/office/drawing/2014/main" id="{68F64A34-DA79-460E-839A-50DBE5717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1" y="3935456"/>
            <a:ext cx="1191636" cy="119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sapp icon | Instituto Carl Rogers">
            <a:extLst>
              <a:ext uri="{FF2B5EF4-FFF2-40B4-BE49-F238E27FC236}">
                <a16:creationId xmlns:a16="http://schemas.microsoft.com/office/drawing/2014/main" id="{FD093033-6730-424A-969F-60C81F84D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4" y="5084671"/>
            <a:ext cx="726686" cy="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6AB5CD-1756-472D-93D9-849A152BD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1" r="21981" b="37337"/>
          <a:stretch/>
        </p:blipFill>
        <p:spPr>
          <a:xfrm>
            <a:off x="681486" y="191476"/>
            <a:ext cx="8301821" cy="33729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A27716-6033-4EDB-B54D-78710E9034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2" r="52358" b="17547"/>
          <a:stretch/>
        </p:blipFill>
        <p:spPr>
          <a:xfrm>
            <a:off x="-40252" y="1787363"/>
            <a:ext cx="5069431" cy="469800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4E5588B-E764-453F-80F7-AABC35839AE4}"/>
              </a:ext>
            </a:extLst>
          </p:cNvPr>
          <p:cNvSpPr/>
          <p:nvPr/>
        </p:nvSpPr>
        <p:spPr>
          <a:xfrm>
            <a:off x="3726611" y="4672898"/>
            <a:ext cx="845389" cy="577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31271D2-5F35-47F7-BFA0-93BB59132700}"/>
              </a:ext>
            </a:extLst>
          </p:cNvPr>
          <p:cNvSpPr/>
          <p:nvPr/>
        </p:nvSpPr>
        <p:spPr>
          <a:xfrm>
            <a:off x="6648089" y="2291751"/>
            <a:ext cx="845389" cy="577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AE17F7C-DFC8-4431-8EE5-E1A545313E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38" t="18084" r="18050" b="10167"/>
          <a:stretch/>
        </p:blipFill>
        <p:spPr>
          <a:xfrm>
            <a:off x="6504622" y="4220397"/>
            <a:ext cx="2639378" cy="23201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593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69CC06-7518-464D-A6CF-6BE31D560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918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112</Words>
  <Application>Microsoft Office PowerPoint</Application>
  <PresentationFormat>Carta (216 x 279 mm)</PresentationFormat>
  <Paragraphs>14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Simple Light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Elizai</dc:creator>
  <cp:lastModifiedBy>Shantal Hdez V</cp:lastModifiedBy>
  <cp:revision>10</cp:revision>
  <dcterms:created xsi:type="dcterms:W3CDTF">2020-02-13T18:50:03Z</dcterms:created>
  <dcterms:modified xsi:type="dcterms:W3CDTF">2022-02-04T01:54:56Z</dcterms:modified>
</cp:coreProperties>
</file>