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8" r:id="rId5"/>
    <p:sldId id="259" r:id="rId6"/>
    <p:sldId id="274" r:id="rId7"/>
    <p:sldId id="287" r:id="rId8"/>
    <p:sldId id="288" r:id="rId9"/>
    <p:sldId id="285" r:id="rId10"/>
    <p:sldId id="284" r:id="rId11"/>
    <p:sldId id="281" r:id="rId12"/>
    <p:sldId id="282" r:id="rId13"/>
    <p:sldId id="283" r:id="rId14"/>
    <p:sldId id="263" r:id="rId15"/>
    <p:sldId id="278" r:id="rId16"/>
    <p:sldId id="264" r:id="rId17"/>
    <p:sldId id="266" r:id="rId18"/>
    <p:sldId id="265" r:id="rId19"/>
    <p:sldId id="275" r:id="rId20"/>
    <p:sldId id="276" r:id="rId21"/>
    <p:sldId id="260" r:id="rId22"/>
    <p:sldId id="262" r:id="rId23"/>
    <p:sldId id="289" r:id="rId24"/>
    <p:sldId id="290" r:id="rId25"/>
    <p:sldId id="291" r:id="rId26"/>
    <p:sldId id="292" r:id="rId27"/>
    <p:sldId id="293" r:id="rId28"/>
    <p:sldId id="294" r:id="rId29"/>
    <p:sldId id="295" r:id="rId30"/>
    <p:sldId id="296" r:id="rId31"/>
    <p:sldId id="297" r:id="rId32"/>
    <p:sldId id="298" r:id="rId33"/>
    <p:sldId id="271" r:id="rId34"/>
    <p:sldId id="272" r:id="rId35"/>
    <p:sldId id="273" r:id="rId36"/>
    <p:sldId id="277" r:id="rId37"/>
    <p:sldId id="267" r:id="rId38"/>
    <p:sldId id="286" r:id="rId39"/>
    <p:sldId id="279" r:id="rId40"/>
    <p:sldId id="268" r:id="rId41"/>
    <p:sldId id="269" r:id="rId4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04" d="100"/>
          <a:sy n="104" d="100"/>
        </p:scale>
        <p:origin x="144"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ommrs\AppData\Roaming\Microsoft\Windows\Network%20Shortcuts\afiliado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PARA%20OMAR\2022\CONFERENCIAS%202022\CALENDARIO%20CONFERENCIAS%202022.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MX"/>
              <a:t>Afiliados</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MX"/>
        </a:p>
      </c:txPr>
    </c:title>
    <c:autoTitleDeleted val="0"/>
    <c:plotArea>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cat>
            <c:strRef>
              <c:f>Hoja1!$D$4:$G$4</c:f>
              <c:strCache>
                <c:ptCount val="4"/>
                <c:pt idx="0">
                  <c:v>Año 2018</c:v>
                </c:pt>
                <c:pt idx="1">
                  <c:v>Año 2019</c:v>
                </c:pt>
                <c:pt idx="2">
                  <c:v>Año 2020</c:v>
                </c:pt>
                <c:pt idx="3">
                  <c:v>Año 2021</c:v>
                </c:pt>
              </c:strCache>
            </c:strRef>
          </c:cat>
          <c:val>
            <c:numRef>
              <c:f>Hoja1!$D$5:$G$5</c:f>
              <c:numCache>
                <c:formatCode>General</c:formatCode>
                <c:ptCount val="4"/>
                <c:pt idx="0">
                  <c:v>224</c:v>
                </c:pt>
                <c:pt idx="1">
                  <c:v>236</c:v>
                </c:pt>
                <c:pt idx="2">
                  <c:v>92</c:v>
                </c:pt>
                <c:pt idx="3">
                  <c:v>109</c:v>
                </c:pt>
              </c:numCache>
            </c:numRef>
          </c:val>
          <c:smooth val="0"/>
          <c:extLst>
            <c:ext xmlns:c16="http://schemas.microsoft.com/office/drawing/2014/chart" uri="{C3380CC4-5D6E-409C-BE32-E72D297353CC}">
              <c16:uniqueId val="{00000000-E057-E348-89E6-8E9DBEB1ABD2}"/>
            </c:ext>
          </c:extLst>
        </c:ser>
        <c:dLbls>
          <c:showLegendKey val="0"/>
          <c:showVal val="0"/>
          <c:showCatName val="0"/>
          <c:showSerName val="0"/>
          <c:showPercent val="0"/>
          <c:showBubbleSize val="0"/>
        </c:dLbls>
        <c:smooth val="0"/>
        <c:axId val="184333416"/>
        <c:axId val="184333808"/>
      </c:lineChart>
      <c:catAx>
        <c:axId val="184333416"/>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MX"/>
          </a:p>
        </c:txPr>
        <c:crossAx val="184333808"/>
        <c:crosses val="autoZero"/>
        <c:auto val="1"/>
        <c:lblAlgn val="ctr"/>
        <c:lblOffset val="100"/>
        <c:noMultiLvlLbl val="0"/>
      </c:catAx>
      <c:valAx>
        <c:axId val="184333808"/>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MX"/>
          </a:p>
        </c:txPr>
        <c:crossAx val="184333416"/>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s-MX"/>
              <a:t>Afiliados Nuevos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s-MX"/>
        </a:p>
      </c:txPr>
    </c:title>
    <c:autoTitleDeleted val="0"/>
    <c:plotArea>
      <c:layout/>
      <c:lineChart>
        <c:grouping val="stacked"/>
        <c:varyColors val="0"/>
        <c:ser>
          <c:idx val="0"/>
          <c:order val="0"/>
          <c:spPr>
            <a:ln w="31750" cap="rnd">
              <a:solidFill>
                <a:schemeClr val="accent1"/>
              </a:solidFill>
              <a:round/>
            </a:ln>
            <a:effectLst/>
          </c:spPr>
          <c:marker>
            <c:symbol val="circle"/>
            <c:size val="17"/>
            <c:spPr>
              <a:solidFill>
                <a:schemeClr val="accent1"/>
              </a:solidFill>
              <a:ln>
                <a:noFill/>
              </a:ln>
              <a:effectLst/>
            </c:spPr>
          </c:marker>
          <c:dLbls>
            <c:dLbl>
              <c:idx val="1"/>
              <c:tx>
                <c:rich>
                  <a:bodyPr/>
                  <a:lstStyle/>
                  <a:p>
                    <a:r>
                      <a:rPr lang="en-US"/>
                      <a:t>27</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87C-2149-83CE-4D482908FF3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Hoja1!$B$9:$C$9</c:f>
              <c:strCache>
                <c:ptCount val="2"/>
                <c:pt idx="0">
                  <c:v>Año 2020</c:v>
                </c:pt>
                <c:pt idx="1">
                  <c:v>Año 2021</c:v>
                </c:pt>
              </c:strCache>
            </c:strRef>
          </c:cat>
          <c:val>
            <c:numRef>
              <c:f>Hoja1!$B$10:$C$10</c:f>
              <c:numCache>
                <c:formatCode>General</c:formatCode>
                <c:ptCount val="2"/>
                <c:pt idx="0">
                  <c:v>17</c:v>
                </c:pt>
                <c:pt idx="1">
                  <c:v>26</c:v>
                </c:pt>
              </c:numCache>
            </c:numRef>
          </c:val>
          <c:smooth val="0"/>
          <c:extLst>
            <c:ext xmlns:c16="http://schemas.microsoft.com/office/drawing/2014/chart" uri="{C3380CC4-5D6E-409C-BE32-E72D297353CC}">
              <c16:uniqueId val="{00000000-C478-784E-8C21-2A987E3101BC}"/>
            </c:ext>
          </c:extLst>
        </c:ser>
        <c:dLbls>
          <c:dLblPos val="ctr"/>
          <c:showLegendKey val="0"/>
          <c:showVal val="1"/>
          <c:showCatName val="0"/>
          <c:showSerName val="0"/>
          <c:showPercent val="0"/>
          <c:showBubbleSize val="0"/>
        </c:dLbls>
        <c:marker val="1"/>
        <c:smooth val="0"/>
        <c:axId val="221514880"/>
        <c:axId val="221510568"/>
      </c:lineChart>
      <c:catAx>
        <c:axId val="22151488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s-MX"/>
          </a:p>
        </c:txPr>
        <c:crossAx val="221510568"/>
        <c:crosses val="autoZero"/>
        <c:auto val="1"/>
        <c:lblAlgn val="ctr"/>
        <c:lblOffset val="100"/>
        <c:noMultiLvlLbl val="0"/>
      </c:catAx>
      <c:valAx>
        <c:axId val="22151056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21514880"/>
        <c:crosses val="autoZero"/>
        <c:crossBetween val="between"/>
      </c:valAx>
      <c:spPr>
        <a:noFill/>
        <a:ln>
          <a:noFill/>
        </a:ln>
        <a:effectLst/>
      </c:spPr>
    </c:plotArea>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sz="1600" b="1" dirty="0">
                <a:solidFill>
                  <a:schemeClr val="accent1">
                    <a:lumMod val="50000"/>
                  </a:schemeClr>
                </a:solidFill>
              </a:rPr>
              <a:t>Género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MX"/>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3">
                  <a:shade val="7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6786-094A-B927-74D5CE63ED0D}"/>
              </c:ext>
            </c:extLst>
          </c:dPt>
          <c:dPt>
            <c:idx val="1"/>
            <c:bubble3D val="0"/>
            <c:spPr>
              <a:solidFill>
                <a:schemeClr val="accent3">
                  <a:tint val="77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6786-094A-B927-74D5CE63ED0D}"/>
              </c:ext>
            </c:extLst>
          </c:dPt>
          <c:cat>
            <c:strRef>
              <c:f>Hoja1!$B$3:$C$3</c:f>
              <c:strCache>
                <c:ptCount val="2"/>
                <c:pt idx="0">
                  <c:v>P.MORALES</c:v>
                </c:pt>
                <c:pt idx="1">
                  <c:v>P. FÍSICAS</c:v>
                </c:pt>
              </c:strCache>
            </c:strRef>
          </c:cat>
          <c:val>
            <c:numRef>
              <c:f>Hoja1!$B$4:$C$4</c:f>
              <c:numCache>
                <c:formatCode>General</c:formatCode>
                <c:ptCount val="2"/>
                <c:pt idx="0">
                  <c:v>84</c:v>
                </c:pt>
                <c:pt idx="1">
                  <c:v>25</c:v>
                </c:pt>
              </c:numCache>
            </c:numRef>
          </c:val>
          <c:extLst>
            <c:ext xmlns:c16="http://schemas.microsoft.com/office/drawing/2014/chart" uri="{C3380CC4-5D6E-409C-BE32-E72D297353CC}">
              <c16:uniqueId val="{00000004-6786-094A-B927-74D5CE63ED0D}"/>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accent1">
                  <a:lumMod val="50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sz="1600" b="1" dirty="0">
                <a:solidFill>
                  <a:schemeClr val="accent1">
                    <a:lumMod val="50000"/>
                  </a:schemeClr>
                </a:solidFill>
              </a:rPr>
              <a:t>Régimen</a:t>
            </a:r>
            <a:r>
              <a:rPr lang="es-MX" sz="1600" b="1" baseline="0" dirty="0">
                <a:solidFill>
                  <a:schemeClr val="accent1">
                    <a:lumMod val="50000"/>
                  </a:schemeClr>
                </a:solidFill>
              </a:rPr>
              <a:t> Fiscal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MX"/>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dk1">
                  <a:tint val="885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E620-DB44-BC18-A876FF4C2233}"/>
              </c:ext>
            </c:extLst>
          </c:dPt>
          <c:dPt>
            <c:idx val="1"/>
            <c:bubble3D val="0"/>
            <c:spPr>
              <a:solidFill>
                <a:schemeClr val="dk1">
                  <a:tint val="5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E620-DB44-BC18-A876FF4C2233}"/>
              </c:ext>
            </c:extLst>
          </c:dPt>
          <c:cat>
            <c:strRef>
              <c:f>Hoja1!$B$3:$C$3</c:f>
              <c:strCache>
                <c:ptCount val="2"/>
                <c:pt idx="0">
                  <c:v>P.MORALES</c:v>
                </c:pt>
                <c:pt idx="1">
                  <c:v>P. FÍSICAS</c:v>
                </c:pt>
              </c:strCache>
            </c:strRef>
          </c:cat>
          <c:val>
            <c:numRef>
              <c:f>Hoja1!$B$4:$C$4</c:f>
              <c:numCache>
                <c:formatCode>General</c:formatCode>
                <c:ptCount val="2"/>
                <c:pt idx="0">
                  <c:v>84</c:v>
                </c:pt>
                <c:pt idx="1">
                  <c:v>25</c:v>
                </c:pt>
              </c:numCache>
            </c:numRef>
          </c:val>
          <c:extLst>
            <c:ext xmlns:c16="http://schemas.microsoft.com/office/drawing/2014/chart" uri="{C3380CC4-5D6E-409C-BE32-E72D297353CC}">
              <c16:uniqueId val="{00000004-E620-DB44-BC18-A876FF4C2233}"/>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accent1">
                  <a:lumMod val="50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3">
                  <a:shade val="7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7A44-4262-806E-2488D7AD2D96}"/>
              </c:ext>
            </c:extLst>
          </c:dPt>
          <c:dPt>
            <c:idx val="1"/>
            <c:bubble3D val="0"/>
            <c:spPr>
              <a:solidFill>
                <a:schemeClr val="accent3">
                  <a:tint val="77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7A44-4262-806E-2488D7AD2D96}"/>
              </c:ext>
            </c:extLst>
          </c:dPt>
          <c:val>
            <c:numRef>
              <c:f>Hoja1!$C$5:$C$6</c:f>
              <c:numCache>
                <c:formatCode>0.00%</c:formatCode>
                <c:ptCount val="2"/>
                <c:pt idx="0" formatCode="0%">
                  <c:v>1</c:v>
                </c:pt>
                <c:pt idx="1">
                  <c:v>0.31111111111111112</c:v>
                </c:pt>
              </c:numCache>
            </c:numRef>
          </c:val>
          <c:extLst>
            <c:ext xmlns:c16="http://schemas.microsoft.com/office/drawing/2014/chart" uri="{C3380CC4-5D6E-409C-BE32-E72D297353CC}">
              <c16:uniqueId val="{00000004-7A44-4262-806E-2488D7AD2D96}"/>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AC31F934-4DAF-41ED-8158-865B94741AC7}" type="datetimeFigureOut">
              <a:rPr lang="es-MX" smtClean="0"/>
              <a:t>03/02/2022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1AD4E5C-9507-44C3-8DC8-60E46296B53A}" type="slidenum">
              <a:rPr lang="es-MX" smtClean="0"/>
              <a:t>‹Nº›</a:t>
            </a:fld>
            <a:endParaRPr lang="es-MX"/>
          </a:p>
        </p:txBody>
      </p:sp>
    </p:spTree>
    <p:extLst>
      <p:ext uri="{BB962C8B-B14F-4D97-AF65-F5344CB8AC3E}">
        <p14:creationId xmlns:p14="http://schemas.microsoft.com/office/powerpoint/2010/main" val="4232595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AC31F934-4DAF-41ED-8158-865B94741AC7}" type="datetimeFigureOut">
              <a:rPr lang="es-MX" smtClean="0"/>
              <a:t>03/02/2022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1AD4E5C-9507-44C3-8DC8-60E46296B53A}" type="slidenum">
              <a:rPr lang="es-MX" smtClean="0"/>
              <a:t>‹Nº›</a:t>
            </a:fld>
            <a:endParaRPr lang="es-MX"/>
          </a:p>
        </p:txBody>
      </p:sp>
    </p:spTree>
    <p:extLst>
      <p:ext uri="{BB962C8B-B14F-4D97-AF65-F5344CB8AC3E}">
        <p14:creationId xmlns:p14="http://schemas.microsoft.com/office/powerpoint/2010/main" val="4130836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AC31F934-4DAF-41ED-8158-865B94741AC7}" type="datetimeFigureOut">
              <a:rPr lang="es-MX" smtClean="0"/>
              <a:t>03/02/2022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1AD4E5C-9507-44C3-8DC8-60E46296B53A}" type="slidenum">
              <a:rPr lang="es-MX" smtClean="0"/>
              <a:t>‹Nº›</a:t>
            </a:fld>
            <a:endParaRPr lang="es-MX"/>
          </a:p>
        </p:txBody>
      </p:sp>
    </p:spTree>
    <p:extLst>
      <p:ext uri="{BB962C8B-B14F-4D97-AF65-F5344CB8AC3E}">
        <p14:creationId xmlns:p14="http://schemas.microsoft.com/office/powerpoint/2010/main" val="19749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AC31F934-4DAF-41ED-8158-865B94741AC7}" type="datetimeFigureOut">
              <a:rPr lang="es-MX" smtClean="0"/>
              <a:t>03/02/2022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1AD4E5C-9507-44C3-8DC8-60E46296B53A}" type="slidenum">
              <a:rPr lang="es-MX" smtClean="0"/>
              <a:t>‹Nº›</a:t>
            </a:fld>
            <a:endParaRPr lang="es-MX"/>
          </a:p>
        </p:txBody>
      </p:sp>
    </p:spTree>
    <p:extLst>
      <p:ext uri="{BB962C8B-B14F-4D97-AF65-F5344CB8AC3E}">
        <p14:creationId xmlns:p14="http://schemas.microsoft.com/office/powerpoint/2010/main" val="3514643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AC31F934-4DAF-41ED-8158-865B94741AC7}" type="datetimeFigureOut">
              <a:rPr lang="es-MX" smtClean="0"/>
              <a:t>03/02/2022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1AD4E5C-9507-44C3-8DC8-60E46296B53A}" type="slidenum">
              <a:rPr lang="es-MX" smtClean="0"/>
              <a:t>‹Nº›</a:t>
            </a:fld>
            <a:endParaRPr lang="es-MX"/>
          </a:p>
        </p:txBody>
      </p:sp>
    </p:spTree>
    <p:extLst>
      <p:ext uri="{BB962C8B-B14F-4D97-AF65-F5344CB8AC3E}">
        <p14:creationId xmlns:p14="http://schemas.microsoft.com/office/powerpoint/2010/main" val="140372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AC31F934-4DAF-41ED-8158-865B94741AC7}" type="datetimeFigureOut">
              <a:rPr lang="es-MX" smtClean="0"/>
              <a:t>03/02/2022</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F1AD4E5C-9507-44C3-8DC8-60E46296B53A}" type="slidenum">
              <a:rPr lang="es-MX" smtClean="0"/>
              <a:t>‹Nº›</a:t>
            </a:fld>
            <a:endParaRPr lang="es-MX"/>
          </a:p>
        </p:txBody>
      </p:sp>
    </p:spTree>
    <p:extLst>
      <p:ext uri="{BB962C8B-B14F-4D97-AF65-F5344CB8AC3E}">
        <p14:creationId xmlns:p14="http://schemas.microsoft.com/office/powerpoint/2010/main" val="2409399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AC31F934-4DAF-41ED-8158-865B94741AC7}" type="datetimeFigureOut">
              <a:rPr lang="es-MX" smtClean="0"/>
              <a:t>03/02/2022</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F1AD4E5C-9507-44C3-8DC8-60E46296B53A}" type="slidenum">
              <a:rPr lang="es-MX" smtClean="0"/>
              <a:t>‹Nº›</a:t>
            </a:fld>
            <a:endParaRPr lang="es-MX"/>
          </a:p>
        </p:txBody>
      </p:sp>
    </p:spTree>
    <p:extLst>
      <p:ext uri="{BB962C8B-B14F-4D97-AF65-F5344CB8AC3E}">
        <p14:creationId xmlns:p14="http://schemas.microsoft.com/office/powerpoint/2010/main" val="546392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AC31F934-4DAF-41ED-8158-865B94741AC7}" type="datetimeFigureOut">
              <a:rPr lang="es-MX" smtClean="0"/>
              <a:t>03/02/2022</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F1AD4E5C-9507-44C3-8DC8-60E46296B53A}" type="slidenum">
              <a:rPr lang="es-MX" smtClean="0"/>
              <a:t>‹Nº›</a:t>
            </a:fld>
            <a:endParaRPr lang="es-MX"/>
          </a:p>
        </p:txBody>
      </p:sp>
    </p:spTree>
    <p:extLst>
      <p:ext uri="{BB962C8B-B14F-4D97-AF65-F5344CB8AC3E}">
        <p14:creationId xmlns:p14="http://schemas.microsoft.com/office/powerpoint/2010/main" val="4198329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C31F934-4DAF-41ED-8158-865B94741AC7}" type="datetimeFigureOut">
              <a:rPr lang="es-MX" smtClean="0"/>
              <a:t>03/02/2022</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F1AD4E5C-9507-44C3-8DC8-60E46296B53A}" type="slidenum">
              <a:rPr lang="es-MX" smtClean="0"/>
              <a:t>‹Nº›</a:t>
            </a:fld>
            <a:endParaRPr lang="es-MX"/>
          </a:p>
        </p:txBody>
      </p:sp>
    </p:spTree>
    <p:extLst>
      <p:ext uri="{BB962C8B-B14F-4D97-AF65-F5344CB8AC3E}">
        <p14:creationId xmlns:p14="http://schemas.microsoft.com/office/powerpoint/2010/main" val="3147829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AC31F934-4DAF-41ED-8158-865B94741AC7}" type="datetimeFigureOut">
              <a:rPr lang="es-MX" smtClean="0"/>
              <a:t>03/02/2022</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F1AD4E5C-9507-44C3-8DC8-60E46296B53A}" type="slidenum">
              <a:rPr lang="es-MX" smtClean="0"/>
              <a:t>‹Nº›</a:t>
            </a:fld>
            <a:endParaRPr lang="es-MX"/>
          </a:p>
        </p:txBody>
      </p:sp>
    </p:spTree>
    <p:extLst>
      <p:ext uri="{BB962C8B-B14F-4D97-AF65-F5344CB8AC3E}">
        <p14:creationId xmlns:p14="http://schemas.microsoft.com/office/powerpoint/2010/main" val="526304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AC31F934-4DAF-41ED-8158-865B94741AC7}" type="datetimeFigureOut">
              <a:rPr lang="es-MX" smtClean="0"/>
              <a:t>03/02/2022</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F1AD4E5C-9507-44C3-8DC8-60E46296B53A}" type="slidenum">
              <a:rPr lang="es-MX" smtClean="0"/>
              <a:t>‹Nº›</a:t>
            </a:fld>
            <a:endParaRPr lang="es-MX"/>
          </a:p>
        </p:txBody>
      </p:sp>
    </p:spTree>
    <p:extLst>
      <p:ext uri="{BB962C8B-B14F-4D97-AF65-F5344CB8AC3E}">
        <p14:creationId xmlns:p14="http://schemas.microsoft.com/office/powerpoint/2010/main" val="1270581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31F934-4DAF-41ED-8158-865B94741AC7}" type="datetimeFigureOut">
              <a:rPr lang="es-MX" smtClean="0"/>
              <a:t>03/02/2022</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D4E5C-9507-44C3-8DC8-60E46296B53A}" type="slidenum">
              <a:rPr lang="es-MX" smtClean="0"/>
              <a:t>‹Nº›</a:t>
            </a:fld>
            <a:endParaRPr lang="es-MX"/>
          </a:p>
        </p:txBody>
      </p:sp>
    </p:spTree>
    <p:extLst>
      <p:ext uri="{BB962C8B-B14F-4D97-AF65-F5344CB8AC3E}">
        <p14:creationId xmlns:p14="http://schemas.microsoft.com/office/powerpoint/2010/main" val="1982713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9.png"/><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27.png"/><Relationship Id="rId21" Type="http://schemas.openxmlformats.org/officeDocument/2006/relationships/image" Target="../media/image45.png"/><Relationship Id="rId7" Type="http://schemas.openxmlformats.org/officeDocument/2006/relationships/image" Target="../media/image31.jpe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image" Target="../media/image26.png"/><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g"/><Relationship Id="rId1" Type="http://schemas.openxmlformats.org/officeDocument/2006/relationships/slideLayout" Target="../slideLayouts/slideLayout2.xml"/><Relationship Id="rId4" Type="http://schemas.openxmlformats.org/officeDocument/2006/relationships/image" Target="../media/image61.jpg"/></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PRESIDENCIAMORELOS@CANACINTRA.ORG.MX" TargetMode="External"/><Relationship Id="rId2" Type="http://schemas.openxmlformats.org/officeDocument/2006/relationships/hyperlink" Target="mailto:MORELOS@CANACINTRA.ORG.M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a:solidFill>
                  <a:schemeClr val="accent1">
                    <a:lumMod val="50000"/>
                  </a:schemeClr>
                </a:solidFill>
              </a:rPr>
              <a:t>ASAMBLEA 2022</a:t>
            </a:r>
          </a:p>
        </p:txBody>
      </p:sp>
      <p:sp>
        <p:nvSpPr>
          <p:cNvPr id="3" name="Subtítulo 2"/>
          <p:cNvSpPr>
            <a:spLocks noGrp="1"/>
          </p:cNvSpPr>
          <p:nvPr>
            <p:ph type="subTitle" idx="1"/>
          </p:nvPr>
        </p:nvSpPr>
        <p:spPr/>
        <p:txBody>
          <a:bodyPr/>
          <a:lstStyle/>
          <a:p>
            <a:r>
              <a:rPr lang="es-MX" dirty="0">
                <a:solidFill>
                  <a:schemeClr val="accent1">
                    <a:lumMod val="50000"/>
                  </a:schemeClr>
                </a:solidFill>
              </a:rPr>
              <a:t>INFORME DE ACTIVIDADES</a:t>
            </a:r>
          </a:p>
          <a:p>
            <a:endParaRPr lang="es-MX" dirty="0">
              <a:solidFill>
                <a:schemeClr val="accent1">
                  <a:lumMod val="50000"/>
                </a:schemeClr>
              </a:solidFill>
            </a:endParaRPr>
          </a:p>
          <a:p>
            <a:r>
              <a:rPr lang="es-MX" b="1" dirty="0">
                <a:solidFill>
                  <a:schemeClr val="accent1">
                    <a:lumMod val="50000"/>
                  </a:schemeClr>
                </a:solidFill>
              </a:rPr>
              <a:t>10 DE FEBRERO DE 2022</a:t>
            </a:r>
          </a:p>
          <a:p>
            <a:endParaRPr lang="es-MX" dirty="0"/>
          </a:p>
        </p:txBody>
      </p:sp>
    </p:spTree>
    <p:extLst>
      <p:ext uri="{BB962C8B-B14F-4D97-AF65-F5344CB8AC3E}">
        <p14:creationId xmlns:p14="http://schemas.microsoft.com/office/powerpoint/2010/main" val="3969511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solidFill>
                  <a:schemeClr val="accent1">
                    <a:lumMod val="50000"/>
                  </a:schemeClr>
                </a:solidFill>
              </a:rPr>
              <a:t>EMPRESAS ONLINE</a:t>
            </a:r>
          </a:p>
        </p:txBody>
      </p:sp>
      <p:sp>
        <p:nvSpPr>
          <p:cNvPr id="3" name="CuadroTexto 2"/>
          <p:cNvSpPr txBox="1"/>
          <p:nvPr/>
        </p:nvSpPr>
        <p:spPr>
          <a:xfrm>
            <a:off x="838200" y="1690688"/>
            <a:ext cx="10057327" cy="5355312"/>
          </a:xfrm>
          <a:prstGeom prst="rect">
            <a:avLst/>
          </a:prstGeom>
          <a:noFill/>
        </p:spPr>
        <p:txBody>
          <a:bodyPr wrap="square" rtlCol="0">
            <a:spAutoFit/>
          </a:bodyPr>
          <a:lstStyle/>
          <a:p>
            <a:pPr algn="just"/>
            <a:r>
              <a:rPr lang="es-ES" dirty="0">
                <a:solidFill>
                  <a:schemeClr val="accent1">
                    <a:lumMod val="50000"/>
                  </a:schemeClr>
                </a:solidFill>
              </a:rPr>
              <a:t>Brindar herramientas a los empresarios para desarrollar y/o aumentar la presencia online de las empresas y aumenten las oportunidades de negocio.</a:t>
            </a:r>
          </a:p>
          <a:p>
            <a:pPr algn="just"/>
            <a:endParaRPr lang="es-MX" dirty="0">
              <a:solidFill>
                <a:schemeClr val="accent1">
                  <a:lumMod val="50000"/>
                </a:schemeClr>
              </a:solidFill>
            </a:endParaRPr>
          </a:p>
          <a:p>
            <a:pPr algn="just"/>
            <a:r>
              <a:rPr lang="es-ES" b="1" dirty="0">
                <a:solidFill>
                  <a:schemeClr val="accent1">
                    <a:lumMod val="50000"/>
                  </a:schemeClr>
                </a:solidFill>
              </a:rPr>
              <a:t>OBJETIVOS ESPECÍFICOS</a:t>
            </a:r>
            <a:endParaRPr lang="es-MX" b="1" dirty="0">
              <a:solidFill>
                <a:schemeClr val="accent1">
                  <a:lumMod val="50000"/>
                </a:schemeClr>
              </a:solidFill>
            </a:endParaRPr>
          </a:p>
          <a:p>
            <a:pPr algn="just"/>
            <a:r>
              <a:rPr lang="es-ES" dirty="0">
                <a:solidFill>
                  <a:schemeClr val="accent1">
                    <a:lumMod val="50000"/>
                  </a:schemeClr>
                </a:solidFill>
              </a:rPr>
              <a:t>1.-  Analizar  las  estrategias  (Imagen  gráfica;  Sitio  web;  Redes  sociales; Contenidos y Correo electrónico) con las que cuenta la empresa para promoción y venta de los productos o servicios. - Entender las necesidades de la empresa</a:t>
            </a:r>
            <a:endParaRPr lang="es-MX" dirty="0">
              <a:solidFill>
                <a:schemeClr val="accent1">
                  <a:lumMod val="50000"/>
                </a:schemeClr>
              </a:solidFill>
            </a:endParaRPr>
          </a:p>
          <a:p>
            <a:pPr algn="just"/>
            <a:r>
              <a:rPr lang="es-ES" dirty="0">
                <a:solidFill>
                  <a:schemeClr val="accent1">
                    <a:lumMod val="50000"/>
                  </a:schemeClr>
                </a:solidFill>
              </a:rPr>
              <a:t> </a:t>
            </a:r>
            <a:endParaRPr lang="es-MX" dirty="0">
              <a:solidFill>
                <a:schemeClr val="accent1">
                  <a:lumMod val="50000"/>
                </a:schemeClr>
              </a:solidFill>
            </a:endParaRPr>
          </a:p>
          <a:p>
            <a:pPr algn="just"/>
            <a:r>
              <a:rPr lang="es-ES" dirty="0">
                <a:solidFill>
                  <a:schemeClr val="accent1">
                    <a:lumMod val="50000"/>
                  </a:schemeClr>
                </a:solidFill>
              </a:rPr>
              <a:t>2.- Desarrollo o mejora de alguno de los anteriores ( Imagen grafica; Sitio web; Redes Sociales, Contenidos; Correo electrónico). -Elaborar la estrategia</a:t>
            </a:r>
            <a:endParaRPr lang="es-MX" dirty="0">
              <a:solidFill>
                <a:schemeClr val="accent1">
                  <a:lumMod val="50000"/>
                </a:schemeClr>
              </a:solidFill>
            </a:endParaRPr>
          </a:p>
          <a:p>
            <a:pPr algn="just"/>
            <a:r>
              <a:rPr lang="es-ES" dirty="0">
                <a:solidFill>
                  <a:schemeClr val="accent1">
                    <a:lumMod val="50000"/>
                  </a:schemeClr>
                </a:solidFill>
              </a:rPr>
              <a:t> </a:t>
            </a:r>
            <a:endParaRPr lang="es-MX" dirty="0">
              <a:solidFill>
                <a:schemeClr val="accent1">
                  <a:lumMod val="50000"/>
                </a:schemeClr>
              </a:solidFill>
            </a:endParaRPr>
          </a:p>
          <a:p>
            <a:pPr algn="just"/>
            <a:r>
              <a:rPr lang="es-ES" dirty="0">
                <a:solidFill>
                  <a:schemeClr val="accent1">
                    <a:lumMod val="50000"/>
                  </a:schemeClr>
                </a:solidFill>
              </a:rPr>
              <a:t>3.-Taller en uso y manejo de Redes Sociales para venta Facebook, WHATSAPP, ventas en Sitio web). Elaborar la estrategia.</a:t>
            </a:r>
            <a:endParaRPr lang="es-MX" dirty="0">
              <a:solidFill>
                <a:schemeClr val="accent1">
                  <a:lumMod val="50000"/>
                </a:schemeClr>
              </a:solidFill>
            </a:endParaRPr>
          </a:p>
          <a:p>
            <a:pPr algn="just"/>
            <a:r>
              <a:rPr lang="es-ES" dirty="0">
                <a:solidFill>
                  <a:schemeClr val="accent1">
                    <a:lumMod val="50000"/>
                  </a:schemeClr>
                </a:solidFill>
              </a:rPr>
              <a:t> </a:t>
            </a:r>
            <a:endParaRPr lang="es-MX" dirty="0">
              <a:solidFill>
                <a:schemeClr val="accent1">
                  <a:lumMod val="50000"/>
                </a:schemeClr>
              </a:solidFill>
            </a:endParaRPr>
          </a:p>
          <a:p>
            <a:pPr algn="just"/>
            <a:r>
              <a:rPr lang="es-ES" dirty="0">
                <a:solidFill>
                  <a:schemeClr val="accent1">
                    <a:lumMod val="50000"/>
                  </a:schemeClr>
                </a:solidFill>
              </a:rPr>
              <a:t>4.-  Capacitación  en  Impuestos  digitales  y  experiencia  satisfactoria  para  el cliente online.- Mejorar continuamente</a:t>
            </a:r>
          </a:p>
          <a:p>
            <a:pPr algn="just"/>
            <a:endParaRPr lang="es-ES" dirty="0">
              <a:solidFill>
                <a:schemeClr val="accent1">
                  <a:lumMod val="50000"/>
                </a:schemeClr>
              </a:solidFill>
            </a:endParaRPr>
          </a:p>
          <a:p>
            <a:pPr algn="just"/>
            <a:r>
              <a:rPr lang="es-ES" dirty="0">
                <a:solidFill>
                  <a:schemeClr val="accent1">
                    <a:lumMod val="50000"/>
                  </a:schemeClr>
                </a:solidFill>
              </a:rPr>
              <a:t>Proyecto en marcha, inscripciones abiertas. </a:t>
            </a:r>
            <a:endParaRPr lang="es-MX" dirty="0">
              <a:solidFill>
                <a:schemeClr val="accent1">
                  <a:lumMod val="50000"/>
                </a:schemeClr>
              </a:solidFill>
            </a:endParaRPr>
          </a:p>
          <a:p>
            <a:endParaRPr lang="es-MX" dirty="0"/>
          </a:p>
        </p:txBody>
      </p:sp>
    </p:spTree>
    <p:extLst>
      <p:ext uri="{BB962C8B-B14F-4D97-AF65-F5344CB8AC3E}">
        <p14:creationId xmlns:p14="http://schemas.microsoft.com/office/powerpoint/2010/main" val="3653575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1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926808" rIns="101568" bIns="17774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sz="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endParaRPr kumimoji="0" lang="es-MX"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a:ln>
                <a:noFill/>
              </a:ln>
              <a:solidFill>
                <a:schemeClr val="tx1"/>
              </a:solidFill>
              <a:effectLst/>
              <a:latin typeface="Arial" panose="020B0604020202020204" pitchFamily="34" charset="0"/>
            </a:endParaRPr>
          </a:p>
        </p:txBody>
      </p:sp>
      <p:pic>
        <p:nvPicPr>
          <p:cNvPr id="2062"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4669" y="3936846"/>
            <a:ext cx="49477" cy="43676"/>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5441" y="2258587"/>
            <a:ext cx="4099224" cy="1931484"/>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2"/>
          <p:cNvSpPr>
            <a:spLocks/>
          </p:cNvSpPr>
          <p:nvPr/>
        </p:nvSpPr>
        <p:spPr bwMode="auto">
          <a:xfrm>
            <a:off x="6679335" y="4420065"/>
            <a:ext cx="2179412" cy="187712"/>
          </a:xfrm>
          <a:custGeom>
            <a:avLst/>
            <a:gdLst>
              <a:gd name="T0" fmla="+- 0 11195 11195"/>
              <a:gd name="T1" fmla="*/ T0 w 3568"/>
              <a:gd name="T2" fmla="+- 0 10155 9753"/>
              <a:gd name="T3" fmla="*/ 10155 h 404"/>
              <a:gd name="T4" fmla="+- 0 11218 11195"/>
              <a:gd name="T5" fmla="*/ T4 w 3568"/>
              <a:gd name="T6" fmla="+- 0 10154 9753"/>
              <a:gd name="T7" fmla="*/ 10154 h 404"/>
              <a:gd name="T8" fmla="+- 0 11219 11195"/>
              <a:gd name="T9" fmla="*/ T8 w 3568"/>
              <a:gd name="T10" fmla="+- 0 10147 9753"/>
              <a:gd name="T11" fmla="*/ 10147 h 404"/>
              <a:gd name="T12" fmla="+- 0 12373 11195"/>
              <a:gd name="T13" fmla="*/ T12 w 3568"/>
              <a:gd name="T14" fmla="+- 0 10002 9753"/>
              <a:gd name="T15" fmla="*/ 10002 h 404"/>
              <a:gd name="T16" fmla="+- 0 12390 11195"/>
              <a:gd name="T17" fmla="*/ T16 w 3568"/>
              <a:gd name="T18" fmla="+- 0 10018 9753"/>
              <a:gd name="T19" fmla="*/ 10018 h 404"/>
              <a:gd name="T20" fmla="+- 0 12416 11195"/>
              <a:gd name="T21" fmla="*/ T20 w 3568"/>
              <a:gd name="T22" fmla="+- 0 10023 9753"/>
              <a:gd name="T23" fmla="*/ 10023 h 404"/>
              <a:gd name="T24" fmla="+- 0 12414 11195"/>
              <a:gd name="T25" fmla="*/ T24 w 3568"/>
              <a:gd name="T26" fmla="+- 0 10001 9753"/>
              <a:gd name="T27" fmla="*/ 10001 h 404"/>
              <a:gd name="T28" fmla="+- 0 12399 11195"/>
              <a:gd name="T29" fmla="*/ T28 w 3568"/>
              <a:gd name="T30" fmla="+- 0 9979 9753"/>
              <a:gd name="T31" fmla="*/ 9979 h 404"/>
              <a:gd name="T32" fmla="+- 0 12449 11195"/>
              <a:gd name="T33" fmla="*/ T32 w 3568"/>
              <a:gd name="T34" fmla="+- 0 9824 9753"/>
              <a:gd name="T35" fmla="*/ 9824 h 404"/>
              <a:gd name="T36" fmla="+- 0 12445 11195"/>
              <a:gd name="T37" fmla="*/ T36 w 3568"/>
              <a:gd name="T38" fmla="+- 0 9840 9753"/>
              <a:gd name="T39" fmla="*/ 9840 h 404"/>
              <a:gd name="T40" fmla="+- 0 12459 11195"/>
              <a:gd name="T41" fmla="*/ T40 w 3568"/>
              <a:gd name="T42" fmla="+- 0 9828 9753"/>
              <a:gd name="T43" fmla="*/ 9828 h 404"/>
              <a:gd name="T44" fmla="+- 0 14495 11195"/>
              <a:gd name="T45" fmla="*/ T44 w 3568"/>
              <a:gd name="T46" fmla="+- 0 9899 9753"/>
              <a:gd name="T47" fmla="*/ 9899 h 404"/>
              <a:gd name="T48" fmla="+- 0 14495 11195"/>
              <a:gd name="T49" fmla="*/ T48 w 3568"/>
              <a:gd name="T50" fmla="+- 0 9915 9753"/>
              <a:gd name="T51" fmla="*/ 9915 h 404"/>
              <a:gd name="T52" fmla="+- 0 14522 11195"/>
              <a:gd name="T53" fmla="*/ T52 w 3568"/>
              <a:gd name="T54" fmla="+- 0 9935 9753"/>
              <a:gd name="T55" fmla="*/ 9935 h 404"/>
              <a:gd name="T56" fmla="+- 0 14613 11195"/>
              <a:gd name="T57" fmla="*/ T56 w 3568"/>
              <a:gd name="T58" fmla="+- 0 9983 9753"/>
              <a:gd name="T59" fmla="*/ 9983 h 404"/>
              <a:gd name="T60" fmla="+- 0 14690 11195"/>
              <a:gd name="T61" fmla="*/ T60 w 3568"/>
              <a:gd name="T62" fmla="+- 0 10027 9753"/>
              <a:gd name="T63" fmla="*/ 10027 h 404"/>
              <a:gd name="T64" fmla="+- 0 14696 11195"/>
              <a:gd name="T65" fmla="*/ T64 w 3568"/>
              <a:gd name="T66" fmla="+- 0 10009 9753"/>
              <a:gd name="T67" fmla="*/ 10009 h 404"/>
              <a:gd name="T68" fmla="+- 0 14712 11195"/>
              <a:gd name="T69" fmla="*/ T68 w 3568"/>
              <a:gd name="T70" fmla="+- 0 10002 9753"/>
              <a:gd name="T71" fmla="*/ 10002 h 404"/>
              <a:gd name="T72" fmla="+- 0 14718 11195"/>
              <a:gd name="T73" fmla="*/ T72 w 3568"/>
              <a:gd name="T74" fmla="+- 0 9985 9753"/>
              <a:gd name="T75" fmla="*/ 9985 h 404"/>
              <a:gd name="T76" fmla="+- 0 14719 11195"/>
              <a:gd name="T77" fmla="*/ T76 w 3568"/>
              <a:gd name="T78" fmla="+- 0 9973 9753"/>
              <a:gd name="T79" fmla="*/ 9973 h 404"/>
              <a:gd name="T80" fmla="+- 0 14735 11195"/>
              <a:gd name="T81" fmla="*/ T80 w 3568"/>
              <a:gd name="T82" fmla="+- 0 9968 9753"/>
              <a:gd name="T83" fmla="*/ 9968 h 404"/>
              <a:gd name="T84" fmla="+- 0 14747 11195"/>
              <a:gd name="T85" fmla="*/ T84 w 3568"/>
              <a:gd name="T86" fmla="+- 0 9956 9753"/>
              <a:gd name="T87" fmla="*/ 9956 h 404"/>
              <a:gd name="T88" fmla="+- 0 14756 11195"/>
              <a:gd name="T89" fmla="*/ T88 w 3568"/>
              <a:gd name="T90" fmla="+- 0 9949 9753"/>
              <a:gd name="T91" fmla="*/ 9949 h 404"/>
              <a:gd name="T92" fmla="+- 0 14761 11195"/>
              <a:gd name="T93" fmla="*/ T92 w 3568"/>
              <a:gd name="T94" fmla="+- 0 9935 9753"/>
              <a:gd name="T95" fmla="*/ 9935 h 404"/>
              <a:gd name="T96" fmla="+- 0 14748 11195"/>
              <a:gd name="T97" fmla="*/ T96 w 3568"/>
              <a:gd name="T98" fmla="+- 0 9902 9753"/>
              <a:gd name="T99" fmla="*/ 9902 h 404"/>
              <a:gd name="T100" fmla="+- 0 14726 11195"/>
              <a:gd name="T101" fmla="*/ T100 w 3568"/>
              <a:gd name="T102" fmla="+- 0 9971 9753"/>
              <a:gd name="T103" fmla="*/ 9971 h 404"/>
              <a:gd name="T104" fmla="+- 0 14763 11195"/>
              <a:gd name="T105" fmla="*/ T104 w 3568"/>
              <a:gd name="T106" fmla="+- 0 9943 9753"/>
              <a:gd name="T107" fmla="*/ 9943 h 404"/>
              <a:gd name="T108" fmla="+- 0 14433 11195"/>
              <a:gd name="T109" fmla="*/ T108 w 3568"/>
              <a:gd name="T110" fmla="+- 0 9848 9753"/>
              <a:gd name="T111" fmla="*/ 9848 h 404"/>
              <a:gd name="T112" fmla="+- 0 14420 11195"/>
              <a:gd name="T113" fmla="*/ T112 w 3568"/>
              <a:gd name="T114" fmla="+- 0 9867 9753"/>
              <a:gd name="T115" fmla="*/ 9867 h 404"/>
              <a:gd name="T116" fmla="+- 0 14439 11195"/>
              <a:gd name="T117" fmla="*/ T116 w 3568"/>
              <a:gd name="T118" fmla="+- 0 9889 9753"/>
              <a:gd name="T119" fmla="*/ 9889 h 404"/>
              <a:gd name="T120" fmla="+- 0 14464 11195"/>
              <a:gd name="T121" fmla="*/ T120 w 3568"/>
              <a:gd name="T122" fmla="+- 0 9902 9753"/>
              <a:gd name="T123" fmla="*/ 9902 h 404"/>
              <a:gd name="T124" fmla="+- 0 14477 11195"/>
              <a:gd name="T125" fmla="*/ T124 w 3568"/>
              <a:gd name="T126" fmla="+- 0 9894 9753"/>
              <a:gd name="T127" fmla="*/ 9894 h 404"/>
              <a:gd name="T128" fmla="+- 0 14755 11195"/>
              <a:gd name="T129" fmla="*/ T128 w 3568"/>
              <a:gd name="T130" fmla="+- 0 9877 9753"/>
              <a:gd name="T131" fmla="*/ 9877 h 404"/>
              <a:gd name="T132" fmla="+- 0 14448 11195"/>
              <a:gd name="T133" fmla="*/ T132 w 3568"/>
              <a:gd name="T134" fmla="+- 0 9856 9753"/>
              <a:gd name="T135" fmla="*/ 9856 h 404"/>
              <a:gd name="T136" fmla="+- 0 14467 11195"/>
              <a:gd name="T137" fmla="*/ T136 w 3568"/>
              <a:gd name="T138" fmla="+- 0 9897 9753"/>
              <a:gd name="T139" fmla="*/ 9897 h 404"/>
              <a:gd name="T140" fmla="+- 0 14474 11195"/>
              <a:gd name="T141" fmla="*/ T140 w 3568"/>
              <a:gd name="T142" fmla="+- 0 9897 9753"/>
              <a:gd name="T143" fmla="*/ 9897 h 404"/>
              <a:gd name="T144" fmla="+- 0 14486 11195"/>
              <a:gd name="T145" fmla="*/ T144 w 3568"/>
              <a:gd name="T146" fmla="+- 0 9901 9753"/>
              <a:gd name="T147" fmla="*/ 9901 h 404"/>
              <a:gd name="T148" fmla="+- 0 14750 11195"/>
              <a:gd name="T149" fmla="*/ T148 w 3568"/>
              <a:gd name="T150" fmla="+- 0 9893 9753"/>
              <a:gd name="T151" fmla="*/ 9893 h 404"/>
              <a:gd name="T152" fmla="+- 0 14457 11195"/>
              <a:gd name="T153" fmla="*/ T152 w 3568"/>
              <a:gd name="T154" fmla="+- 0 9842 9753"/>
              <a:gd name="T155" fmla="*/ 9842 h 404"/>
              <a:gd name="T156" fmla="+- 0 14451 11195"/>
              <a:gd name="T157" fmla="*/ T156 w 3568"/>
              <a:gd name="T158" fmla="+- 0 9855 9753"/>
              <a:gd name="T159" fmla="*/ 9855 h 404"/>
              <a:gd name="T160" fmla="+- 0 14754 11195"/>
              <a:gd name="T161" fmla="*/ T160 w 3568"/>
              <a:gd name="T162" fmla="+- 0 9843 9753"/>
              <a:gd name="T163" fmla="*/ 9843 h 404"/>
              <a:gd name="T164" fmla="+- 0 14468 11195"/>
              <a:gd name="T165" fmla="*/ T164 w 3568"/>
              <a:gd name="T166" fmla="+- 0 9837 9753"/>
              <a:gd name="T167" fmla="*/ 9837 h 404"/>
              <a:gd name="T168" fmla="+- 0 14560 11195"/>
              <a:gd name="T169" fmla="*/ T168 w 3568"/>
              <a:gd name="T170" fmla="+- 0 9775 9753"/>
              <a:gd name="T171" fmla="*/ 9775 h 404"/>
              <a:gd name="T172" fmla="+- 0 14550 11195"/>
              <a:gd name="T173" fmla="*/ T172 w 3568"/>
              <a:gd name="T174" fmla="+- 0 9800 9753"/>
              <a:gd name="T175" fmla="*/ 9800 h 404"/>
              <a:gd name="T176" fmla="+- 0 14536 11195"/>
              <a:gd name="T177" fmla="*/ T176 w 3568"/>
              <a:gd name="T178" fmla="+- 0 9816 9753"/>
              <a:gd name="T179" fmla="*/ 9816 h 404"/>
              <a:gd name="T180" fmla="+- 0 14512 11195"/>
              <a:gd name="T181" fmla="*/ T180 w 3568"/>
              <a:gd name="T182" fmla="+- 0 9827 9753"/>
              <a:gd name="T183" fmla="*/ 9827 h 404"/>
              <a:gd name="T184" fmla="+- 0 14493 11195"/>
              <a:gd name="T185" fmla="*/ T184 w 3568"/>
              <a:gd name="T186" fmla="+- 0 9838 9753"/>
              <a:gd name="T187" fmla="*/ 9838 h 404"/>
              <a:gd name="T188" fmla="+- 0 14477 11195"/>
              <a:gd name="T189" fmla="*/ T188 w 3568"/>
              <a:gd name="T190" fmla="+- 0 9842 9753"/>
              <a:gd name="T191" fmla="*/ 9842 h 404"/>
              <a:gd name="T192" fmla="+- 0 14758 11195"/>
              <a:gd name="T193" fmla="*/ T192 w 3568"/>
              <a:gd name="T194" fmla="+- 0 9833 9753"/>
              <a:gd name="T195" fmla="*/ 9833 h 404"/>
              <a:gd name="T196" fmla="+- 0 14750 11195"/>
              <a:gd name="T197" fmla="*/ T196 w 3568"/>
              <a:gd name="T198" fmla="+- 0 9823 9753"/>
              <a:gd name="T199" fmla="*/ 9823 h 404"/>
              <a:gd name="T200" fmla="+- 0 14739 11195"/>
              <a:gd name="T201" fmla="*/ T200 w 3568"/>
              <a:gd name="T202" fmla="+- 0 9809 9753"/>
              <a:gd name="T203" fmla="*/ 9809 h 404"/>
              <a:gd name="T204" fmla="+- 0 14645 11195"/>
              <a:gd name="T205" fmla="*/ T204 w 3568"/>
              <a:gd name="T206" fmla="+- 0 9798 9753"/>
              <a:gd name="T207" fmla="*/ 9798 h 404"/>
              <a:gd name="T208" fmla="+- 0 14620 11195"/>
              <a:gd name="T209" fmla="*/ T208 w 3568"/>
              <a:gd name="T210" fmla="+- 0 9787 9753"/>
              <a:gd name="T211" fmla="*/ 9787 h 404"/>
              <a:gd name="T212" fmla="+- 0 14582 11195"/>
              <a:gd name="T213" fmla="*/ T212 w 3568"/>
              <a:gd name="T214" fmla="+- 0 9765 9753"/>
              <a:gd name="T215" fmla="*/ 9765 h 404"/>
              <a:gd name="T216" fmla="+- 0 14709 11195"/>
              <a:gd name="T217" fmla="*/ T216 w 3568"/>
              <a:gd name="T218" fmla="+- 0 9765 9753"/>
              <a:gd name="T219" fmla="*/ 9765 h 404"/>
              <a:gd name="T220" fmla="+- 0 14665 11195"/>
              <a:gd name="T221" fmla="*/ T220 w 3568"/>
              <a:gd name="T222" fmla="+- 0 9790 9753"/>
              <a:gd name="T223" fmla="*/ 9790 h 404"/>
              <a:gd name="T224" fmla="+- 0 14730 11195"/>
              <a:gd name="T225" fmla="*/ T224 w 3568"/>
              <a:gd name="T226" fmla="+- 0 9800 9753"/>
              <a:gd name="T227" fmla="*/ 9800 h 404"/>
              <a:gd name="T228" fmla="+- 0 14713 11195"/>
              <a:gd name="T229" fmla="*/ T228 w 3568"/>
              <a:gd name="T230" fmla="+- 0 9770 9753"/>
              <a:gd name="T231" fmla="*/ 9770 h 40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3568" h="404">
                <a:moveTo>
                  <a:pt x="24" y="394"/>
                </a:moveTo>
                <a:lnTo>
                  <a:pt x="7" y="394"/>
                </a:lnTo>
                <a:lnTo>
                  <a:pt x="0" y="398"/>
                </a:lnTo>
                <a:lnTo>
                  <a:pt x="0" y="402"/>
                </a:lnTo>
                <a:lnTo>
                  <a:pt x="5" y="404"/>
                </a:lnTo>
                <a:lnTo>
                  <a:pt x="16" y="403"/>
                </a:lnTo>
                <a:lnTo>
                  <a:pt x="20" y="403"/>
                </a:lnTo>
                <a:lnTo>
                  <a:pt x="23" y="401"/>
                </a:lnTo>
                <a:lnTo>
                  <a:pt x="24" y="400"/>
                </a:lnTo>
                <a:lnTo>
                  <a:pt x="25" y="397"/>
                </a:lnTo>
                <a:lnTo>
                  <a:pt x="25" y="395"/>
                </a:lnTo>
                <a:lnTo>
                  <a:pt x="24" y="394"/>
                </a:lnTo>
                <a:close/>
                <a:moveTo>
                  <a:pt x="1197" y="224"/>
                </a:moveTo>
                <a:lnTo>
                  <a:pt x="1185" y="234"/>
                </a:lnTo>
                <a:lnTo>
                  <a:pt x="1180" y="241"/>
                </a:lnTo>
                <a:lnTo>
                  <a:pt x="1178" y="249"/>
                </a:lnTo>
                <a:lnTo>
                  <a:pt x="1176" y="254"/>
                </a:lnTo>
                <a:lnTo>
                  <a:pt x="1176" y="257"/>
                </a:lnTo>
                <a:lnTo>
                  <a:pt x="1190" y="263"/>
                </a:lnTo>
                <a:lnTo>
                  <a:pt x="1195" y="265"/>
                </a:lnTo>
                <a:lnTo>
                  <a:pt x="1204" y="274"/>
                </a:lnTo>
                <a:lnTo>
                  <a:pt x="1209" y="271"/>
                </a:lnTo>
                <a:lnTo>
                  <a:pt x="1216" y="271"/>
                </a:lnTo>
                <a:lnTo>
                  <a:pt x="1221" y="270"/>
                </a:lnTo>
                <a:lnTo>
                  <a:pt x="1225" y="265"/>
                </a:lnTo>
                <a:lnTo>
                  <a:pt x="1225" y="259"/>
                </a:lnTo>
                <a:lnTo>
                  <a:pt x="1223" y="253"/>
                </a:lnTo>
                <a:lnTo>
                  <a:pt x="1219" y="248"/>
                </a:lnTo>
                <a:lnTo>
                  <a:pt x="1214" y="246"/>
                </a:lnTo>
                <a:lnTo>
                  <a:pt x="1216" y="239"/>
                </a:lnTo>
                <a:lnTo>
                  <a:pt x="1211" y="232"/>
                </a:lnTo>
                <a:lnTo>
                  <a:pt x="1204" y="226"/>
                </a:lnTo>
                <a:lnTo>
                  <a:pt x="1197" y="224"/>
                </a:lnTo>
                <a:close/>
                <a:moveTo>
                  <a:pt x="1256" y="63"/>
                </a:moveTo>
                <a:lnTo>
                  <a:pt x="1256" y="68"/>
                </a:lnTo>
                <a:lnTo>
                  <a:pt x="1254" y="71"/>
                </a:lnTo>
                <a:lnTo>
                  <a:pt x="1250" y="79"/>
                </a:lnTo>
                <a:lnTo>
                  <a:pt x="1249" y="82"/>
                </a:lnTo>
                <a:lnTo>
                  <a:pt x="1249" y="85"/>
                </a:lnTo>
                <a:lnTo>
                  <a:pt x="1250" y="87"/>
                </a:lnTo>
                <a:lnTo>
                  <a:pt x="1251" y="88"/>
                </a:lnTo>
                <a:lnTo>
                  <a:pt x="1253" y="84"/>
                </a:lnTo>
                <a:lnTo>
                  <a:pt x="1256" y="81"/>
                </a:lnTo>
                <a:lnTo>
                  <a:pt x="1264" y="75"/>
                </a:lnTo>
                <a:lnTo>
                  <a:pt x="1261" y="68"/>
                </a:lnTo>
                <a:lnTo>
                  <a:pt x="1256" y="63"/>
                </a:lnTo>
                <a:close/>
                <a:moveTo>
                  <a:pt x="3554" y="146"/>
                </a:moveTo>
                <a:lnTo>
                  <a:pt x="3300" y="146"/>
                </a:lnTo>
                <a:lnTo>
                  <a:pt x="3307" y="152"/>
                </a:lnTo>
                <a:lnTo>
                  <a:pt x="3309" y="158"/>
                </a:lnTo>
                <a:lnTo>
                  <a:pt x="3307" y="161"/>
                </a:lnTo>
                <a:lnTo>
                  <a:pt x="3300" y="162"/>
                </a:lnTo>
                <a:lnTo>
                  <a:pt x="3299" y="172"/>
                </a:lnTo>
                <a:lnTo>
                  <a:pt x="3304" y="174"/>
                </a:lnTo>
                <a:lnTo>
                  <a:pt x="3310" y="176"/>
                </a:lnTo>
                <a:lnTo>
                  <a:pt x="3327" y="182"/>
                </a:lnTo>
                <a:lnTo>
                  <a:pt x="3346" y="189"/>
                </a:lnTo>
                <a:lnTo>
                  <a:pt x="3375" y="204"/>
                </a:lnTo>
                <a:lnTo>
                  <a:pt x="3410" y="221"/>
                </a:lnTo>
                <a:lnTo>
                  <a:pt x="3418" y="230"/>
                </a:lnTo>
                <a:lnTo>
                  <a:pt x="3468" y="266"/>
                </a:lnTo>
                <a:lnTo>
                  <a:pt x="3485" y="283"/>
                </a:lnTo>
                <a:lnTo>
                  <a:pt x="3492" y="278"/>
                </a:lnTo>
                <a:lnTo>
                  <a:pt x="3495" y="274"/>
                </a:lnTo>
                <a:lnTo>
                  <a:pt x="3497" y="269"/>
                </a:lnTo>
                <a:lnTo>
                  <a:pt x="3498" y="264"/>
                </a:lnTo>
                <a:lnTo>
                  <a:pt x="3499" y="260"/>
                </a:lnTo>
                <a:lnTo>
                  <a:pt x="3501" y="256"/>
                </a:lnTo>
                <a:lnTo>
                  <a:pt x="3504" y="253"/>
                </a:lnTo>
                <a:lnTo>
                  <a:pt x="3509" y="251"/>
                </a:lnTo>
                <a:lnTo>
                  <a:pt x="3513" y="251"/>
                </a:lnTo>
                <a:lnTo>
                  <a:pt x="3517" y="249"/>
                </a:lnTo>
                <a:lnTo>
                  <a:pt x="3521" y="245"/>
                </a:lnTo>
                <a:lnTo>
                  <a:pt x="3522" y="241"/>
                </a:lnTo>
                <a:lnTo>
                  <a:pt x="3522" y="237"/>
                </a:lnTo>
                <a:lnTo>
                  <a:pt x="3523" y="232"/>
                </a:lnTo>
                <a:lnTo>
                  <a:pt x="3525" y="228"/>
                </a:lnTo>
                <a:lnTo>
                  <a:pt x="3525" y="225"/>
                </a:lnTo>
                <a:lnTo>
                  <a:pt x="3524" y="222"/>
                </a:lnTo>
                <a:lnTo>
                  <a:pt x="3524" y="220"/>
                </a:lnTo>
                <a:lnTo>
                  <a:pt x="3525" y="218"/>
                </a:lnTo>
                <a:lnTo>
                  <a:pt x="3527" y="216"/>
                </a:lnTo>
                <a:lnTo>
                  <a:pt x="3539" y="216"/>
                </a:lnTo>
                <a:lnTo>
                  <a:pt x="3540" y="215"/>
                </a:lnTo>
                <a:lnTo>
                  <a:pt x="3543" y="213"/>
                </a:lnTo>
                <a:lnTo>
                  <a:pt x="3553" y="208"/>
                </a:lnTo>
                <a:lnTo>
                  <a:pt x="3553" y="207"/>
                </a:lnTo>
                <a:lnTo>
                  <a:pt x="3552" y="203"/>
                </a:lnTo>
                <a:lnTo>
                  <a:pt x="3554" y="201"/>
                </a:lnTo>
                <a:lnTo>
                  <a:pt x="3558" y="201"/>
                </a:lnTo>
                <a:lnTo>
                  <a:pt x="3560" y="200"/>
                </a:lnTo>
                <a:lnTo>
                  <a:pt x="3561" y="196"/>
                </a:lnTo>
                <a:lnTo>
                  <a:pt x="3562" y="193"/>
                </a:lnTo>
                <a:lnTo>
                  <a:pt x="3564" y="190"/>
                </a:lnTo>
                <a:lnTo>
                  <a:pt x="3568" y="190"/>
                </a:lnTo>
                <a:lnTo>
                  <a:pt x="3566" y="182"/>
                </a:lnTo>
                <a:lnTo>
                  <a:pt x="3563" y="173"/>
                </a:lnTo>
                <a:lnTo>
                  <a:pt x="3560" y="165"/>
                </a:lnTo>
                <a:lnTo>
                  <a:pt x="3554" y="157"/>
                </a:lnTo>
                <a:lnTo>
                  <a:pt x="3553" y="149"/>
                </a:lnTo>
                <a:lnTo>
                  <a:pt x="3554" y="146"/>
                </a:lnTo>
                <a:close/>
                <a:moveTo>
                  <a:pt x="3539" y="216"/>
                </a:moveTo>
                <a:lnTo>
                  <a:pt x="3527" y="216"/>
                </a:lnTo>
                <a:lnTo>
                  <a:pt x="3531" y="218"/>
                </a:lnTo>
                <a:lnTo>
                  <a:pt x="3534" y="219"/>
                </a:lnTo>
                <a:lnTo>
                  <a:pt x="3536" y="218"/>
                </a:lnTo>
                <a:lnTo>
                  <a:pt x="3539" y="216"/>
                </a:lnTo>
                <a:close/>
                <a:moveTo>
                  <a:pt x="3568" y="190"/>
                </a:moveTo>
                <a:lnTo>
                  <a:pt x="3564" y="190"/>
                </a:lnTo>
                <a:lnTo>
                  <a:pt x="3568" y="191"/>
                </a:lnTo>
                <a:lnTo>
                  <a:pt x="3568" y="190"/>
                </a:lnTo>
                <a:close/>
                <a:moveTo>
                  <a:pt x="3238" y="95"/>
                </a:moveTo>
                <a:lnTo>
                  <a:pt x="3234" y="97"/>
                </a:lnTo>
                <a:lnTo>
                  <a:pt x="3233" y="101"/>
                </a:lnTo>
                <a:lnTo>
                  <a:pt x="3230" y="109"/>
                </a:lnTo>
                <a:lnTo>
                  <a:pt x="3225" y="114"/>
                </a:lnTo>
                <a:lnTo>
                  <a:pt x="3220" y="118"/>
                </a:lnTo>
                <a:lnTo>
                  <a:pt x="3217" y="122"/>
                </a:lnTo>
                <a:lnTo>
                  <a:pt x="3216" y="130"/>
                </a:lnTo>
                <a:lnTo>
                  <a:pt x="3244" y="136"/>
                </a:lnTo>
                <a:lnTo>
                  <a:pt x="3250" y="140"/>
                </a:lnTo>
                <a:lnTo>
                  <a:pt x="3261" y="145"/>
                </a:lnTo>
                <a:lnTo>
                  <a:pt x="3265" y="152"/>
                </a:lnTo>
                <a:lnTo>
                  <a:pt x="3269" y="149"/>
                </a:lnTo>
                <a:lnTo>
                  <a:pt x="3272" y="144"/>
                </a:lnTo>
                <a:lnTo>
                  <a:pt x="3279" y="144"/>
                </a:lnTo>
                <a:lnTo>
                  <a:pt x="3279" y="143"/>
                </a:lnTo>
                <a:lnTo>
                  <a:pt x="3282" y="141"/>
                </a:lnTo>
                <a:lnTo>
                  <a:pt x="3287" y="140"/>
                </a:lnTo>
                <a:lnTo>
                  <a:pt x="3555" y="140"/>
                </a:lnTo>
                <a:lnTo>
                  <a:pt x="3556" y="137"/>
                </a:lnTo>
                <a:lnTo>
                  <a:pt x="3560" y="124"/>
                </a:lnTo>
                <a:lnTo>
                  <a:pt x="3562" y="114"/>
                </a:lnTo>
                <a:lnTo>
                  <a:pt x="3561" y="109"/>
                </a:lnTo>
                <a:lnTo>
                  <a:pt x="3560" y="103"/>
                </a:lnTo>
                <a:lnTo>
                  <a:pt x="3253" y="103"/>
                </a:lnTo>
                <a:lnTo>
                  <a:pt x="3246" y="96"/>
                </a:lnTo>
                <a:lnTo>
                  <a:pt x="3238" y="95"/>
                </a:lnTo>
                <a:close/>
                <a:moveTo>
                  <a:pt x="3279" y="144"/>
                </a:moveTo>
                <a:lnTo>
                  <a:pt x="3272" y="144"/>
                </a:lnTo>
                <a:lnTo>
                  <a:pt x="3275" y="146"/>
                </a:lnTo>
                <a:lnTo>
                  <a:pt x="3278" y="149"/>
                </a:lnTo>
                <a:lnTo>
                  <a:pt x="3280" y="148"/>
                </a:lnTo>
                <a:lnTo>
                  <a:pt x="3279" y="144"/>
                </a:lnTo>
                <a:close/>
                <a:moveTo>
                  <a:pt x="3555" y="140"/>
                </a:moveTo>
                <a:lnTo>
                  <a:pt x="3287" y="140"/>
                </a:lnTo>
                <a:lnTo>
                  <a:pt x="3292" y="142"/>
                </a:lnTo>
                <a:lnTo>
                  <a:pt x="3291" y="148"/>
                </a:lnTo>
                <a:lnTo>
                  <a:pt x="3293" y="149"/>
                </a:lnTo>
                <a:lnTo>
                  <a:pt x="3296" y="146"/>
                </a:lnTo>
                <a:lnTo>
                  <a:pt x="3554" y="146"/>
                </a:lnTo>
                <a:lnTo>
                  <a:pt x="3555" y="140"/>
                </a:lnTo>
                <a:close/>
                <a:moveTo>
                  <a:pt x="3271" y="83"/>
                </a:moveTo>
                <a:lnTo>
                  <a:pt x="3267" y="86"/>
                </a:lnTo>
                <a:lnTo>
                  <a:pt x="3264" y="87"/>
                </a:lnTo>
                <a:lnTo>
                  <a:pt x="3262" y="89"/>
                </a:lnTo>
                <a:lnTo>
                  <a:pt x="3259" y="90"/>
                </a:lnTo>
                <a:lnTo>
                  <a:pt x="3257" y="92"/>
                </a:lnTo>
                <a:lnTo>
                  <a:pt x="3257" y="99"/>
                </a:lnTo>
                <a:lnTo>
                  <a:pt x="3256" y="102"/>
                </a:lnTo>
                <a:lnTo>
                  <a:pt x="3253" y="103"/>
                </a:lnTo>
                <a:lnTo>
                  <a:pt x="3560" y="103"/>
                </a:lnTo>
                <a:lnTo>
                  <a:pt x="3559" y="97"/>
                </a:lnTo>
                <a:lnTo>
                  <a:pt x="3559" y="90"/>
                </a:lnTo>
                <a:lnTo>
                  <a:pt x="3559" y="89"/>
                </a:lnTo>
                <a:lnTo>
                  <a:pt x="3279" y="89"/>
                </a:lnTo>
                <a:lnTo>
                  <a:pt x="3276" y="87"/>
                </a:lnTo>
                <a:lnTo>
                  <a:pt x="3273" y="84"/>
                </a:lnTo>
                <a:lnTo>
                  <a:pt x="3271" y="83"/>
                </a:lnTo>
                <a:close/>
                <a:moveTo>
                  <a:pt x="3386" y="0"/>
                </a:moveTo>
                <a:lnTo>
                  <a:pt x="3374" y="12"/>
                </a:lnTo>
                <a:lnTo>
                  <a:pt x="3365" y="22"/>
                </a:lnTo>
                <a:lnTo>
                  <a:pt x="3361" y="27"/>
                </a:lnTo>
                <a:lnTo>
                  <a:pt x="3358" y="32"/>
                </a:lnTo>
                <a:lnTo>
                  <a:pt x="3357" y="40"/>
                </a:lnTo>
                <a:lnTo>
                  <a:pt x="3355" y="47"/>
                </a:lnTo>
                <a:lnTo>
                  <a:pt x="3351" y="49"/>
                </a:lnTo>
                <a:lnTo>
                  <a:pt x="3347" y="52"/>
                </a:lnTo>
                <a:lnTo>
                  <a:pt x="3343" y="56"/>
                </a:lnTo>
                <a:lnTo>
                  <a:pt x="3341" y="63"/>
                </a:lnTo>
                <a:lnTo>
                  <a:pt x="3339" y="69"/>
                </a:lnTo>
                <a:lnTo>
                  <a:pt x="3336" y="73"/>
                </a:lnTo>
                <a:lnTo>
                  <a:pt x="3323" y="73"/>
                </a:lnTo>
                <a:lnTo>
                  <a:pt x="3317" y="74"/>
                </a:lnTo>
                <a:lnTo>
                  <a:pt x="3307" y="82"/>
                </a:lnTo>
                <a:lnTo>
                  <a:pt x="3304" y="84"/>
                </a:lnTo>
                <a:lnTo>
                  <a:pt x="3301" y="85"/>
                </a:lnTo>
                <a:lnTo>
                  <a:pt x="3298" y="85"/>
                </a:lnTo>
                <a:lnTo>
                  <a:pt x="3294" y="86"/>
                </a:lnTo>
                <a:lnTo>
                  <a:pt x="3291" y="87"/>
                </a:lnTo>
                <a:lnTo>
                  <a:pt x="3286" y="88"/>
                </a:lnTo>
                <a:lnTo>
                  <a:pt x="3282" y="89"/>
                </a:lnTo>
                <a:lnTo>
                  <a:pt x="3559" y="89"/>
                </a:lnTo>
                <a:lnTo>
                  <a:pt x="3560" y="86"/>
                </a:lnTo>
                <a:lnTo>
                  <a:pt x="3562" y="83"/>
                </a:lnTo>
                <a:lnTo>
                  <a:pt x="3563" y="80"/>
                </a:lnTo>
                <a:lnTo>
                  <a:pt x="3564" y="76"/>
                </a:lnTo>
                <a:lnTo>
                  <a:pt x="3562" y="74"/>
                </a:lnTo>
                <a:lnTo>
                  <a:pt x="3558" y="72"/>
                </a:lnTo>
                <a:lnTo>
                  <a:pt x="3555" y="70"/>
                </a:lnTo>
                <a:lnTo>
                  <a:pt x="3552" y="69"/>
                </a:lnTo>
                <a:lnTo>
                  <a:pt x="3549" y="66"/>
                </a:lnTo>
                <a:lnTo>
                  <a:pt x="3545" y="60"/>
                </a:lnTo>
                <a:lnTo>
                  <a:pt x="3544" y="56"/>
                </a:lnTo>
                <a:lnTo>
                  <a:pt x="3540" y="50"/>
                </a:lnTo>
                <a:lnTo>
                  <a:pt x="3535" y="47"/>
                </a:lnTo>
                <a:lnTo>
                  <a:pt x="3456" y="47"/>
                </a:lnTo>
                <a:lnTo>
                  <a:pt x="3450" y="45"/>
                </a:lnTo>
                <a:lnTo>
                  <a:pt x="3443" y="42"/>
                </a:lnTo>
                <a:lnTo>
                  <a:pt x="3438" y="40"/>
                </a:lnTo>
                <a:lnTo>
                  <a:pt x="3431" y="37"/>
                </a:lnTo>
                <a:lnTo>
                  <a:pt x="3425" y="34"/>
                </a:lnTo>
                <a:lnTo>
                  <a:pt x="3420" y="31"/>
                </a:lnTo>
                <a:lnTo>
                  <a:pt x="3404" y="21"/>
                </a:lnTo>
                <a:lnTo>
                  <a:pt x="3395" y="17"/>
                </a:lnTo>
                <a:lnTo>
                  <a:pt x="3387" y="12"/>
                </a:lnTo>
                <a:lnTo>
                  <a:pt x="3388" y="10"/>
                </a:lnTo>
                <a:lnTo>
                  <a:pt x="3388" y="8"/>
                </a:lnTo>
                <a:lnTo>
                  <a:pt x="3386" y="0"/>
                </a:lnTo>
                <a:close/>
                <a:moveTo>
                  <a:pt x="3514" y="12"/>
                </a:moveTo>
                <a:lnTo>
                  <a:pt x="3506" y="16"/>
                </a:lnTo>
                <a:lnTo>
                  <a:pt x="3492" y="32"/>
                </a:lnTo>
                <a:lnTo>
                  <a:pt x="3484" y="37"/>
                </a:lnTo>
                <a:lnTo>
                  <a:pt x="3470" y="37"/>
                </a:lnTo>
                <a:lnTo>
                  <a:pt x="3466" y="39"/>
                </a:lnTo>
                <a:lnTo>
                  <a:pt x="3461" y="46"/>
                </a:lnTo>
                <a:lnTo>
                  <a:pt x="3456" y="47"/>
                </a:lnTo>
                <a:lnTo>
                  <a:pt x="3535" y="47"/>
                </a:lnTo>
                <a:lnTo>
                  <a:pt x="3529" y="43"/>
                </a:lnTo>
                <a:lnTo>
                  <a:pt x="3526" y="38"/>
                </a:lnTo>
                <a:lnTo>
                  <a:pt x="3521" y="24"/>
                </a:lnTo>
                <a:lnTo>
                  <a:pt x="3518" y="17"/>
                </a:lnTo>
                <a:lnTo>
                  <a:pt x="3514" y="12"/>
                </a:lnTo>
                <a:close/>
              </a:path>
            </a:pathLst>
          </a:custGeom>
          <a:solidFill>
            <a:srgbClr val="4B49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7" name="AutoShape 11"/>
          <p:cNvSpPr>
            <a:spLocks/>
          </p:cNvSpPr>
          <p:nvPr/>
        </p:nvSpPr>
        <p:spPr bwMode="auto">
          <a:xfrm>
            <a:off x="6673226" y="4414954"/>
            <a:ext cx="2191628" cy="197469"/>
          </a:xfrm>
          <a:custGeom>
            <a:avLst/>
            <a:gdLst>
              <a:gd name="T0" fmla="+- 0 11215 11185"/>
              <a:gd name="T1" fmla="*/ T0 w 3588"/>
              <a:gd name="T2" fmla="+- 0 10153 9743"/>
              <a:gd name="T3" fmla="*/ 10153 h 425"/>
              <a:gd name="T4" fmla="+- 0 11217 11185"/>
              <a:gd name="T5" fmla="*/ T4 w 3588"/>
              <a:gd name="T6" fmla="+- 0 10149 9743"/>
              <a:gd name="T7" fmla="*/ 10149 h 425"/>
              <a:gd name="T8" fmla="+- 0 11213 11185"/>
              <a:gd name="T9" fmla="*/ T8 w 3588"/>
              <a:gd name="T10" fmla="+- 0 10146 9743"/>
              <a:gd name="T11" fmla="*/ 10146 h 425"/>
              <a:gd name="T12" fmla="+- 0 12389 11185"/>
              <a:gd name="T13" fmla="*/ T12 w 3588"/>
              <a:gd name="T14" fmla="+- 0 10007 9743"/>
              <a:gd name="T15" fmla="*/ 10007 h 425"/>
              <a:gd name="T16" fmla="+- 0 12410 11185"/>
              <a:gd name="T17" fmla="*/ T16 w 3588"/>
              <a:gd name="T18" fmla="+- 0 10014 9743"/>
              <a:gd name="T19" fmla="*/ 10014 h 425"/>
              <a:gd name="T20" fmla="+- 0 12383 11185"/>
              <a:gd name="T21" fmla="*/ T20 w 3588"/>
              <a:gd name="T22" fmla="+- 0 10004 9743"/>
              <a:gd name="T23" fmla="*/ 10004 h 425"/>
              <a:gd name="T24" fmla="+- 0 12374 11185"/>
              <a:gd name="T25" fmla="*/ T24 w 3588"/>
              <a:gd name="T26" fmla="+- 0 9979 9743"/>
              <a:gd name="T27" fmla="*/ 9979 h 425"/>
              <a:gd name="T28" fmla="+- 0 12439 11185"/>
              <a:gd name="T29" fmla="*/ T28 w 3588"/>
              <a:gd name="T30" fmla="+- 0 9848 9743"/>
              <a:gd name="T31" fmla="*/ 9848 h 425"/>
              <a:gd name="T32" fmla="+- 0 12453 11185"/>
              <a:gd name="T33" fmla="*/ T32 w 3588"/>
              <a:gd name="T34" fmla="+- 0 9836 9743"/>
              <a:gd name="T35" fmla="*/ 9836 h 425"/>
              <a:gd name="T36" fmla="+- 0 12439 11185"/>
              <a:gd name="T37" fmla="*/ T36 w 3588"/>
              <a:gd name="T38" fmla="+- 0 9833 9743"/>
              <a:gd name="T39" fmla="*/ 9833 h 425"/>
              <a:gd name="T40" fmla="+- 0 12454 11185"/>
              <a:gd name="T41" fmla="*/ T40 w 3588"/>
              <a:gd name="T42" fmla="+- 0 9823 9743"/>
              <a:gd name="T43" fmla="*/ 9823 h 425"/>
              <a:gd name="T44" fmla="+- 0 12451 11185"/>
              <a:gd name="T45" fmla="*/ T44 w 3588"/>
              <a:gd name="T46" fmla="+- 0 9821 9743"/>
              <a:gd name="T47" fmla="*/ 9821 h 425"/>
              <a:gd name="T48" fmla="+- 0 14699 11185"/>
              <a:gd name="T49" fmla="*/ T48 w 3588"/>
              <a:gd name="T50" fmla="+- 0 10033 9743"/>
              <a:gd name="T51" fmla="*/ 10033 h 425"/>
              <a:gd name="T52" fmla="+- 0 14670 11185"/>
              <a:gd name="T53" fmla="*/ T52 w 3588"/>
              <a:gd name="T54" fmla="+- 0 10013 9743"/>
              <a:gd name="T55" fmla="*/ 10013 h 425"/>
              <a:gd name="T56" fmla="+- 0 14712 11185"/>
              <a:gd name="T57" fmla="*/ T56 w 3588"/>
              <a:gd name="T58" fmla="+- 0 10003 9743"/>
              <a:gd name="T59" fmla="*/ 10003 h 425"/>
              <a:gd name="T60" fmla="+- 0 14709 11185"/>
              <a:gd name="T61" fmla="*/ T60 w 3588"/>
              <a:gd name="T62" fmla="+- 0 9991 9743"/>
              <a:gd name="T63" fmla="*/ 9991 h 425"/>
              <a:gd name="T64" fmla="+- 0 14710 11185"/>
              <a:gd name="T65" fmla="*/ T64 w 3588"/>
              <a:gd name="T66" fmla="+- 0 9980 9743"/>
              <a:gd name="T67" fmla="*/ 9980 h 425"/>
              <a:gd name="T68" fmla="+- 0 14728 11185"/>
              <a:gd name="T69" fmla="*/ T68 w 3588"/>
              <a:gd name="T70" fmla="+- 0 9976 9743"/>
              <a:gd name="T71" fmla="*/ 9976 h 425"/>
              <a:gd name="T72" fmla="+- 0 14728 11185"/>
              <a:gd name="T73" fmla="*/ T72 w 3588"/>
              <a:gd name="T74" fmla="+- 0 9976 9743"/>
              <a:gd name="T75" fmla="*/ 9976 h 425"/>
              <a:gd name="T76" fmla="+- 0 14726 11185"/>
              <a:gd name="T77" fmla="*/ T76 w 3588"/>
              <a:gd name="T78" fmla="+- 0 9972 9743"/>
              <a:gd name="T79" fmla="*/ 9972 h 425"/>
              <a:gd name="T80" fmla="+- 0 14729 11185"/>
              <a:gd name="T81" fmla="*/ T80 w 3588"/>
              <a:gd name="T82" fmla="+- 0 9967 9743"/>
              <a:gd name="T83" fmla="*/ 9967 h 425"/>
              <a:gd name="T84" fmla="+- 0 14758 11185"/>
              <a:gd name="T85" fmla="*/ T84 w 3588"/>
              <a:gd name="T86" fmla="+- 0 9961 9743"/>
              <a:gd name="T87" fmla="*/ 9961 h 425"/>
              <a:gd name="T88" fmla="+- 0 14749 11185"/>
              <a:gd name="T89" fmla="*/ T88 w 3588"/>
              <a:gd name="T90" fmla="+- 0 9957 9743"/>
              <a:gd name="T91" fmla="*/ 9957 h 425"/>
              <a:gd name="T92" fmla="+- 0 14765 11185"/>
              <a:gd name="T93" fmla="*/ T92 w 3588"/>
              <a:gd name="T94" fmla="+- 0 9953 9743"/>
              <a:gd name="T95" fmla="*/ 9953 h 425"/>
              <a:gd name="T96" fmla="+- 0 14748 11185"/>
              <a:gd name="T97" fmla="*/ T96 w 3588"/>
              <a:gd name="T98" fmla="+- 0 9943 9743"/>
              <a:gd name="T99" fmla="*/ 9943 h 425"/>
              <a:gd name="T100" fmla="+- 0 14751 11185"/>
              <a:gd name="T101" fmla="*/ T100 w 3588"/>
              <a:gd name="T102" fmla="+- 0 9939 9743"/>
              <a:gd name="T103" fmla="*/ 9939 h 425"/>
              <a:gd name="T104" fmla="+- 0 14746 11185"/>
              <a:gd name="T105" fmla="*/ T104 w 3588"/>
              <a:gd name="T106" fmla="+- 0 9923 9743"/>
              <a:gd name="T107" fmla="*/ 9923 h 425"/>
              <a:gd name="T108" fmla="+- 0 14764 11185"/>
              <a:gd name="T109" fmla="*/ T108 w 3588"/>
              <a:gd name="T110" fmla="+- 0 9915 9743"/>
              <a:gd name="T111" fmla="*/ 9915 h 425"/>
              <a:gd name="T112" fmla="+- 0 14748 11185"/>
              <a:gd name="T113" fmla="*/ T112 w 3588"/>
              <a:gd name="T114" fmla="+- 0 9903 9743"/>
              <a:gd name="T115" fmla="*/ 9903 h 425"/>
              <a:gd name="T116" fmla="+- 0 14495 11185"/>
              <a:gd name="T117" fmla="*/ T116 w 3588"/>
              <a:gd name="T118" fmla="+- 0 9911 9743"/>
              <a:gd name="T119" fmla="*/ 9911 h 425"/>
              <a:gd name="T120" fmla="+- 0 14467 11185"/>
              <a:gd name="T121" fmla="*/ T120 w 3588"/>
              <a:gd name="T122" fmla="+- 0 9905 9743"/>
              <a:gd name="T123" fmla="*/ 9905 h 425"/>
              <a:gd name="T124" fmla="+- 0 14466 11185"/>
              <a:gd name="T125" fmla="*/ T124 w 3588"/>
              <a:gd name="T126" fmla="+- 0 9904 9743"/>
              <a:gd name="T127" fmla="*/ 9904 h 425"/>
              <a:gd name="T128" fmla="+- 0 14434 11185"/>
              <a:gd name="T129" fmla="*/ T128 w 3588"/>
              <a:gd name="T130" fmla="+- 0 9898 9743"/>
              <a:gd name="T131" fmla="*/ 9898 h 425"/>
              <a:gd name="T132" fmla="+- 0 14479 11185"/>
              <a:gd name="T133" fmla="*/ T132 w 3588"/>
              <a:gd name="T134" fmla="+- 0 9902 9743"/>
              <a:gd name="T135" fmla="*/ 9902 h 425"/>
              <a:gd name="T136" fmla="+- 0 14478 11185"/>
              <a:gd name="T137" fmla="*/ T136 w 3588"/>
              <a:gd name="T138" fmla="+- 0 9897 9743"/>
              <a:gd name="T139" fmla="*/ 9897 h 425"/>
              <a:gd name="T140" fmla="+- 0 14456 11185"/>
              <a:gd name="T141" fmla="*/ T140 w 3588"/>
              <a:gd name="T142" fmla="+- 0 9897 9743"/>
              <a:gd name="T143" fmla="*/ 9897 h 425"/>
              <a:gd name="T144" fmla="+- 0 14500 11185"/>
              <a:gd name="T145" fmla="*/ T144 w 3588"/>
              <a:gd name="T146" fmla="+- 0 9891 9743"/>
              <a:gd name="T147" fmla="*/ 9891 h 425"/>
              <a:gd name="T148" fmla="+- 0 14464 11185"/>
              <a:gd name="T149" fmla="*/ T148 w 3588"/>
              <a:gd name="T150" fmla="+- 0 9896 9743"/>
              <a:gd name="T151" fmla="*/ 9896 h 425"/>
              <a:gd name="T152" fmla="+- 0 14482 11185"/>
              <a:gd name="T153" fmla="*/ T152 w 3588"/>
              <a:gd name="T154" fmla="+- 0 9895 9743"/>
              <a:gd name="T155" fmla="*/ 9895 h 425"/>
              <a:gd name="T156" fmla="+- 0 14411 11185"/>
              <a:gd name="T157" fmla="*/ T156 w 3588"/>
              <a:gd name="T158" fmla="+- 0 9885 9743"/>
              <a:gd name="T159" fmla="*/ 9885 h 425"/>
              <a:gd name="T160" fmla="+- 0 14419 11185"/>
              <a:gd name="T161" fmla="*/ T160 w 3588"/>
              <a:gd name="T162" fmla="+- 0 9876 9743"/>
              <a:gd name="T163" fmla="*/ 9876 h 425"/>
              <a:gd name="T164" fmla="+- 0 14451 11185"/>
              <a:gd name="T165" fmla="*/ T164 w 3588"/>
              <a:gd name="T166" fmla="+- 0 9867 9743"/>
              <a:gd name="T167" fmla="*/ 9867 h 425"/>
              <a:gd name="T168" fmla="+- 0 14447 11185"/>
              <a:gd name="T169" fmla="*/ T168 w 3588"/>
              <a:gd name="T170" fmla="+- 0 9855 9743"/>
              <a:gd name="T171" fmla="*/ 9855 h 425"/>
              <a:gd name="T172" fmla="+- 0 14442 11185"/>
              <a:gd name="T173" fmla="*/ T172 w 3588"/>
              <a:gd name="T174" fmla="+- 0 9853 9743"/>
              <a:gd name="T175" fmla="*/ 9853 h 425"/>
              <a:gd name="T176" fmla="+- 0 14462 11185"/>
              <a:gd name="T177" fmla="*/ T176 w 3588"/>
              <a:gd name="T178" fmla="+- 0 9851 9743"/>
              <a:gd name="T179" fmla="*/ 9851 h 425"/>
              <a:gd name="T180" fmla="+- 0 14448 11185"/>
              <a:gd name="T181" fmla="*/ T180 w 3588"/>
              <a:gd name="T182" fmla="+- 0 9843 9743"/>
              <a:gd name="T183" fmla="*/ 9843 h 425"/>
              <a:gd name="T184" fmla="+- 0 14453 11185"/>
              <a:gd name="T185" fmla="*/ T184 w 3588"/>
              <a:gd name="T186" fmla="+- 0 9847 9743"/>
              <a:gd name="T187" fmla="*/ 9847 h 425"/>
              <a:gd name="T188" fmla="+- 0 14451 11185"/>
              <a:gd name="T189" fmla="*/ T188 w 3588"/>
              <a:gd name="T190" fmla="+- 0 9837 9743"/>
              <a:gd name="T191" fmla="*/ 9837 h 425"/>
              <a:gd name="T192" fmla="+- 0 14479 11185"/>
              <a:gd name="T193" fmla="*/ T192 w 3588"/>
              <a:gd name="T194" fmla="+- 0 9835 9743"/>
              <a:gd name="T195" fmla="*/ 9835 h 425"/>
              <a:gd name="T196" fmla="+- 0 14767 11185"/>
              <a:gd name="T197" fmla="*/ T196 w 3588"/>
              <a:gd name="T198" fmla="+- 0 9837 9743"/>
              <a:gd name="T199" fmla="*/ 9837 h 425"/>
              <a:gd name="T200" fmla="+- 0 14754 11185"/>
              <a:gd name="T201" fmla="*/ T200 w 3588"/>
              <a:gd name="T202" fmla="+- 0 9833 9743"/>
              <a:gd name="T203" fmla="*/ 9833 h 425"/>
              <a:gd name="T204" fmla="+- 0 14756 11185"/>
              <a:gd name="T205" fmla="*/ T204 w 3588"/>
              <a:gd name="T206" fmla="+- 0 9830 9743"/>
              <a:gd name="T207" fmla="*/ 9830 h 425"/>
              <a:gd name="T208" fmla="+- 0 14534 11185"/>
              <a:gd name="T209" fmla="*/ T208 w 3588"/>
              <a:gd name="T210" fmla="+- 0 9823 9743"/>
              <a:gd name="T211" fmla="*/ 9823 h 425"/>
              <a:gd name="T212" fmla="+- 0 14546 11185"/>
              <a:gd name="T213" fmla="*/ T212 w 3588"/>
              <a:gd name="T214" fmla="+- 0 9817 9743"/>
              <a:gd name="T215" fmla="*/ 9817 h 425"/>
              <a:gd name="T216" fmla="+- 0 14751 11185"/>
              <a:gd name="T217" fmla="*/ T216 w 3588"/>
              <a:gd name="T218" fmla="+- 0 9813 9743"/>
              <a:gd name="T219" fmla="*/ 9813 h 425"/>
              <a:gd name="T220" fmla="+- 0 14656 11185"/>
              <a:gd name="T221" fmla="*/ T220 w 3588"/>
              <a:gd name="T222" fmla="+- 0 9801 9743"/>
              <a:gd name="T223" fmla="*/ 9801 h 425"/>
              <a:gd name="T224" fmla="+- 0 14674 11185"/>
              <a:gd name="T225" fmla="*/ T224 w 3588"/>
              <a:gd name="T226" fmla="+- 0 9783 9743"/>
              <a:gd name="T227" fmla="*/ 9783 h 425"/>
              <a:gd name="T228" fmla="+- 0 14687 11185"/>
              <a:gd name="T229" fmla="*/ T228 w 3588"/>
              <a:gd name="T230" fmla="+- 0 9787 9743"/>
              <a:gd name="T231" fmla="*/ 9787 h 425"/>
              <a:gd name="T232" fmla="+- 0 14730 11185"/>
              <a:gd name="T233" fmla="*/ T232 w 3588"/>
              <a:gd name="T234" fmla="+- 0 9789 9743"/>
              <a:gd name="T235" fmla="*/ 9789 h 425"/>
              <a:gd name="T236" fmla="+- 0 14612 11185"/>
              <a:gd name="T237" fmla="*/ T236 w 3588"/>
              <a:gd name="T238" fmla="+- 0 9771 9743"/>
              <a:gd name="T239" fmla="*/ 9771 h 425"/>
              <a:gd name="T240" fmla="+- 0 14572 11185"/>
              <a:gd name="T241" fmla="*/ T240 w 3588"/>
              <a:gd name="T242" fmla="+- 0 9771 9743"/>
              <a:gd name="T243" fmla="*/ 9771 h 425"/>
              <a:gd name="T244" fmla="+- 0 14572 11185"/>
              <a:gd name="T245" fmla="*/ T244 w 3588"/>
              <a:gd name="T246" fmla="+- 0 9763 9743"/>
              <a:gd name="T247" fmla="*/ 9763 h 425"/>
              <a:gd name="T248" fmla="+- 0 14586 11185"/>
              <a:gd name="T249" fmla="*/ T248 w 3588"/>
              <a:gd name="T250" fmla="+- 0 9759 9743"/>
              <a:gd name="T251" fmla="*/ 9759 h 4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 ang="0">
                <a:pos x="T249" y="T251"/>
              </a:cxn>
            </a:cxnLst>
            <a:rect l="0" t="0" r="r" b="b"/>
            <a:pathLst>
              <a:path w="3588" h="425">
                <a:moveTo>
                  <a:pt x="14" y="416"/>
                </a:moveTo>
                <a:lnTo>
                  <a:pt x="11" y="423"/>
                </a:lnTo>
                <a:lnTo>
                  <a:pt x="13" y="424"/>
                </a:lnTo>
                <a:lnTo>
                  <a:pt x="14" y="424"/>
                </a:lnTo>
                <a:lnTo>
                  <a:pt x="16" y="424"/>
                </a:lnTo>
                <a:lnTo>
                  <a:pt x="15" y="417"/>
                </a:lnTo>
                <a:lnTo>
                  <a:pt x="14" y="416"/>
                </a:lnTo>
                <a:close/>
                <a:moveTo>
                  <a:pt x="26" y="408"/>
                </a:moveTo>
                <a:lnTo>
                  <a:pt x="20" y="408"/>
                </a:lnTo>
                <a:lnTo>
                  <a:pt x="20" y="409"/>
                </a:lnTo>
                <a:lnTo>
                  <a:pt x="22" y="413"/>
                </a:lnTo>
                <a:lnTo>
                  <a:pt x="15" y="417"/>
                </a:lnTo>
                <a:lnTo>
                  <a:pt x="16" y="424"/>
                </a:lnTo>
                <a:lnTo>
                  <a:pt x="26" y="423"/>
                </a:lnTo>
                <a:lnTo>
                  <a:pt x="26" y="411"/>
                </a:lnTo>
                <a:lnTo>
                  <a:pt x="26" y="408"/>
                </a:lnTo>
                <a:close/>
                <a:moveTo>
                  <a:pt x="12" y="412"/>
                </a:moveTo>
                <a:lnTo>
                  <a:pt x="10" y="412"/>
                </a:lnTo>
                <a:lnTo>
                  <a:pt x="6" y="421"/>
                </a:lnTo>
                <a:lnTo>
                  <a:pt x="11" y="423"/>
                </a:lnTo>
                <a:lnTo>
                  <a:pt x="14" y="416"/>
                </a:lnTo>
                <a:lnTo>
                  <a:pt x="12" y="412"/>
                </a:lnTo>
                <a:close/>
                <a:moveTo>
                  <a:pt x="26" y="413"/>
                </a:moveTo>
                <a:lnTo>
                  <a:pt x="26" y="423"/>
                </a:lnTo>
                <a:lnTo>
                  <a:pt x="27" y="423"/>
                </a:lnTo>
                <a:lnTo>
                  <a:pt x="26" y="413"/>
                </a:lnTo>
                <a:close/>
                <a:moveTo>
                  <a:pt x="26" y="407"/>
                </a:moveTo>
                <a:lnTo>
                  <a:pt x="26" y="414"/>
                </a:lnTo>
                <a:lnTo>
                  <a:pt x="27" y="423"/>
                </a:lnTo>
                <a:lnTo>
                  <a:pt x="26" y="423"/>
                </a:lnTo>
                <a:lnTo>
                  <a:pt x="28" y="423"/>
                </a:lnTo>
                <a:lnTo>
                  <a:pt x="28" y="412"/>
                </a:lnTo>
                <a:lnTo>
                  <a:pt x="27" y="411"/>
                </a:lnTo>
                <a:lnTo>
                  <a:pt x="28" y="410"/>
                </a:lnTo>
                <a:lnTo>
                  <a:pt x="26" y="407"/>
                </a:lnTo>
                <a:close/>
                <a:moveTo>
                  <a:pt x="29" y="411"/>
                </a:moveTo>
                <a:lnTo>
                  <a:pt x="28" y="412"/>
                </a:lnTo>
                <a:lnTo>
                  <a:pt x="28" y="423"/>
                </a:lnTo>
                <a:lnTo>
                  <a:pt x="30" y="423"/>
                </a:lnTo>
                <a:lnTo>
                  <a:pt x="30" y="413"/>
                </a:lnTo>
                <a:lnTo>
                  <a:pt x="29" y="411"/>
                </a:lnTo>
                <a:close/>
                <a:moveTo>
                  <a:pt x="31" y="409"/>
                </a:moveTo>
                <a:lnTo>
                  <a:pt x="30" y="410"/>
                </a:lnTo>
                <a:lnTo>
                  <a:pt x="30" y="413"/>
                </a:lnTo>
                <a:lnTo>
                  <a:pt x="36" y="421"/>
                </a:lnTo>
                <a:lnTo>
                  <a:pt x="39" y="419"/>
                </a:lnTo>
                <a:lnTo>
                  <a:pt x="35" y="414"/>
                </a:lnTo>
                <a:lnTo>
                  <a:pt x="34" y="414"/>
                </a:lnTo>
                <a:lnTo>
                  <a:pt x="34" y="412"/>
                </a:lnTo>
                <a:lnTo>
                  <a:pt x="33" y="411"/>
                </a:lnTo>
                <a:lnTo>
                  <a:pt x="31" y="409"/>
                </a:lnTo>
                <a:close/>
                <a:moveTo>
                  <a:pt x="5" y="399"/>
                </a:moveTo>
                <a:lnTo>
                  <a:pt x="2" y="401"/>
                </a:lnTo>
                <a:lnTo>
                  <a:pt x="0" y="404"/>
                </a:lnTo>
                <a:lnTo>
                  <a:pt x="0" y="416"/>
                </a:lnTo>
                <a:lnTo>
                  <a:pt x="2" y="420"/>
                </a:lnTo>
                <a:lnTo>
                  <a:pt x="6" y="421"/>
                </a:lnTo>
                <a:lnTo>
                  <a:pt x="11" y="410"/>
                </a:lnTo>
                <a:lnTo>
                  <a:pt x="5" y="399"/>
                </a:lnTo>
                <a:close/>
                <a:moveTo>
                  <a:pt x="11" y="410"/>
                </a:moveTo>
                <a:lnTo>
                  <a:pt x="6" y="421"/>
                </a:lnTo>
                <a:lnTo>
                  <a:pt x="10" y="412"/>
                </a:lnTo>
                <a:lnTo>
                  <a:pt x="12" y="412"/>
                </a:lnTo>
                <a:lnTo>
                  <a:pt x="11" y="410"/>
                </a:lnTo>
                <a:close/>
                <a:moveTo>
                  <a:pt x="34" y="412"/>
                </a:moveTo>
                <a:lnTo>
                  <a:pt x="34" y="413"/>
                </a:lnTo>
                <a:lnTo>
                  <a:pt x="39" y="419"/>
                </a:lnTo>
                <a:lnTo>
                  <a:pt x="40" y="419"/>
                </a:lnTo>
                <a:lnTo>
                  <a:pt x="40" y="418"/>
                </a:lnTo>
                <a:lnTo>
                  <a:pt x="34" y="412"/>
                </a:lnTo>
                <a:close/>
                <a:moveTo>
                  <a:pt x="34" y="410"/>
                </a:moveTo>
                <a:lnTo>
                  <a:pt x="34" y="412"/>
                </a:lnTo>
                <a:lnTo>
                  <a:pt x="40" y="418"/>
                </a:lnTo>
                <a:lnTo>
                  <a:pt x="41" y="417"/>
                </a:lnTo>
                <a:lnTo>
                  <a:pt x="34" y="410"/>
                </a:lnTo>
                <a:close/>
                <a:moveTo>
                  <a:pt x="34" y="410"/>
                </a:moveTo>
                <a:lnTo>
                  <a:pt x="41" y="417"/>
                </a:lnTo>
                <a:lnTo>
                  <a:pt x="42" y="416"/>
                </a:lnTo>
                <a:lnTo>
                  <a:pt x="43" y="415"/>
                </a:lnTo>
                <a:lnTo>
                  <a:pt x="43" y="413"/>
                </a:lnTo>
                <a:lnTo>
                  <a:pt x="34" y="410"/>
                </a:lnTo>
                <a:close/>
                <a:moveTo>
                  <a:pt x="15" y="414"/>
                </a:moveTo>
                <a:lnTo>
                  <a:pt x="14" y="416"/>
                </a:lnTo>
                <a:lnTo>
                  <a:pt x="15" y="417"/>
                </a:lnTo>
                <a:lnTo>
                  <a:pt x="15" y="414"/>
                </a:lnTo>
                <a:close/>
                <a:moveTo>
                  <a:pt x="15" y="417"/>
                </a:moveTo>
                <a:lnTo>
                  <a:pt x="15" y="417"/>
                </a:lnTo>
                <a:close/>
                <a:moveTo>
                  <a:pt x="15" y="414"/>
                </a:moveTo>
                <a:lnTo>
                  <a:pt x="15" y="414"/>
                </a:lnTo>
                <a:lnTo>
                  <a:pt x="15" y="417"/>
                </a:lnTo>
                <a:lnTo>
                  <a:pt x="15" y="414"/>
                </a:lnTo>
                <a:close/>
                <a:moveTo>
                  <a:pt x="17" y="409"/>
                </a:moveTo>
                <a:lnTo>
                  <a:pt x="15" y="414"/>
                </a:lnTo>
                <a:lnTo>
                  <a:pt x="15" y="417"/>
                </a:lnTo>
                <a:lnTo>
                  <a:pt x="20" y="414"/>
                </a:lnTo>
                <a:lnTo>
                  <a:pt x="17" y="414"/>
                </a:lnTo>
                <a:lnTo>
                  <a:pt x="17" y="409"/>
                </a:lnTo>
                <a:close/>
                <a:moveTo>
                  <a:pt x="14" y="403"/>
                </a:moveTo>
                <a:lnTo>
                  <a:pt x="11" y="410"/>
                </a:lnTo>
                <a:lnTo>
                  <a:pt x="14" y="416"/>
                </a:lnTo>
                <a:lnTo>
                  <a:pt x="15" y="414"/>
                </a:lnTo>
                <a:lnTo>
                  <a:pt x="14" y="406"/>
                </a:lnTo>
                <a:lnTo>
                  <a:pt x="14" y="404"/>
                </a:lnTo>
                <a:lnTo>
                  <a:pt x="16" y="404"/>
                </a:lnTo>
                <a:lnTo>
                  <a:pt x="14" y="403"/>
                </a:lnTo>
                <a:close/>
                <a:moveTo>
                  <a:pt x="18" y="406"/>
                </a:moveTo>
                <a:lnTo>
                  <a:pt x="17" y="409"/>
                </a:lnTo>
                <a:lnTo>
                  <a:pt x="17" y="414"/>
                </a:lnTo>
                <a:lnTo>
                  <a:pt x="20" y="414"/>
                </a:lnTo>
                <a:lnTo>
                  <a:pt x="22" y="413"/>
                </a:lnTo>
                <a:lnTo>
                  <a:pt x="22" y="412"/>
                </a:lnTo>
                <a:lnTo>
                  <a:pt x="20" y="412"/>
                </a:lnTo>
                <a:lnTo>
                  <a:pt x="20" y="409"/>
                </a:lnTo>
                <a:lnTo>
                  <a:pt x="18" y="406"/>
                </a:lnTo>
                <a:close/>
                <a:moveTo>
                  <a:pt x="30" y="413"/>
                </a:moveTo>
                <a:lnTo>
                  <a:pt x="30" y="414"/>
                </a:lnTo>
                <a:lnTo>
                  <a:pt x="31" y="414"/>
                </a:lnTo>
                <a:lnTo>
                  <a:pt x="30" y="413"/>
                </a:lnTo>
                <a:close/>
                <a:moveTo>
                  <a:pt x="34" y="412"/>
                </a:moveTo>
                <a:lnTo>
                  <a:pt x="34" y="414"/>
                </a:lnTo>
                <a:lnTo>
                  <a:pt x="35" y="414"/>
                </a:lnTo>
                <a:lnTo>
                  <a:pt x="34" y="412"/>
                </a:lnTo>
                <a:close/>
                <a:moveTo>
                  <a:pt x="16" y="404"/>
                </a:moveTo>
                <a:lnTo>
                  <a:pt x="14" y="404"/>
                </a:lnTo>
                <a:lnTo>
                  <a:pt x="14" y="406"/>
                </a:lnTo>
                <a:lnTo>
                  <a:pt x="15" y="414"/>
                </a:lnTo>
                <a:lnTo>
                  <a:pt x="17" y="409"/>
                </a:lnTo>
                <a:lnTo>
                  <a:pt x="17" y="404"/>
                </a:lnTo>
                <a:lnTo>
                  <a:pt x="16" y="404"/>
                </a:lnTo>
                <a:close/>
                <a:moveTo>
                  <a:pt x="34" y="407"/>
                </a:moveTo>
                <a:lnTo>
                  <a:pt x="34" y="410"/>
                </a:lnTo>
                <a:lnTo>
                  <a:pt x="43" y="413"/>
                </a:lnTo>
                <a:lnTo>
                  <a:pt x="44" y="410"/>
                </a:lnTo>
                <a:lnTo>
                  <a:pt x="34" y="407"/>
                </a:lnTo>
                <a:close/>
                <a:moveTo>
                  <a:pt x="30" y="410"/>
                </a:moveTo>
                <a:lnTo>
                  <a:pt x="29" y="411"/>
                </a:lnTo>
                <a:lnTo>
                  <a:pt x="30" y="413"/>
                </a:lnTo>
                <a:lnTo>
                  <a:pt x="30" y="410"/>
                </a:lnTo>
                <a:close/>
                <a:moveTo>
                  <a:pt x="25" y="407"/>
                </a:moveTo>
                <a:lnTo>
                  <a:pt x="26" y="413"/>
                </a:lnTo>
                <a:lnTo>
                  <a:pt x="26" y="407"/>
                </a:lnTo>
                <a:lnTo>
                  <a:pt x="25" y="407"/>
                </a:lnTo>
                <a:close/>
                <a:moveTo>
                  <a:pt x="33" y="411"/>
                </a:moveTo>
                <a:lnTo>
                  <a:pt x="34" y="412"/>
                </a:lnTo>
                <a:lnTo>
                  <a:pt x="33" y="411"/>
                </a:lnTo>
                <a:close/>
                <a:moveTo>
                  <a:pt x="28" y="410"/>
                </a:moveTo>
                <a:lnTo>
                  <a:pt x="27" y="411"/>
                </a:lnTo>
                <a:lnTo>
                  <a:pt x="28" y="412"/>
                </a:lnTo>
                <a:lnTo>
                  <a:pt x="28" y="410"/>
                </a:lnTo>
                <a:close/>
                <a:moveTo>
                  <a:pt x="28" y="412"/>
                </a:moveTo>
                <a:lnTo>
                  <a:pt x="28" y="412"/>
                </a:lnTo>
                <a:close/>
                <a:moveTo>
                  <a:pt x="28" y="410"/>
                </a:moveTo>
                <a:lnTo>
                  <a:pt x="28" y="412"/>
                </a:lnTo>
                <a:lnTo>
                  <a:pt x="29" y="411"/>
                </a:lnTo>
                <a:lnTo>
                  <a:pt x="28" y="410"/>
                </a:lnTo>
                <a:close/>
                <a:moveTo>
                  <a:pt x="20" y="409"/>
                </a:moveTo>
                <a:lnTo>
                  <a:pt x="20" y="412"/>
                </a:lnTo>
                <a:lnTo>
                  <a:pt x="22" y="412"/>
                </a:lnTo>
                <a:lnTo>
                  <a:pt x="20" y="409"/>
                </a:lnTo>
                <a:close/>
                <a:moveTo>
                  <a:pt x="32" y="409"/>
                </a:moveTo>
                <a:lnTo>
                  <a:pt x="33" y="411"/>
                </a:lnTo>
                <a:lnTo>
                  <a:pt x="34" y="412"/>
                </a:lnTo>
                <a:lnTo>
                  <a:pt x="34" y="410"/>
                </a:lnTo>
                <a:lnTo>
                  <a:pt x="32" y="409"/>
                </a:lnTo>
                <a:close/>
                <a:moveTo>
                  <a:pt x="30" y="408"/>
                </a:moveTo>
                <a:lnTo>
                  <a:pt x="28" y="410"/>
                </a:lnTo>
                <a:lnTo>
                  <a:pt x="29" y="411"/>
                </a:lnTo>
                <a:lnTo>
                  <a:pt x="30" y="410"/>
                </a:lnTo>
                <a:lnTo>
                  <a:pt x="30" y="409"/>
                </a:lnTo>
                <a:lnTo>
                  <a:pt x="30" y="408"/>
                </a:lnTo>
                <a:close/>
                <a:moveTo>
                  <a:pt x="33" y="411"/>
                </a:moveTo>
                <a:lnTo>
                  <a:pt x="33" y="411"/>
                </a:lnTo>
                <a:close/>
                <a:moveTo>
                  <a:pt x="33" y="411"/>
                </a:moveTo>
                <a:lnTo>
                  <a:pt x="33" y="411"/>
                </a:lnTo>
                <a:close/>
                <a:moveTo>
                  <a:pt x="31" y="409"/>
                </a:moveTo>
                <a:lnTo>
                  <a:pt x="33" y="411"/>
                </a:lnTo>
                <a:lnTo>
                  <a:pt x="32" y="409"/>
                </a:lnTo>
                <a:lnTo>
                  <a:pt x="31" y="409"/>
                </a:lnTo>
                <a:close/>
                <a:moveTo>
                  <a:pt x="42" y="398"/>
                </a:moveTo>
                <a:lnTo>
                  <a:pt x="34" y="406"/>
                </a:lnTo>
                <a:lnTo>
                  <a:pt x="34" y="407"/>
                </a:lnTo>
                <a:lnTo>
                  <a:pt x="44" y="410"/>
                </a:lnTo>
                <a:lnTo>
                  <a:pt x="45" y="409"/>
                </a:lnTo>
                <a:lnTo>
                  <a:pt x="45" y="402"/>
                </a:lnTo>
                <a:lnTo>
                  <a:pt x="44" y="400"/>
                </a:lnTo>
                <a:lnTo>
                  <a:pt x="42" y="398"/>
                </a:lnTo>
                <a:close/>
                <a:moveTo>
                  <a:pt x="30" y="409"/>
                </a:moveTo>
                <a:lnTo>
                  <a:pt x="30" y="410"/>
                </a:lnTo>
                <a:lnTo>
                  <a:pt x="31" y="409"/>
                </a:lnTo>
                <a:lnTo>
                  <a:pt x="30" y="409"/>
                </a:lnTo>
                <a:close/>
                <a:moveTo>
                  <a:pt x="28" y="408"/>
                </a:moveTo>
                <a:lnTo>
                  <a:pt x="28" y="410"/>
                </a:lnTo>
                <a:lnTo>
                  <a:pt x="30" y="408"/>
                </a:lnTo>
                <a:lnTo>
                  <a:pt x="28" y="408"/>
                </a:lnTo>
                <a:close/>
                <a:moveTo>
                  <a:pt x="26" y="407"/>
                </a:moveTo>
                <a:lnTo>
                  <a:pt x="28" y="410"/>
                </a:lnTo>
                <a:lnTo>
                  <a:pt x="28" y="408"/>
                </a:lnTo>
                <a:lnTo>
                  <a:pt x="26" y="407"/>
                </a:lnTo>
                <a:close/>
                <a:moveTo>
                  <a:pt x="32" y="408"/>
                </a:moveTo>
                <a:lnTo>
                  <a:pt x="32" y="408"/>
                </a:lnTo>
                <a:lnTo>
                  <a:pt x="31" y="409"/>
                </a:lnTo>
                <a:lnTo>
                  <a:pt x="32" y="409"/>
                </a:lnTo>
                <a:lnTo>
                  <a:pt x="34" y="410"/>
                </a:lnTo>
                <a:lnTo>
                  <a:pt x="32" y="408"/>
                </a:lnTo>
                <a:close/>
                <a:moveTo>
                  <a:pt x="34" y="406"/>
                </a:moveTo>
                <a:lnTo>
                  <a:pt x="32" y="408"/>
                </a:lnTo>
                <a:lnTo>
                  <a:pt x="34" y="410"/>
                </a:lnTo>
                <a:lnTo>
                  <a:pt x="34" y="407"/>
                </a:lnTo>
                <a:lnTo>
                  <a:pt x="34" y="406"/>
                </a:lnTo>
                <a:close/>
                <a:moveTo>
                  <a:pt x="12" y="395"/>
                </a:moveTo>
                <a:lnTo>
                  <a:pt x="5" y="399"/>
                </a:lnTo>
                <a:lnTo>
                  <a:pt x="11" y="410"/>
                </a:lnTo>
                <a:lnTo>
                  <a:pt x="14" y="403"/>
                </a:lnTo>
                <a:lnTo>
                  <a:pt x="16" y="403"/>
                </a:lnTo>
                <a:lnTo>
                  <a:pt x="12" y="395"/>
                </a:lnTo>
                <a:close/>
                <a:moveTo>
                  <a:pt x="31" y="409"/>
                </a:moveTo>
                <a:lnTo>
                  <a:pt x="31" y="409"/>
                </a:lnTo>
                <a:lnTo>
                  <a:pt x="32" y="409"/>
                </a:lnTo>
                <a:lnTo>
                  <a:pt x="31" y="409"/>
                </a:lnTo>
                <a:close/>
                <a:moveTo>
                  <a:pt x="25" y="403"/>
                </a:moveTo>
                <a:lnTo>
                  <a:pt x="17" y="404"/>
                </a:lnTo>
                <a:lnTo>
                  <a:pt x="19" y="405"/>
                </a:lnTo>
                <a:lnTo>
                  <a:pt x="18" y="406"/>
                </a:lnTo>
                <a:lnTo>
                  <a:pt x="20" y="409"/>
                </a:lnTo>
                <a:lnTo>
                  <a:pt x="20" y="408"/>
                </a:lnTo>
                <a:lnTo>
                  <a:pt x="26" y="408"/>
                </a:lnTo>
                <a:lnTo>
                  <a:pt x="25" y="407"/>
                </a:lnTo>
                <a:lnTo>
                  <a:pt x="25" y="406"/>
                </a:lnTo>
                <a:lnTo>
                  <a:pt x="25" y="405"/>
                </a:lnTo>
                <a:lnTo>
                  <a:pt x="24" y="405"/>
                </a:lnTo>
                <a:lnTo>
                  <a:pt x="25" y="404"/>
                </a:lnTo>
                <a:lnTo>
                  <a:pt x="25" y="403"/>
                </a:lnTo>
                <a:close/>
                <a:moveTo>
                  <a:pt x="17" y="404"/>
                </a:moveTo>
                <a:lnTo>
                  <a:pt x="17" y="409"/>
                </a:lnTo>
                <a:lnTo>
                  <a:pt x="18" y="406"/>
                </a:lnTo>
                <a:lnTo>
                  <a:pt x="17" y="404"/>
                </a:lnTo>
                <a:close/>
                <a:moveTo>
                  <a:pt x="31" y="407"/>
                </a:moveTo>
                <a:lnTo>
                  <a:pt x="30" y="408"/>
                </a:lnTo>
                <a:lnTo>
                  <a:pt x="31" y="409"/>
                </a:lnTo>
                <a:lnTo>
                  <a:pt x="31" y="408"/>
                </a:lnTo>
                <a:lnTo>
                  <a:pt x="31" y="407"/>
                </a:lnTo>
                <a:close/>
                <a:moveTo>
                  <a:pt x="30" y="408"/>
                </a:moveTo>
                <a:lnTo>
                  <a:pt x="30" y="409"/>
                </a:lnTo>
                <a:lnTo>
                  <a:pt x="31" y="409"/>
                </a:lnTo>
                <a:lnTo>
                  <a:pt x="30" y="408"/>
                </a:lnTo>
                <a:close/>
                <a:moveTo>
                  <a:pt x="30" y="408"/>
                </a:moveTo>
                <a:lnTo>
                  <a:pt x="30" y="408"/>
                </a:lnTo>
                <a:lnTo>
                  <a:pt x="30" y="409"/>
                </a:lnTo>
                <a:lnTo>
                  <a:pt x="30" y="408"/>
                </a:lnTo>
                <a:close/>
                <a:moveTo>
                  <a:pt x="31" y="407"/>
                </a:moveTo>
                <a:lnTo>
                  <a:pt x="31" y="407"/>
                </a:lnTo>
                <a:lnTo>
                  <a:pt x="31" y="409"/>
                </a:lnTo>
                <a:lnTo>
                  <a:pt x="32" y="408"/>
                </a:lnTo>
                <a:lnTo>
                  <a:pt x="31" y="407"/>
                </a:lnTo>
                <a:close/>
                <a:moveTo>
                  <a:pt x="28" y="406"/>
                </a:moveTo>
                <a:lnTo>
                  <a:pt x="28" y="408"/>
                </a:lnTo>
                <a:lnTo>
                  <a:pt x="30" y="408"/>
                </a:lnTo>
                <a:lnTo>
                  <a:pt x="28" y="406"/>
                </a:lnTo>
                <a:close/>
                <a:moveTo>
                  <a:pt x="30" y="406"/>
                </a:moveTo>
                <a:lnTo>
                  <a:pt x="30" y="408"/>
                </a:lnTo>
                <a:lnTo>
                  <a:pt x="31" y="407"/>
                </a:lnTo>
                <a:lnTo>
                  <a:pt x="30" y="406"/>
                </a:lnTo>
                <a:close/>
                <a:moveTo>
                  <a:pt x="32" y="406"/>
                </a:moveTo>
                <a:lnTo>
                  <a:pt x="31" y="407"/>
                </a:lnTo>
                <a:lnTo>
                  <a:pt x="32" y="408"/>
                </a:lnTo>
                <a:lnTo>
                  <a:pt x="34" y="406"/>
                </a:lnTo>
                <a:lnTo>
                  <a:pt x="32" y="406"/>
                </a:lnTo>
                <a:close/>
                <a:moveTo>
                  <a:pt x="28" y="405"/>
                </a:moveTo>
                <a:lnTo>
                  <a:pt x="28" y="406"/>
                </a:lnTo>
                <a:lnTo>
                  <a:pt x="30" y="408"/>
                </a:lnTo>
                <a:lnTo>
                  <a:pt x="30" y="406"/>
                </a:lnTo>
                <a:lnTo>
                  <a:pt x="29" y="405"/>
                </a:lnTo>
                <a:lnTo>
                  <a:pt x="28" y="405"/>
                </a:lnTo>
                <a:close/>
                <a:moveTo>
                  <a:pt x="26" y="404"/>
                </a:moveTo>
                <a:lnTo>
                  <a:pt x="26" y="407"/>
                </a:lnTo>
                <a:lnTo>
                  <a:pt x="28" y="408"/>
                </a:lnTo>
                <a:lnTo>
                  <a:pt x="28" y="406"/>
                </a:lnTo>
                <a:lnTo>
                  <a:pt x="26" y="404"/>
                </a:lnTo>
                <a:close/>
                <a:moveTo>
                  <a:pt x="26" y="407"/>
                </a:moveTo>
                <a:lnTo>
                  <a:pt x="26" y="407"/>
                </a:lnTo>
                <a:close/>
                <a:moveTo>
                  <a:pt x="30" y="406"/>
                </a:moveTo>
                <a:lnTo>
                  <a:pt x="30" y="407"/>
                </a:lnTo>
                <a:lnTo>
                  <a:pt x="31" y="407"/>
                </a:lnTo>
                <a:lnTo>
                  <a:pt x="30" y="406"/>
                </a:lnTo>
                <a:close/>
                <a:moveTo>
                  <a:pt x="25" y="406"/>
                </a:moveTo>
                <a:lnTo>
                  <a:pt x="25" y="407"/>
                </a:lnTo>
                <a:lnTo>
                  <a:pt x="26" y="407"/>
                </a:lnTo>
                <a:lnTo>
                  <a:pt x="25" y="406"/>
                </a:lnTo>
                <a:close/>
                <a:moveTo>
                  <a:pt x="25" y="406"/>
                </a:moveTo>
                <a:lnTo>
                  <a:pt x="25" y="407"/>
                </a:lnTo>
                <a:lnTo>
                  <a:pt x="25" y="406"/>
                </a:lnTo>
                <a:close/>
                <a:moveTo>
                  <a:pt x="30" y="405"/>
                </a:moveTo>
                <a:lnTo>
                  <a:pt x="30" y="406"/>
                </a:lnTo>
                <a:lnTo>
                  <a:pt x="31" y="407"/>
                </a:lnTo>
                <a:lnTo>
                  <a:pt x="32" y="406"/>
                </a:lnTo>
                <a:lnTo>
                  <a:pt x="30" y="405"/>
                </a:lnTo>
                <a:close/>
                <a:moveTo>
                  <a:pt x="26" y="404"/>
                </a:moveTo>
                <a:lnTo>
                  <a:pt x="25" y="404"/>
                </a:lnTo>
                <a:lnTo>
                  <a:pt x="25" y="406"/>
                </a:lnTo>
                <a:lnTo>
                  <a:pt x="26" y="407"/>
                </a:lnTo>
                <a:lnTo>
                  <a:pt x="26" y="404"/>
                </a:lnTo>
                <a:close/>
                <a:moveTo>
                  <a:pt x="25" y="405"/>
                </a:moveTo>
                <a:lnTo>
                  <a:pt x="25" y="407"/>
                </a:lnTo>
                <a:lnTo>
                  <a:pt x="25" y="405"/>
                </a:lnTo>
                <a:close/>
                <a:moveTo>
                  <a:pt x="34" y="406"/>
                </a:moveTo>
                <a:lnTo>
                  <a:pt x="34" y="406"/>
                </a:lnTo>
                <a:lnTo>
                  <a:pt x="34" y="407"/>
                </a:lnTo>
                <a:lnTo>
                  <a:pt x="34" y="406"/>
                </a:lnTo>
                <a:close/>
                <a:moveTo>
                  <a:pt x="29" y="405"/>
                </a:moveTo>
                <a:lnTo>
                  <a:pt x="30" y="406"/>
                </a:lnTo>
                <a:lnTo>
                  <a:pt x="29" y="405"/>
                </a:lnTo>
                <a:close/>
                <a:moveTo>
                  <a:pt x="34" y="404"/>
                </a:moveTo>
                <a:lnTo>
                  <a:pt x="32" y="406"/>
                </a:lnTo>
                <a:lnTo>
                  <a:pt x="34" y="406"/>
                </a:lnTo>
                <a:lnTo>
                  <a:pt x="34" y="404"/>
                </a:lnTo>
                <a:close/>
                <a:moveTo>
                  <a:pt x="17" y="404"/>
                </a:moveTo>
                <a:lnTo>
                  <a:pt x="18" y="406"/>
                </a:lnTo>
                <a:lnTo>
                  <a:pt x="19" y="405"/>
                </a:lnTo>
                <a:lnTo>
                  <a:pt x="17" y="404"/>
                </a:lnTo>
                <a:close/>
                <a:moveTo>
                  <a:pt x="25" y="405"/>
                </a:moveTo>
                <a:lnTo>
                  <a:pt x="25" y="406"/>
                </a:lnTo>
                <a:lnTo>
                  <a:pt x="25" y="405"/>
                </a:lnTo>
                <a:close/>
                <a:moveTo>
                  <a:pt x="26" y="404"/>
                </a:moveTo>
                <a:lnTo>
                  <a:pt x="28" y="406"/>
                </a:lnTo>
                <a:lnTo>
                  <a:pt x="28" y="405"/>
                </a:lnTo>
                <a:lnTo>
                  <a:pt x="26" y="404"/>
                </a:lnTo>
                <a:close/>
                <a:moveTo>
                  <a:pt x="29" y="405"/>
                </a:moveTo>
                <a:lnTo>
                  <a:pt x="30" y="406"/>
                </a:lnTo>
                <a:lnTo>
                  <a:pt x="30" y="405"/>
                </a:lnTo>
                <a:lnTo>
                  <a:pt x="29" y="405"/>
                </a:lnTo>
                <a:close/>
                <a:moveTo>
                  <a:pt x="34" y="403"/>
                </a:moveTo>
                <a:lnTo>
                  <a:pt x="30" y="403"/>
                </a:lnTo>
                <a:lnTo>
                  <a:pt x="30" y="405"/>
                </a:lnTo>
                <a:lnTo>
                  <a:pt x="32" y="406"/>
                </a:lnTo>
                <a:lnTo>
                  <a:pt x="34" y="404"/>
                </a:lnTo>
                <a:lnTo>
                  <a:pt x="34" y="403"/>
                </a:lnTo>
                <a:close/>
                <a:moveTo>
                  <a:pt x="41" y="397"/>
                </a:moveTo>
                <a:lnTo>
                  <a:pt x="34" y="404"/>
                </a:lnTo>
                <a:lnTo>
                  <a:pt x="34" y="406"/>
                </a:lnTo>
                <a:lnTo>
                  <a:pt x="42" y="398"/>
                </a:lnTo>
                <a:lnTo>
                  <a:pt x="41" y="397"/>
                </a:lnTo>
                <a:close/>
                <a:moveTo>
                  <a:pt x="25" y="404"/>
                </a:moveTo>
                <a:lnTo>
                  <a:pt x="24" y="405"/>
                </a:lnTo>
                <a:lnTo>
                  <a:pt x="25" y="405"/>
                </a:lnTo>
                <a:lnTo>
                  <a:pt x="25" y="404"/>
                </a:lnTo>
                <a:close/>
                <a:moveTo>
                  <a:pt x="25" y="405"/>
                </a:moveTo>
                <a:lnTo>
                  <a:pt x="25" y="405"/>
                </a:lnTo>
                <a:close/>
                <a:moveTo>
                  <a:pt x="30" y="403"/>
                </a:moveTo>
                <a:lnTo>
                  <a:pt x="28" y="403"/>
                </a:lnTo>
                <a:lnTo>
                  <a:pt x="28" y="404"/>
                </a:lnTo>
                <a:lnTo>
                  <a:pt x="29" y="405"/>
                </a:lnTo>
                <a:lnTo>
                  <a:pt x="30" y="405"/>
                </a:lnTo>
                <a:lnTo>
                  <a:pt x="30" y="403"/>
                </a:lnTo>
                <a:close/>
                <a:moveTo>
                  <a:pt x="28" y="404"/>
                </a:moveTo>
                <a:lnTo>
                  <a:pt x="28" y="404"/>
                </a:lnTo>
                <a:lnTo>
                  <a:pt x="29" y="405"/>
                </a:lnTo>
                <a:lnTo>
                  <a:pt x="28" y="404"/>
                </a:lnTo>
                <a:close/>
                <a:moveTo>
                  <a:pt x="28" y="404"/>
                </a:moveTo>
                <a:lnTo>
                  <a:pt x="28" y="405"/>
                </a:lnTo>
                <a:lnTo>
                  <a:pt x="29" y="405"/>
                </a:lnTo>
                <a:lnTo>
                  <a:pt x="28" y="404"/>
                </a:lnTo>
                <a:close/>
                <a:moveTo>
                  <a:pt x="27" y="403"/>
                </a:moveTo>
                <a:lnTo>
                  <a:pt x="27" y="403"/>
                </a:lnTo>
                <a:lnTo>
                  <a:pt x="26" y="404"/>
                </a:lnTo>
                <a:lnTo>
                  <a:pt x="28" y="405"/>
                </a:lnTo>
                <a:lnTo>
                  <a:pt x="28" y="404"/>
                </a:lnTo>
                <a:lnTo>
                  <a:pt x="27" y="403"/>
                </a:lnTo>
                <a:close/>
                <a:moveTo>
                  <a:pt x="25" y="404"/>
                </a:moveTo>
                <a:lnTo>
                  <a:pt x="25" y="404"/>
                </a:lnTo>
                <a:lnTo>
                  <a:pt x="25" y="405"/>
                </a:lnTo>
                <a:lnTo>
                  <a:pt x="25" y="404"/>
                </a:lnTo>
                <a:close/>
                <a:moveTo>
                  <a:pt x="26" y="403"/>
                </a:moveTo>
                <a:lnTo>
                  <a:pt x="25" y="403"/>
                </a:lnTo>
                <a:lnTo>
                  <a:pt x="25" y="404"/>
                </a:lnTo>
                <a:lnTo>
                  <a:pt x="26" y="404"/>
                </a:lnTo>
                <a:lnTo>
                  <a:pt x="26" y="403"/>
                </a:lnTo>
                <a:close/>
                <a:moveTo>
                  <a:pt x="17" y="404"/>
                </a:moveTo>
                <a:lnTo>
                  <a:pt x="16" y="404"/>
                </a:lnTo>
                <a:lnTo>
                  <a:pt x="17" y="404"/>
                </a:lnTo>
                <a:close/>
                <a:moveTo>
                  <a:pt x="27" y="403"/>
                </a:moveTo>
                <a:lnTo>
                  <a:pt x="27" y="403"/>
                </a:lnTo>
                <a:lnTo>
                  <a:pt x="28" y="404"/>
                </a:lnTo>
                <a:lnTo>
                  <a:pt x="28" y="403"/>
                </a:lnTo>
                <a:lnTo>
                  <a:pt x="27" y="403"/>
                </a:lnTo>
                <a:close/>
                <a:moveTo>
                  <a:pt x="37" y="394"/>
                </a:moveTo>
                <a:lnTo>
                  <a:pt x="34" y="394"/>
                </a:lnTo>
                <a:lnTo>
                  <a:pt x="34" y="404"/>
                </a:lnTo>
                <a:lnTo>
                  <a:pt x="41" y="397"/>
                </a:lnTo>
                <a:lnTo>
                  <a:pt x="39" y="395"/>
                </a:lnTo>
                <a:lnTo>
                  <a:pt x="37" y="394"/>
                </a:lnTo>
                <a:close/>
                <a:moveTo>
                  <a:pt x="26" y="404"/>
                </a:moveTo>
                <a:lnTo>
                  <a:pt x="26" y="404"/>
                </a:lnTo>
                <a:close/>
                <a:moveTo>
                  <a:pt x="26" y="404"/>
                </a:moveTo>
                <a:lnTo>
                  <a:pt x="26" y="404"/>
                </a:lnTo>
                <a:close/>
                <a:moveTo>
                  <a:pt x="27" y="403"/>
                </a:moveTo>
                <a:lnTo>
                  <a:pt x="26" y="404"/>
                </a:lnTo>
                <a:lnTo>
                  <a:pt x="27" y="403"/>
                </a:lnTo>
                <a:close/>
                <a:moveTo>
                  <a:pt x="16" y="403"/>
                </a:moveTo>
                <a:lnTo>
                  <a:pt x="14" y="403"/>
                </a:lnTo>
                <a:lnTo>
                  <a:pt x="16" y="404"/>
                </a:lnTo>
                <a:lnTo>
                  <a:pt x="17" y="404"/>
                </a:lnTo>
                <a:lnTo>
                  <a:pt x="16" y="403"/>
                </a:lnTo>
                <a:close/>
                <a:moveTo>
                  <a:pt x="17" y="394"/>
                </a:moveTo>
                <a:lnTo>
                  <a:pt x="15" y="394"/>
                </a:lnTo>
                <a:lnTo>
                  <a:pt x="14" y="394"/>
                </a:lnTo>
                <a:lnTo>
                  <a:pt x="12" y="395"/>
                </a:lnTo>
                <a:lnTo>
                  <a:pt x="17" y="404"/>
                </a:lnTo>
                <a:lnTo>
                  <a:pt x="17" y="394"/>
                </a:lnTo>
                <a:close/>
                <a:moveTo>
                  <a:pt x="34" y="394"/>
                </a:moveTo>
                <a:lnTo>
                  <a:pt x="17" y="394"/>
                </a:lnTo>
                <a:lnTo>
                  <a:pt x="17" y="404"/>
                </a:lnTo>
                <a:lnTo>
                  <a:pt x="25" y="403"/>
                </a:lnTo>
                <a:lnTo>
                  <a:pt x="26" y="403"/>
                </a:lnTo>
                <a:lnTo>
                  <a:pt x="27" y="403"/>
                </a:lnTo>
                <a:lnTo>
                  <a:pt x="34" y="403"/>
                </a:lnTo>
                <a:lnTo>
                  <a:pt x="34" y="394"/>
                </a:lnTo>
                <a:close/>
                <a:moveTo>
                  <a:pt x="27" y="403"/>
                </a:moveTo>
                <a:lnTo>
                  <a:pt x="26" y="403"/>
                </a:lnTo>
                <a:lnTo>
                  <a:pt x="26" y="404"/>
                </a:lnTo>
                <a:lnTo>
                  <a:pt x="27" y="403"/>
                </a:lnTo>
                <a:close/>
                <a:moveTo>
                  <a:pt x="34" y="403"/>
                </a:moveTo>
                <a:lnTo>
                  <a:pt x="27" y="403"/>
                </a:lnTo>
                <a:lnTo>
                  <a:pt x="28" y="404"/>
                </a:lnTo>
                <a:lnTo>
                  <a:pt x="28" y="403"/>
                </a:lnTo>
                <a:lnTo>
                  <a:pt x="34" y="403"/>
                </a:lnTo>
                <a:close/>
                <a:moveTo>
                  <a:pt x="27" y="403"/>
                </a:moveTo>
                <a:lnTo>
                  <a:pt x="27" y="403"/>
                </a:lnTo>
                <a:close/>
                <a:moveTo>
                  <a:pt x="27" y="403"/>
                </a:moveTo>
                <a:lnTo>
                  <a:pt x="27" y="403"/>
                </a:lnTo>
                <a:close/>
                <a:moveTo>
                  <a:pt x="1214" y="284"/>
                </a:moveTo>
                <a:lnTo>
                  <a:pt x="1207" y="291"/>
                </a:lnTo>
                <a:lnTo>
                  <a:pt x="1210" y="294"/>
                </a:lnTo>
                <a:lnTo>
                  <a:pt x="1215" y="295"/>
                </a:lnTo>
                <a:lnTo>
                  <a:pt x="1219" y="293"/>
                </a:lnTo>
                <a:lnTo>
                  <a:pt x="1214" y="284"/>
                </a:lnTo>
                <a:close/>
                <a:moveTo>
                  <a:pt x="1218" y="280"/>
                </a:moveTo>
                <a:lnTo>
                  <a:pt x="1214" y="284"/>
                </a:lnTo>
                <a:lnTo>
                  <a:pt x="1219" y="293"/>
                </a:lnTo>
                <a:lnTo>
                  <a:pt x="1222" y="291"/>
                </a:lnTo>
                <a:lnTo>
                  <a:pt x="1219" y="291"/>
                </a:lnTo>
                <a:lnTo>
                  <a:pt x="1219" y="281"/>
                </a:lnTo>
                <a:lnTo>
                  <a:pt x="1218" y="280"/>
                </a:lnTo>
                <a:close/>
                <a:moveTo>
                  <a:pt x="1210" y="278"/>
                </a:moveTo>
                <a:lnTo>
                  <a:pt x="1202" y="286"/>
                </a:lnTo>
                <a:lnTo>
                  <a:pt x="1207" y="291"/>
                </a:lnTo>
                <a:lnTo>
                  <a:pt x="1214" y="284"/>
                </a:lnTo>
                <a:lnTo>
                  <a:pt x="1210" y="278"/>
                </a:lnTo>
                <a:close/>
                <a:moveTo>
                  <a:pt x="1219" y="281"/>
                </a:moveTo>
                <a:lnTo>
                  <a:pt x="1219" y="291"/>
                </a:lnTo>
                <a:lnTo>
                  <a:pt x="1222" y="291"/>
                </a:lnTo>
                <a:lnTo>
                  <a:pt x="1224" y="290"/>
                </a:lnTo>
                <a:lnTo>
                  <a:pt x="1219" y="281"/>
                </a:lnTo>
                <a:close/>
                <a:moveTo>
                  <a:pt x="1225" y="271"/>
                </a:moveTo>
                <a:lnTo>
                  <a:pt x="1219" y="271"/>
                </a:lnTo>
                <a:lnTo>
                  <a:pt x="1219" y="275"/>
                </a:lnTo>
                <a:lnTo>
                  <a:pt x="1221" y="277"/>
                </a:lnTo>
                <a:lnTo>
                  <a:pt x="1219" y="279"/>
                </a:lnTo>
                <a:lnTo>
                  <a:pt x="1219" y="281"/>
                </a:lnTo>
                <a:lnTo>
                  <a:pt x="1224" y="290"/>
                </a:lnTo>
                <a:lnTo>
                  <a:pt x="1222" y="291"/>
                </a:lnTo>
                <a:lnTo>
                  <a:pt x="1226" y="291"/>
                </a:lnTo>
                <a:lnTo>
                  <a:pt x="1226" y="281"/>
                </a:lnTo>
                <a:lnTo>
                  <a:pt x="1225" y="275"/>
                </a:lnTo>
                <a:lnTo>
                  <a:pt x="1223" y="274"/>
                </a:lnTo>
                <a:lnTo>
                  <a:pt x="1224" y="272"/>
                </a:lnTo>
                <a:lnTo>
                  <a:pt x="1224" y="271"/>
                </a:lnTo>
                <a:lnTo>
                  <a:pt x="1225" y="271"/>
                </a:lnTo>
                <a:close/>
                <a:moveTo>
                  <a:pt x="1226" y="281"/>
                </a:moveTo>
                <a:lnTo>
                  <a:pt x="1226" y="291"/>
                </a:lnTo>
                <a:lnTo>
                  <a:pt x="1227" y="291"/>
                </a:lnTo>
                <a:lnTo>
                  <a:pt x="1228" y="291"/>
                </a:lnTo>
                <a:lnTo>
                  <a:pt x="1226" y="281"/>
                </a:lnTo>
                <a:close/>
                <a:moveTo>
                  <a:pt x="1226" y="276"/>
                </a:moveTo>
                <a:lnTo>
                  <a:pt x="1226" y="281"/>
                </a:lnTo>
                <a:lnTo>
                  <a:pt x="1228" y="291"/>
                </a:lnTo>
                <a:lnTo>
                  <a:pt x="1233" y="290"/>
                </a:lnTo>
                <a:lnTo>
                  <a:pt x="1231" y="280"/>
                </a:lnTo>
                <a:lnTo>
                  <a:pt x="1226" y="276"/>
                </a:lnTo>
                <a:close/>
                <a:moveTo>
                  <a:pt x="1230" y="271"/>
                </a:moveTo>
                <a:lnTo>
                  <a:pt x="1229" y="271"/>
                </a:lnTo>
                <a:lnTo>
                  <a:pt x="1231" y="280"/>
                </a:lnTo>
                <a:lnTo>
                  <a:pt x="1239" y="286"/>
                </a:lnTo>
                <a:lnTo>
                  <a:pt x="1243" y="281"/>
                </a:lnTo>
                <a:lnTo>
                  <a:pt x="1230" y="271"/>
                </a:lnTo>
                <a:close/>
                <a:moveTo>
                  <a:pt x="1199" y="284"/>
                </a:moveTo>
                <a:lnTo>
                  <a:pt x="1202" y="286"/>
                </a:lnTo>
                <a:lnTo>
                  <a:pt x="1204" y="284"/>
                </a:lnTo>
                <a:lnTo>
                  <a:pt x="1201" y="284"/>
                </a:lnTo>
                <a:lnTo>
                  <a:pt x="1199" y="284"/>
                </a:lnTo>
                <a:close/>
                <a:moveTo>
                  <a:pt x="1205" y="275"/>
                </a:moveTo>
                <a:lnTo>
                  <a:pt x="1198" y="282"/>
                </a:lnTo>
                <a:lnTo>
                  <a:pt x="1199" y="284"/>
                </a:lnTo>
                <a:lnTo>
                  <a:pt x="1201" y="284"/>
                </a:lnTo>
                <a:lnTo>
                  <a:pt x="1205" y="275"/>
                </a:lnTo>
                <a:close/>
                <a:moveTo>
                  <a:pt x="1212" y="268"/>
                </a:moveTo>
                <a:lnTo>
                  <a:pt x="1205" y="275"/>
                </a:lnTo>
                <a:lnTo>
                  <a:pt x="1201" y="284"/>
                </a:lnTo>
                <a:lnTo>
                  <a:pt x="1204" y="284"/>
                </a:lnTo>
                <a:lnTo>
                  <a:pt x="1210" y="278"/>
                </a:lnTo>
                <a:lnTo>
                  <a:pt x="1209" y="275"/>
                </a:lnTo>
                <a:lnTo>
                  <a:pt x="1215" y="271"/>
                </a:lnTo>
                <a:lnTo>
                  <a:pt x="1216" y="271"/>
                </a:lnTo>
                <a:lnTo>
                  <a:pt x="1212" y="268"/>
                </a:lnTo>
                <a:close/>
                <a:moveTo>
                  <a:pt x="1214" y="274"/>
                </a:moveTo>
                <a:lnTo>
                  <a:pt x="1210" y="278"/>
                </a:lnTo>
                <a:lnTo>
                  <a:pt x="1214" y="284"/>
                </a:lnTo>
                <a:lnTo>
                  <a:pt x="1218" y="280"/>
                </a:lnTo>
                <a:lnTo>
                  <a:pt x="1214" y="274"/>
                </a:lnTo>
                <a:close/>
                <a:moveTo>
                  <a:pt x="1204" y="264"/>
                </a:moveTo>
                <a:lnTo>
                  <a:pt x="1204" y="264"/>
                </a:lnTo>
                <a:lnTo>
                  <a:pt x="1196" y="282"/>
                </a:lnTo>
                <a:lnTo>
                  <a:pt x="1199" y="284"/>
                </a:lnTo>
                <a:lnTo>
                  <a:pt x="1198" y="282"/>
                </a:lnTo>
                <a:lnTo>
                  <a:pt x="1205" y="275"/>
                </a:lnTo>
                <a:lnTo>
                  <a:pt x="1209" y="266"/>
                </a:lnTo>
                <a:lnTo>
                  <a:pt x="1204" y="264"/>
                </a:lnTo>
                <a:close/>
                <a:moveTo>
                  <a:pt x="1200" y="273"/>
                </a:moveTo>
                <a:lnTo>
                  <a:pt x="1196" y="282"/>
                </a:lnTo>
                <a:lnTo>
                  <a:pt x="1200" y="273"/>
                </a:lnTo>
                <a:close/>
                <a:moveTo>
                  <a:pt x="1196" y="282"/>
                </a:moveTo>
                <a:lnTo>
                  <a:pt x="1196" y="282"/>
                </a:lnTo>
                <a:close/>
                <a:moveTo>
                  <a:pt x="1187" y="264"/>
                </a:moveTo>
                <a:lnTo>
                  <a:pt x="1182" y="276"/>
                </a:lnTo>
                <a:lnTo>
                  <a:pt x="1196" y="282"/>
                </a:lnTo>
                <a:lnTo>
                  <a:pt x="1202" y="268"/>
                </a:lnTo>
                <a:lnTo>
                  <a:pt x="1195" y="268"/>
                </a:lnTo>
                <a:lnTo>
                  <a:pt x="1187" y="264"/>
                </a:lnTo>
                <a:close/>
                <a:moveTo>
                  <a:pt x="1235" y="275"/>
                </a:moveTo>
                <a:lnTo>
                  <a:pt x="1235" y="275"/>
                </a:lnTo>
                <a:lnTo>
                  <a:pt x="1243" y="281"/>
                </a:lnTo>
                <a:lnTo>
                  <a:pt x="1235" y="275"/>
                </a:lnTo>
                <a:close/>
                <a:moveTo>
                  <a:pt x="1244" y="266"/>
                </a:moveTo>
                <a:lnTo>
                  <a:pt x="1230" y="271"/>
                </a:lnTo>
                <a:lnTo>
                  <a:pt x="1243" y="281"/>
                </a:lnTo>
                <a:lnTo>
                  <a:pt x="1244" y="279"/>
                </a:lnTo>
                <a:lnTo>
                  <a:pt x="1245" y="278"/>
                </a:lnTo>
                <a:lnTo>
                  <a:pt x="1245" y="266"/>
                </a:lnTo>
                <a:lnTo>
                  <a:pt x="1244" y="266"/>
                </a:lnTo>
                <a:close/>
                <a:moveTo>
                  <a:pt x="1219" y="279"/>
                </a:moveTo>
                <a:lnTo>
                  <a:pt x="1219" y="279"/>
                </a:lnTo>
                <a:lnTo>
                  <a:pt x="1218" y="280"/>
                </a:lnTo>
                <a:lnTo>
                  <a:pt x="1219" y="281"/>
                </a:lnTo>
                <a:lnTo>
                  <a:pt x="1219" y="279"/>
                </a:lnTo>
                <a:close/>
                <a:moveTo>
                  <a:pt x="1225" y="275"/>
                </a:moveTo>
                <a:lnTo>
                  <a:pt x="1226" y="281"/>
                </a:lnTo>
                <a:lnTo>
                  <a:pt x="1226" y="276"/>
                </a:lnTo>
                <a:lnTo>
                  <a:pt x="1225" y="275"/>
                </a:lnTo>
                <a:close/>
                <a:moveTo>
                  <a:pt x="1229" y="271"/>
                </a:moveTo>
                <a:lnTo>
                  <a:pt x="1226" y="272"/>
                </a:lnTo>
                <a:lnTo>
                  <a:pt x="1226" y="276"/>
                </a:lnTo>
                <a:lnTo>
                  <a:pt x="1231" y="280"/>
                </a:lnTo>
                <a:lnTo>
                  <a:pt x="1229" y="271"/>
                </a:lnTo>
                <a:close/>
                <a:moveTo>
                  <a:pt x="1216" y="272"/>
                </a:moveTo>
                <a:lnTo>
                  <a:pt x="1215" y="274"/>
                </a:lnTo>
                <a:lnTo>
                  <a:pt x="1218" y="280"/>
                </a:lnTo>
                <a:lnTo>
                  <a:pt x="1219" y="279"/>
                </a:lnTo>
                <a:lnTo>
                  <a:pt x="1219" y="275"/>
                </a:lnTo>
                <a:lnTo>
                  <a:pt x="1216" y="272"/>
                </a:lnTo>
                <a:close/>
                <a:moveTo>
                  <a:pt x="1219" y="275"/>
                </a:moveTo>
                <a:lnTo>
                  <a:pt x="1219" y="279"/>
                </a:lnTo>
                <a:lnTo>
                  <a:pt x="1221" y="277"/>
                </a:lnTo>
                <a:lnTo>
                  <a:pt x="1219" y="275"/>
                </a:lnTo>
                <a:close/>
                <a:moveTo>
                  <a:pt x="1214" y="272"/>
                </a:moveTo>
                <a:lnTo>
                  <a:pt x="1209" y="275"/>
                </a:lnTo>
                <a:lnTo>
                  <a:pt x="1210" y="278"/>
                </a:lnTo>
                <a:lnTo>
                  <a:pt x="1214" y="274"/>
                </a:lnTo>
                <a:lnTo>
                  <a:pt x="1214" y="272"/>
                </a:lnTo>
                <a:close/>
                <a:moveTo>
                  <a:pt x="1177" y="260"/>
                </a:moveTo>
                <a:lnTo>
                  <a:pt x="1176" y="261"/>
                </a:lnTo>
                <a:lnTo>
                  <a:pt x="1176" y="271"/>
                </a:lnTo>
                <a:lnTo>
                  <a:pt x="1178" y="275"/>
                </a:lnTo>
                <a:lnTo>
                  <a:pt x="1182" y="276"/>
                </a:lnTo>
                <a:lnTo>
                  <a:pt x="1187" y="264"/>
                </a:lnTo>
                <a:lnTo>
                  <a:pt x="1177" y="260"/>
                </a:lnTo>
                <a:close/>
                <a:moveTo>
                  <a:pt x="1225" y="271"/>
                </a:moveTo>
                <a:lnTo>
                  <a:pt x="1225" y="272"/>
                </a:lnTo>
                <a:lnTo>
                  <a:pt x="1224" y="273"/>
                </a:lnTo>
                <a:lnTo>
                  <a:pt x="1225" y="275"/>
                </a:lnTo>
                <a:lnTo>
                  <a:pt x="1226" y="276"/>
                </a:lnTo>
                <a:lnTo>
                  <a:pt x="1226" y="275"/>
                </a:lnTo>
                <a:lnTo>
                  <a:pt x="1225" y="275"/>
                </a:lnTo>
                <a:lnTo>
                  <a:pt x="1225" y="271"/>
                </a:lnTo>
                <a:close/>
                <a:moveTo>
                  <a:pt x="1224" y="272"/>
                </a:moveTo>
                <a:lnTo>
                  <a:pt x="1223" y="274"/>
                </a:lnTo>
                <a:lnTo>
                  <a:pt x="1225" y="275"/>
                </a:lnTo>
                <a:lnTo>
                  <a:pt x="1224" y="272"/>
                </a:lnTo>
                <a:close/>
                <a:moveTo>
                  <a:pt x="1209" y="266"/>
                </a:moveTo>
                <a:lnTo>
                  <a:pt x="1205" y="275"/>
                </a:lnTo>
                <a:lnTo>
                  <a:pt x="1212" y="268"/>
                </a:lnTo>
                <a:lnTo>
                  <a:pt x="1211" y="267"/>
                </a:lnTo>
                <a:lnTo>
                  <a:pt x="1210" y="266"/>
                </a:lnTo>
                <a:lnTo>
                  <a:pt x="1209" y="266"/>
                </a:lnTo>
                <a:close/>
                <a:moveTo>
                  <a:pt x="1225" y="271"/>
                </a:moveTo>
                <a:lnTo>
                  <a:pt x="1225" y="271"/>
                </a:lnTo>
                <a:lnTo>
                  <a:pt x="1225" y="275"/>
                </a:lnTo>
                <a:lnTo>
                  <a:pt x="1226" y="275"/>
                </a:lnTo>
                <a:lnTo>
                  <a:pt x="1226" y="272"/>
                </a:lnTo>
                <a:lnTo>
                  <a:pt x="1225" y="271"/>
                </a:lnTo>
                <a:close/>
                <a:moveTo>
                  <a:pt x="1219" y="272"/>
                </a:moveTo>
                <a:lnTo>
                  <a:pt x="1216" y="272"/>
                </a:lnTo>
                <a:lnTo>
                  <a:pt x="1219" y="275"/>
                </a:lnTo>
                <a:lnTo>
                  <a:pt x="1219" y="272"/>
                </a:lnTo>
                <a:close/>
                <a:moveTo>
                  <a:pt x="1216" y="271"/>
                </a:moveTo>
                <a:lnTo>
                  <a:pt x="1215" y="271"/>
                </a:lnTo>
                <a:lnTo>
                  <a:pt x="1214" y="272"/>
                </a:lnTo>
                <a:lnTo>
                  <a:pt x="1214" y="274"/>
                </a:lnTo>
                <a:lnTo>
                  <a:pt x="1216" y="272"/>
                </a:lnTo>
                <a:lnTo>
                  <a:pt x="1216" y="271"/>
                </a:lnTo>
                <a:close/>
                <a:moveTo>
                  <a:pt x="1204" y="264"/>
                </a:moveTo>
                <a:lnTo>
                  <a:pt x="1200" y="273"/>
                </a:lnTo>
                <a:lnTo>
                  <a:pt x="1204" y="264"/>
                </a:lnTo>
                <a:close/>
                <a:moveTo>
                  <a:pt x="1225" y="271"/>
                </a:moveTo>
                <a:lnTo>
                  <a:pt x="1224" y="271"/>
                </a:lnTo>
                <a:lnTo>
                  <a:pt x="1224" y="272"/>
                </a:lnTo>
                <a:lnTo>
                  <a:pt x="1225" y="271"/>
                </a:lnTo>
                <a:close/>
                <a:moveTo>
                  <a:pt x="1229" y="270"/>
                </a:moveTo>
                <a:lnTo>
                  <a:pt x="1225" y="271"/>
                </a:lnTo>
                <a:lnTo>
                  <a:pt x="1226" y="272"/>
                </a:lnTo>
                <a:lnTo>
                  <a:pt x="1226" y="271"/>
                </a:lnTo>
                <a:lnTo>
                  <a:pt x="1229" y="271"/>
                </a:lnTo>
                <a:lnTo>
                  <a:pt x="1229" y="270"/>
                </a:lnTo>
                <a:close/>
                <a:moveTo>
                  <a:pt x="1226" y="272"/>
                </a:moveTo>
                <a:lnTo>
                  <a:pt x="1226" y="272"/>
                </a:lnTo>
                <a:close/>
                <a:moveTo>
                  <a:pt x="1229" y="271"/>
                </a:moveTo>
                <a:lnTo>
                  <a:pt x="1226" y="271"/>
                </a:lnTo>
                <a:lnTo>
                  <a:pt x="1226" y="272"/>
                </a:lnTo>
                <a:lnTo>
                  <a:pt x="1229" y="271"/>
                </a:lnTo>
                <a:close/>
                <a:moveTo>
                  <a:pt x="1219" y="271"/>
                </a:moveTo>
                <a:lnTo>
                  <a:pt x="1217" y="271"/>
                </a:lnTo>
                <a:lnTo>
                  <a:pt x="1216" y="271"/>
                </a:lnTo>
                <a:lnTo>
                  <a:pt x="1216" y="272"/>
                </a:lnTo>
                <a:lnTo>
                  <a:pt x="1219" y="272"/>
                </a:lnTo>
                <a:lnTo>
                  <a:pt x="1219" y="271"/>
                </a:lnTo>
                <a:close/>
                <a:moveTo>
                  <a:pt x="1225" y="271"/>
                </a:moveTo>
                <a:lnTo>
                  <a:pt x="1225" y="271"/>
                </a:lnTo>
                <a:close/>
                <a:moveTo>
                  <a:pt x="1225" y="271"/>
                </a:moveTo>
                <a:lnTo>
                  <a:pt x="1225" y="271"/>
                </a:lnTo>
                <a:close/>
                <a:moveTo>
                  <a:pt x="1242" y="260"/>
                </a:moveTo>
                <a:lnTo>
                  <a:pt x="1233" y="263"/>
                </a:lnTo>
                <a:lnTo>
                  <a:pt x="1225" y="269"/>
                </a:lnTo>
                <a:lnTo>
                  <a:pt x="1225" y="271"/>
                </a:lnTo>
                <a:lnTo>
                  <a:pt x="1227" y="269"/>
                </a:lnTo>
                <a:lnTo>
                  <a:pt x="1236" y="269"/>
                </a:lnTo>
                <a:lnTo>
                  <a:pt x="1244" y="266"/>
                </a:lnTo>
                <a:lnTo>
                  <a:pt x="1242" y="260"/>
                </a:lnTo>
                <a:close/>
                <a:moveTo>
                  <a:pt x="1229" y="270"/>
                </a:moveTo>
                <a:lnTo>
                  <a:pt x="1229" y="271"/>
                </a:lnTo>
                <a:lnTo>
                  <a:pt x="1230" y="271"/>
                </a:lnTo>
                <a:lnTo>
                  <a:pt x="1229" y="270"/>
                </a:lnTo>
                <a:close/>
                <a:moveTo>
                  <a:pt x="1227" y="269"/>
                </a:moveTo>
                <a:lnTo>
                  <a:pt x="1225" y="271"/>
                </a:lnTo>
                <a:lnTo>
                  <a:pt x="1229" y="270"/>
                </a:lnTo>
                <a:lnTo>
                  <a:pt x="1227" y="269"/>
                </a:lnTo>
                <a:close/>
                <a:moveTo>
                  <a:pt x="1231" y="270"/>
                </a:moveTo>
                <a:lnTo>
                  <a:pt x="1229" y="270"/>
                </a:lnTo>
                <a:lnTo>
                  <a:pt x="1230" y="271"/>
                </a:lnTo>
                <a:lnTo>
                  <a:pt x="1231" y="270"/>
                </a:lnTo>
                <a:close/>
                <a:moveTo>
                  <a:pt x="1224" y="268"/>
                </a:moveTo>
                <a:lnTo>
                  <a:pt x="1225" y="271"/>
                </a:lnTo>
                <a:lnTo>
                  <a:pt x="1225" y="269"/>
                </a:lnTo>
                <a:lnTo>
                  <a:pt x="1224" y="268"/>
                </a:lnTo>
                <a:close/>
                <a:moveTo>
                  <a:pt x="1236" y="269"/>
                </a:moveTo>
                <a:lnTo>
                  <a:pt x="1227" y="269"/>
                </a:lnTo>
                <a:lnTo>
                  <a:pt x="1229" y="270"/>
                </a:lnTo>
                <a:lnTo>
                  <a:pt x="1231" y="270"/>
                </a:lnTo>
                <a:lnTo>
                  <a:pt x="1236" y="269"/>
                </a:lnTo>
                <a:close/>
                <a:moveTo>
                  <a:pt x="1225" y="269"/>
                </a:moveTo>
                <a:lnTo>
                  <a:pt x="1225" y="269"/>
                </a:lnTo>
                <a:close/>
                <a:moveTo>
                  <a:pt x="1226" y="269"/>
                </a:moveTo>
                <a:lnTo>
                  <a:pt x="1225" y="269"/>
                </a:lnTo>
                <a:lnTo>
                  <a:pt x="1226" y="269"/>
                </a:lnTo>
                <a:close/>
                <a:moveTo>
                  <a:pt x="1224" y="267"/>
                </a:moveTo>
                <a:lnTo>
                  <a:pt x="1224" y="268"/>
                </a:lnTo>
                <a:lnTo>
                  <a:pt x="1225" y="269"/>
                </a:lnTo>
                <a:lnTo>
                  <a:pt x="1226" y="269"/>
                </a:lnTo>
                <a:lnTo>
                  <a:pt x="1228" y="267"/>
                </a:lnTo>
                <a:lnTo>
                  <a:pt x="1225" y="267"/>
                </a:lnTo>
                <a:lnTo>
                  <a:pt x="1224" y="267"/>
                </a:lnTo>
                <a:close/>
                <a:moveTo>
                  <a:pt x="1223" y="266"/>
                </a:moveTo>
                <a:lnTo>
                  <a:pt x="1224" y="268"/>
                </a:lnTo>
                <a:lnTo>
                  <a:pt x="1224" y="267"/>
                </a:lnTo>
                <a:lnTo>
                  <a:pt x="1223" y="266"/>
                </a:lnTo>
                <a:close/>
                <a:moveTo>
                  <a:pt x="1189" y="259"/>
                </a:moveTo>
                <a:lnTo>
                  <a:pt x="1187" y="264"/>
                </a:lnTo>
                <a:lnTo>
                  <a:pt x="1195" y="268"/>
                </a:lnTo>
                <a:lnTo>
                  <a:pt x="1196" y="266"/>
                </a:lnTo>
                <a:lnTo>
                  <a:pt x="1196" y="264"/>
                </a:lnTo>
                <a:lnTo>
                  <a:pt x="1197" y="264"/>
                </a:lnTo>
                <a:lnTo>
                  <a:pt x="1197" y="263"/>
                </a:lnTo>
                <a:lnTo>
                  <a:pt x="1189" y="259"/>
                </a:lnTo>
                <a:close/>
                <a:moveTo>
                  <a:pt x="1196" y="266"/>
                </a:moveTo>
                <a:lnTo>
                  <a:pt x="1195" y="268"/>
                </a:lnTo>
                <a:lnTo>
                  <a:pt x="1202" y="268"/>
                </a:lnTo>
                <a:lnTo>
                  <a:pt x="1202" y="267"/>
                </a:lnTo>
                <a:lnTo>
                  <a:pt x="1196" y="267"/>
                </a:lnTo>
                <a:lnTo>
                  <a:pt x="1196" y="266"/>
                </a:lnTo>
                <a:close/>
                <a:moveTo>
                  <a:pt x="1226" y="265"/>
                </a:moveTo>
                <a:lnTo>
                  <a:pt x="1224" y="266"/>
                </a:lnTo>
                <a:lnTo>
                  <a:pt x="1224" y="267"/>
                </a:lnTo>
                <a:lnTo>
                  <a:pt x="1225" y="267"/>
                </a:lnTo>
                <a:lnTo>
                  <a:pt x="1226" y="265"/>
                </a:lnTo>
                <a:close/>
                <a:moveTo>
                  <a:pt x="1233" y="263"/>
                </a:moveTo>
                <a:lnTo>
                  <a:pt x="1226" y="265"/>
                </a:lnTo>
                <a:lnTo>
                  <a:pt x="1225" y="267"/>
                </a:lnTo>
                <a:lnTo>
                  <a:pt x="1228" y="267"/>
                </a:lnTo>
                <a:lnTo>
                  <a:pt x="1233" y="263"/>
                </a:lnTo>
                <a:close/>
                <a:moveTo>
                  <a:pt x="1198" y="261"/>
                </a:moveTo>
                <a:lnTo>
                  <a:pt x="1198" y="262"/>
                </a:lnTo>
                <a:lnTo>
                  <a:pt x="1196" y="266"/>
                </a:lnTo>
                <a:lnTo>
                  <a:pt x="1196" y="267"/>
                </a:lnTo>
                <a:lnTo>
                  <a:pt x="1202" y="267"/>
                </a:lnTo>
                <a:lnTo>
                  <a:pt x="1204" y="264"/>
                </a:lnTo>
                <a:lnTo>
                  <a:pt x="1198" y="261"/>
                </a:lnTo>
                <a:close/>
                <a:moveTo>
                  <a:pt x="1229" y="258"/>
                </a:moveTo>
                <a:lnTo>
                  <a:pt x="1222" y="264"/>
                </a:lnTo>
                <a:lnTo>
                  <a:pt x="1221" y="264"/>
                </a:lnTo>
                <a:lnTo>
                  <a:pt x="1223" y="266"/>
                </a:lnTo>
                <a:lnTo>
                  <a:pt x="1224" y="267"/>
                </a:lnTo>
                <a:lnTo>
                  <a:pt x="1224" y="266"/>
                </a:lnTo>
                <a:lnTo>
                  <a:pt x="1226" y="265"/>
                </a:lnTo>
                <a:lnTo>
                  <a:pt x="1229" y="258"/>
                </a:lnTo>
                <a:close/>
                <a:moveTo>
                  <a:pt x="1224" y="256"/>
                </a:moveTo>
                <a:lnTo>
                  <a:pt x="1220" y="265"/>
                </a:lnTo>
                <a:lnTo>
                  <a:pt x="1223" y="266"/>
                </a:lnTo>
                <a:lnTo>
                  <a:pt x="1221" y="264"/>
                </a:lnTo>
                <a:lnTo>
                  <a:pt x="1229" y="258"/>
                </a:lnTo>
                <a:lnTo>
                  <a:pt x="1229" y="257"/>
                </a:lnTo>
                <a:lnTo>
                  <a:pt x="1224" y="256"/>
                </a:lnTo>
                <a:close/>
                <a:moveTo>
                  <a:pt x="1197" y="264"/>
                </a:moveTo>
                <a:lnTo>
                  <a:pt x="1196" y="264"/>
                </a:lnTo>
                <a:lnTo>
                  <a:pt x="1196" y="266"/>
                </a:lnTo>
                <a:lnTo>
                  <a:pt x="1197" y="264"/>
                </a:lnTo>
                <a:close/>
                <a:moveTo>
                  <a:pt x="1230" y="258"/>
                </a:moveTo>
                <a:lnTo>
                  <a:pt x="1229" y="258"/>
                </a:lnTo>
                <a:lnTo>
                  <a:pt x="1226" y="265"/>
                </a:lnTo>
                <a:lnTo>
                  <a:pt x="1233" y="263"/>
                </a:lnTo>
                <a:lnTo>
                  <a:pt x="1238" y="259"/>
                </a:lnTo>
                <a:lnTo>
                  <a:pt x="1234" y="259"/>
                </a:lnTo>
                <a:lnTo>
                  <a:pt x="1230" y="258"/>
                </a:lnTo>
                <a:close/>
                <a:moveTo>
                  <a:pt x="1214" y="253"/>
                </a:moveTo>
                <a:lnTo>
                  <a:pt x="1213" y="258"/>
                </a:lnTo>
                <a:lnTo>
                  <a:pt x="1216" y="263"/>
                </a:lnTo>
                <a:lnTo>
                  <a:pt x="1220" y="265"/>
                </a:lnTo>
                <a:lnTo>
                  <a:pt x="1224" y="256"/>
                </a:lnTo>
                <a:lnTo>
                  <a:pt x="1220" y="255"/>
                </a:lnTo>
                <a:lnTo>
                  <a:pt x="1218" y="255"/>
                </a:lnTo>
                <a:lnTo>
                  <a:pt x="1217" y="254"/>
                </a:lnTo>
                <a:lnTo>
                  <a:pt x="1214" y="253"/>
                </a:lnTo>
                <a:close/>
                <a:moveTo>
                  <a:pt x="1224" y="256"/>
                </a:moveTo>
                <a:lnTo>
                  <a:pt x="1220" y="265"/>
                </a:lnTo>
                <a:lnTo>
                  <a:pt x="1224" y="256"/>
                </a:lnTo>
                <a:close/>
                <a:moveTo>
                  <a:pt x="1178" y="256"/>
                </a:moveTo>
                <a:lnTo>
                  <a:pt x="1177" y="260"/>
                </a:lnTo>
                <a:lnTo>
                  <a:pt x="1187" y="264"/>
                </a:lnTo>
                <a:lnTo>
                  <a:pt x="1189" y="259"/>
                </a:lnTo>
                <a:lnTo>
                  <a:pt x="1188" y="259"/>
                </a:lnTo>
                <a:lnTo>
                  <a:pt x="1178" y="257"/>
                </a:lnTo>
                <a:lnTo>
                  <a:pt x="1178" y="256"/>
                </a:lnTo>
                <a:close/>
                <a:moveTo>
                  <a:pt x="1204" y="264"/>
                </a:moveTo>
                <a:lnTo>
                  <a:pt x="1204" y="264"/>
                </a:lnTo>
                <a:close/>
                <a:moveTo>
                  <a:pt x="1241" y="257"/>
                </a:moveTo>
                <a:lnTo>
                  <a:pt x="1233" y="263"/>
                </a:lnTo>
                <a:lnTo>
                  <a:pt x="1242" y="260"/>
                </a:lnTo>
                <a:lnTo>
                  <a:pt x="1242" y="259"/>
                </a:lnTo>
                <a:lnTo>
                  <a:pt x="1242" y="258"/>
                </a:lnTo>
                <a:lnTo>
                  <a:pt x="1241" y="257"/>
                </a:lnTo>
                <a:close/>
                <a:moveTo>
                  <a:pt x="1189" y="259"/>
                </a:moveTo>
                <a:lnTo>
                  <a:pt x="1189" y="259"/>
                </a:lnTo>
                <a:lnTo>
                  <a:pt x="1197" y="263"/>
                </a:lnTo>
                <a:lnTo>
                  <a:pt x="1189" y="259"/>
                </a:lnTo>
                <a:close/>
                <a:moveTo>
                  <a:pt x="1189" y="259"/>
                </a:moveTo>
                <a:lnTo>
                  <a:pt x="1189" y="259"/>
                </a:lnTo>
                <a:lnTo>
                  <a:pt x="1197" y="263"/>
                </a:lnTo>
                <a:lnTo>
                  <a:pt x="1198" y="262"/>
                </a:lnTo>
                <a:lnTo>
                  <a:pt x="1198" y="261"/>
                </a:lnTo>
                <a:lnTo>
                  <a:pt x="1189" y="259"/>
                </a:lnTo>
                <a:close/>
                <a:moveTo>
                  <a:pt x="1189" y="259"/>
                </a:moveTo>
                <a:lnTo>
                  <a:pt x="1189" y="259"/>
                </a:lnTo>
                <a:lnTo>
                  <a:pt x="1198" y="261"/>
                </a:lnTo>
                <a:lnTo>
                  <a:pt x="1189" y="259"/>
                </a:lnTo>
                <a:close/>
                <a:moveTo>
                  <a:pt x="1190" y="258"/>
                </a:moveTo>
                <a:lnTo>
                  <a:pt x="1189" y="259"/>
                </a:lnTo>
                <a:lnTo>
                  <a:pt x="1198" y="261"/>
                </a:lnTo>
                <a:lnTo>
                  <a:pt x="1190" y="258"/>
                </a:lnTo>
                <a:close/>
                <a:moveTo>
                  <a:pt x="1199" y="258"/>
                </a:moveTo>
                <a:lnTo>
                  <a:pt x="1190" y="258"/>
                </a:lnTo>
                <a:lnTo>
                  <a:pt x="1198" y="261"/>
                </a:lnTo>
                <a:lnTo>
                  <a:pt x="1199" y="258"/>
                </a:lnTo>
                <a:close/>
                <a:moveTo>
                  <a:pt x="1188" y="259"/>
                </a:moveTo>
                <a:lnTo>
                  <a:pt x="1189" y="259"/>
                </a:lnTo>
                <a:lnTo>
                  <a:pt x="1188" y="259"/>
                </a:lnTo>
                <a:close/>
                <a:moveTo>
                  <a:pt x="1196" y="255"/>
                </a:moveTo>
                <a:lnTo>
                  <a:pt x="1179" y="255"/>
                </a:lnTo>
                <a:lnTo>
                  <a:pt x="1188" y="259"/>
                </a:lnTo>
                <a:lnTo>
                  <a:pt x="1189" y="259"/>
                </a:lnTo>
                <a:lnTo>
                  <a:pt x="1190" y="258"/>
                </a:lnTo>
                <a:lnTo>
                  <a:pt x="1199" y="258"/>
                </a:lnTo>
                <a:lnTo>
                  <a:pt x="1199" y="257"/>
                </a:lnTo>
                <a:lnTo>
                  <a:pt x="1198" y="257"/>
                </a:lnTo>
                <a:lnTo>
                  <a:pt x="1196" y="255"/>
                </a:lnTo>
                <a:close/>
                <a:moveTo>
                  <a:pt x="1179" y="255"/>
                </a:moveTo>
                <a:lnTo>
                  <a:pt x="1178" y="256"/>
                </a:lnTo>
                <a:lnTo>
                  <a:pt x="1178" y="257"/>
                </a:lnTo>
                <a:lnTo>
                  <a:pt x="1188" y="259"/>
                </a:lnTo>
                <a:lnTo>
                  <a:pt x="1179" y="255"/>
                </a:lnTo>
                <a:close/>
                <a:moveTo>
                  <a:pt x="1235" y="253"/>
                </a:moveTo>
                <a:lnTo>
                  <a:pt x="1230" y="258"/>
                </a:lnTo>
                <a:lnTo>
                  <a:pt x="1234" y="259"/>
                </a:lnTo>
                <a:lnTo>
                  <a:pt x="1235" y="253"/>
                </a:lnTo>
                <a:close/>
                <a:moveTo>
                  <a:pt x="1237" y="252"/>
                </a:moveTo>
                <a:lnTo>
                  <a:pt x="1235" y="253"/>
                </a:lnTo>
                <a:lnTo>
                  <a:pt x="1234" y="259"/>
                </a:lnTo>
                <a:lnTo>
                  <a:pt x="1238" y="259"/>
                </a:lnTo>
                <a:lnTo>
                  <a:pt x="1241" y="257"/>
                </a:lnTo>
                <a:lnTo>
                  <a:pt x="1237" y="252"/>
                </a:lnTo>
                <a:close/>
                <a:moveTo>
                  <a:pt x="1229" y="257"/>
                </a:moveTo>
                <a:lnTo>
                  <a:pt x="1229" y="258"/>
                </a:lnTo>
                <a:lnTo>
                  <a:pt x="1230" y="258"/>
                </a:lnTo>
                <a:lnTo>
                  <a:pt x="1229" y="257"/>
                </a:lnTo>
                <a:close/>
                <a:moveTo>
                  <a:pt x="1232" y="251"/>
                </a:moveTo>
                <a:lnTo>
                  <a:pt x="1229" y="257"/>
                </a:lnTo>
                <a:lnTo>
                  <a:pt x="1230" y="258"/>
                </a:lnTo>
                <a:lnTo>
                  <a:pt x="1235" y="253"/>
                </a:lnTo>
                <a:lnTo>
                  <a:pt x="1236" y="252"/>
                </a:lnTo>
                <a:lnTo>
                  <a:pt x="1232" y="251"/>
                </a:lnTo>
                <a:close/>
                <a:moveTo>
                  <a:pt x="1227" y="249"/>
                </a:moveTo>
                <a:lnTo>
                  <a:pt x="1224" y="256"/>
                </a:lnTo>
                <a:lnTo>
                  <a:pt x="1229" y="257"/>
                </a:lnTo>
                <a:lnTo>
                  <a:pt x="1232" y="251"/>
                </a:lnTo>
                <a:lnTo>
                  <a:pt x="1227" y="249"/>
                </a:lnTo>
                <a:close/>
                <a:moveTo>
                  <a:pt x="1190" y="251"/>
                </a:moveTo>
                <a:lnTo>
                  <a:pt x="1198" y="257"/>
                </a:lnTo>
                <a:lnTo>
                  <a:pt x="1199" y="255"/>
                </a:lnTo>
                <a:lnTo>
                  <a:pt x="1200" y="253"/>
                </a:lnTo>
                <a:lnTo>
                  <a:pt x="1190" y="251"/>
                </a:lnTo>
                <a:close/>
                <a:moveTo>
                  <a:pt x="1199" y="255"/>
                </a:moveTo>
                <a:lnTo>
                  <a:pt x="1198" y="257"/>
                </a:lnTo>
                <a:lnTo>
                  <a:pt x="1199" y="257"/>
                </a:lnTo>
                <a:lnTo>
                  <a:pt x="1199" y="255"/>
                </a:lnTo>
                <a:close/>
                <a:moveTo>
                  <a:pt x="1226" y="249"/>
                </a:moveTo>
                <a:lnTo>
                  <a:pt x="1218" y="254"/>
                </a:lnTo>
                <a:lnTo>
                  <a:pt x="1224" y="256"/>
                </a:lnTo>
                <a:lnTo>
                  <a:pt x="1227" y="249"/>
                </a:lnTo>
                <a:lnTo>
                  <a:pt x="1226" y="249"/>
                </a:lnTo>
                <a:close/>
                <a:moveTo>
                  <a:pt x="1180" y="249"/>
                </a:moveTo>
                <a:lnTo>
                  <a:pt x="1178" y="256"/>
                </a:lnTo>
                <a:lnTo>
                  <a:pt x="1179" y="255"/>
                </a:lnTo>
                <a:lnTo>
                  <a:pt x="1196" y="255"/>
                </a:lnTo>
                <a:lnTo>
                  <a:pt x="1190" y="251"/>
                </a:lnTo>
                <a:lnTo>
                  <a:pt x="1180" y="249"/>
                </a:lnTo>
                <a:close/>
                <a:moveTo>
                  <a:pt x="1187" y="238"/>
                </a:moveTo>
                <a:lnTo>
                  <a:pt x="1182" y="245"/>
                </a:lnTo>
                <a:lnTo>
                  <a:pt x="1190" y="251"/>
                </a:lnTo>
                <a:lnTo>
                  <a:pt x="1200" y="253"/>
                </a:lnTo>
                <a:lnTo>
                  <a:pt x="1199" y="255"/>
                </a:lnTo>
                <a:lnTo>
                  <a:pt x="1202" y="252"/>
                </a:lnTo>
                <a:lnTo>
                  <a:pt x="1201" y="252"/>
                </a:lnTo>
                <a:lnTo>
                  <a:pt x="1195" y="244"/>
                </a:lnTo>
                <a:lnTo>
                  <a:pt x="1187" y="238"/>
                </a:lnTo>
                <a:close/>
                <a:moveTo>
                  <a:pt x="1217" y="254"/>
                </a:moveTo>
                <a:lnTo>
                  <a:pt x="1218" y="255"/>
                </a:lnTo>
                <a:lnTo>
                  <a:pt x="1218" y="254"/>
                </a:lnTo>
                <a:lnTo>
                  <a:pt x="1217" y="254"/>
                </a:lnTo>
                <a:close/>
                <a:moveTo>
                  <a:pt x="1218" y="254"/>
                </a:moveTo>
                <a:lnTo>
                  <a:pt x="1218" y="255"/>
                </a:lnTo>
                <a:lnTo>
                  <a:pt x="1220" y="255"/>
                </a:lnTo>
                <a:lnTo>
                  <a:pt x="1218" y="254"/>
                </a:lnTo>
                <a:close/>
                <a:moveTo>
                  <a:pt x="1217" y="246"/>
                </a:moveTo>
                <a:lnTo>
                  <a:pt x="1216" y="248"/>
                </a:lnTo>
                <a:lnTo>
                  <a:pt x="1215" y="250"/>
                </a:lnTo>
                <a:lnTo>
                  <a:pt x="1215" y="251"/>
                </a:lnTo>
                <a:lnTo>
                  <a:pt x="1217" y="254"/>
                </a:lnTo>
                <a:lnTo>
                  <a:pt x="1218" y="254"/>
                </a:lnTo>
                <a:lnTo>
                  <a:pt x="1226" y="249"/>
                </a:lnTo>
                <a:lnTo>
                  <a:pt x="1217" y="246"/>
                </a:lnTo>
                <a:close/>
                <a:moveTo>
                  <a:pt x="1215" y="251"/>
                </a:moveTo>
                <a:lnTo>
                  <a:pt x="1214" y="253"/>
                </a:lnTo>
                <a:lnTo>
                  <a:pt x="1217" y="254"/>
                </a:lnTo>
                <a:lnTo>
                  <a:pt x="1215" y="251"/>
                </a:lnTo>
                <a:close/>
                <a:moveTo>
                  <a:pt x="1236" y="251"/>
                </a:moveTo>
                <a:lnTo>
                  <a:pt x="1235" y="253"/>
                </a:lnTo>
                <a:lnTo>
                  <a:pt x="1237" y="252"/>
                </a:lnTo>
                <a:lnTo>
                  <a:pt x="1236" y="251"/>
                </a:lnTo>
                <a:close/>
                <a:moveTo>
                  <a:pt x="1232" y="251"/>
                </a:moveTo>
                <a:lnTo>
                  <a:pt x="1232" y="251"/>
                </a:lnTo>
                <a:lnTo>
                  <a:pt x="1236" y="252"/>
                </a:lnTo>
                <a:lnTo>
                  <a:pt x="1232" y="251"/>
                </a:lnTo>
                <a:close/>
                <a:moveTo>
                  <a:pt x="1233" y="249"/>
                </a:moveTo>
                <a:lnTo>
                  <a:pt x="1232" y="251"/>
                </a:lnTo>
                <a:lnTo>
                  <a:pt x="1236" y="252"/>
                </a:lnTo>
                <a:lnTo>
                  <a:pt x="1236" y="251"/>
                </a:lnTo>
                <a:lnTo>
                  <a:pt x="1236" y="250"/>
                </a:lnTo>
                <a:lnTo>
                  <a:pt x="1234" y="249"/>
                </a:lnTo>
                <a:lnTo>
                  <a:pt x="1233" y="249"/>
                </a:lnTo>
                <a:close/>
                <a:moveTo>
                  <a:pt x="1195" y="244"/>
                </a:moveTo>
                <a:lnTo>
                  <a:pt x="1201" y="252"/>
                </a:lnTo>
                <a:lnTo>
                  <a:pt x="1202" y="251"/>
                </a:lnTo>
                <a:lnTo>
                  <a:pt x="1203" y="250"/>
                </a:lnTo>
                <a:lnTo>
                  <a:pt x="1195" y="244"/>
                </a:lnTo>
                <a:close/>
                <a:moveTo>
                  <a:pt x="1202" y="251"/>
                </a:moveTo>
                <a:lnTo>
                  <a:pt x="1201" y="252"/>
                </a:lnTo>
                <a:lnTo>
                  <a:pt x="1202" y="252"/>
                </a:lnTo>
                <a:lnTo>
                  <a:pt x="1202" y="251"/>
                </a:lnTo>
                <a:close/>
                <a:moveTo>
                  <a:pt x="1182" y="245"/>
                </a:moveTo>
                <a:lnTo>
                  <a:pt x="1181" y="246"/>
                </a:lnTo>
                <a:lnTo>
                  <a:pt x="1181" y="247"/>
                </a:lnTo>
                <a:lnTo>
                  <a:pt x="1180" y="249"/>
                </a:lnTo>
                <a:lnTo>
                  <a:pt x="1190" y="251"/>
                </a:lnTo>
                <a:lnTo>
                  <a:pt x="1182" y="245"/>
                </a:lnTo>
                <a:close/>
                <a:moveTo>
                  <a:pt x="1214" y="249"/>
                </a:moveTo>
                <a:lnTo>
                  <a:pt x="1215" y="251"/>
                </a:lnTo>
                <a:lnTo>
                  <a:pt x="1215" y="250"/>
                </a:lnTo>
                <a:lnTo>
                  <a:pt x="1214" y="250"/>
                </a:lnTo>
                <a:lnTo>
                  <a:pt x="1214" y="249"/>
                </a:lnTo>
                <a:close/>
                <a:moveTo>
                  <a:pt x="1201" y="226"/>
                </a:moveTo>
                <a:lnTo>
                  <a:pt x="1189" y="236"/>
                </a:lnTo>
                <a:lnTo>
                  <a:pt x="1195" y="244"/>
                </a:lnTo>
                <a:lnTo>
                  <a:pt x="1203" y="250"/>
                </a:lnTo>
                <a:lnTo>
                  <a:pt x="1202" y="251"/>
                </a:lnTo>
                <a:lnTo>
                  <a:pt x="1209" y="245"/>
                </a:lnTo>
                <a:lnTo>
                  <a:pt x="1204" y="244"/>
                </a:lnTo>
                <a:lnTo>
                  <a:pt x="1207" y="234"/>
                </a:lnTo>
                <a:lnTo>
                  <a:pt x="1201" y="226"/>
                </a:lnTo>
                <a:close/>
                <a:moveTo>
                  <a:pt x="1227" y="249"/>
                </a:moveTo>
                <a:lnTo>
                  <a:pt x="1227" y="249"/>
                </a:lnTo>
                <a:lnTo>
                  <a:pt x="1232" y="251"/>
                </a:lnTo>
                <a:lnTo>
                  <a:pt x="1227" y="249"/>
                </a:lnTo>
                <a:close/>
                <a:moveTo>
                  <a:pt x="1229" y="247"/>
                </a:moveTo>
                <a:lnTo>
                  <a:pt x="1227" y="248"/>
                </a:lnTo>
                <a:lnTo>
                  <a:pt x="1227" y="249"/>
                </a:lnTo>
                <a:lnTo>
                  <a:pt x="1232" y="251"/>
                </a:lnTo>
                <a:lnTo>
                  <a:pt x="1233" y="249"/>
                </a:lnTo>
                <a:lnTo>
                  <a:pt x="1229" y="247"/>
                </a:lnTo>
                <a:close/>
                <a:moveTo>
                  <a:pt x="1234" y="243"/>
                </a:moveTo>
                <a:lnTo>
                  <a:pt x="1229" y="247"/>
                </a:lnTo>
                <a:lnTo>
                  <a:pt x="1234" y="249"/>
                </a:lnTo>
                <a:lnTo>
                  <a:pt x="1236" y="250"/>
                </a:lnTo>
                <a:lnTo>
                  <a:pt x="1236" y="251"/>
                </a:lnTo>
                <a:lnTo>
                  <a:pt x="1236" y="249"/>
                </a:lnTo>
                <a:lnTo>
                  <a:pt x="1236" y="247"/>
                </a:lnTo>
                <a:lnTo>
                  <a:pt x="1236" y="246"/>
                </a:lnTo>
                <a:lnTo>
                  <a:pt x="1234" y="243"/>
                </a:lnTo>
                <a:close/>
                <a:moveTo>
                  <a:pt x="1221" y="242"/>
                </a:moveTo>
                <a:lnTo>
                  <a:pt x="1213" y="248"/>
                </a:lnTo>
                <a:lnTo>
                  <a:pt x="1214" y="249"/>
                </a:lnTo>
                <a:lnTo>
                  <a:pt x="1214" y="250"/>
                </a:lnTo>
                <a:lnTo>
                  <a:pt x="1216" y="248"/>
                </a:lnTo>
                <a:lnTo>
                  <a:pt x="1216" y="246"/>
                </a:lnTo>
                <a:lnTo>
                  <a:pt x="1217" y="246"/>
                </a:lnTo>
                <a:lnTo>
                  <a:pt x="1221" y="242"/>
                </a:lnTo>
                <a:close/>
                <a:moveTo>
                  <a:pt x="1216" y="248"/>
                </a:moveTo>
                <a:lnTo>
                  <a:pt x="1214" y="250"/>
                </a:lnTo>
                <a:lnTo>
                  <a:pt x="1215" y="250"/>
                </a:lnTo>
                <a:lnTo>
                  <a:pt x="1216" y="248"/>
                </a:lnTo>
                <a:close/>
                <a:moveTo>
                  <a:pt x="1227" y="248"/>
                </a:moveTo>
                <a:lnTo>
                  <a:pt x="1226" y="249"/>
                </a:lnTo>
                <a:lnTo>
                  <a:pt x="1227" y="249"/>
                </a:lnTo>
                <a:lnTo>
                  <a:pt x="1227" y="248"/>
                </a:lnTo>
                <a:close/>
                <a:moveTo>
                  <a:pt x="1229" y="236"/>
                </a:moveTo>
                <a:lnTo>
                  <a:pt x="1221" y="242"/>
                </a:lnTo>
                <a:lnTo>
                  <a:pt x="1217" y="246"/>
                </a:lnTo>
                <a:lnTo>
                  <a:pt x="1226" y="249"/>
                </a:lnTo>
                <a:lnTo>
                  <a:pt x="1227" y="248"/>
                </a:lnTo>
                <a:lnTo>
                  <a:pt x="1228" y="247"/>
                </a:lnTo>
                <a:lnTo>
                  <a:pt x="1229" y="247"/>
                </a:lnTo>
                <a:lnTo>
                  <a:pt x="1234" y="243"/>
                </a:lnTo>
                <a:lnTo>
                  <a:pt x="1229" y="236"/>
                </a:lnTo>
                <a:close/>
                <a:moveTo>
                  <a:pt x="1209" y="245"/>
                </a:moveTo>
                <a:lnTo>
                  <a:pt x="1209" y="245"/>
                </a:lnTo>
                <a:lnTo>
                  <a:pt x="1214" y="249"/>
                </a:lnTo>
                <a:lnTo>
                  <a:pt x="1213" y="248"/>
                </a:lnTo>
                <a:lnTo>
                  <a:pt x="1216" y="246"/>
                </a:lnTo>
                <a:lnTo>
                  <a:pt x="1211" y="246"/>
                </a:lnTo>
                <a:lnTo>
                  <a:pt x="1209" y="245"/>
                </a:lnTo>
                <a:close/>
                <a:moveTo>
                  <a:pt x="1228" y="247"/>
                </a:moveTo>
                <a:lnTo>
                  <a:pt x="1227" y="248"/>
                </a:lnTo>
                <a:lnTo>
                  <a:pt x="1229" y="247"/>
                </a:lnTo>
                <a:lnTo>
                  <a:pt x="1228" y="247"/>
                </a:lnTo>
                <a:close/>
                <a:moveTo>
                  <a:pt x="1216" y="246"/>
                </a:moveTo>
                <a:lnTo>
                  <a:pt x="1216" y="248"/>
                </a:lnTo>
                <a:lnTo>
                  <a:pt x="1217" y="246"/>
                </a:lnTo>
                <a:lnTo>
                  <a:pt x="1216" y="246"/>
                </a:lnTo>
                <a:close/>
                <a:moveTo>
                  <a:pt x="1229" y="247"/>
                </a:moveTo>
                <a:lnTo>
                  <a:pt x="1228" y="247"/>
                </a:lnTo>
                <a:lnTo>
                  <a:pt x="1229" y="247"/>
                </a:lnTo>
                <a:close/>
                <a:moveTo>
                  <a:pt x="1217" y="246"/>
                </a:moveTo>
                <a:lnTo>
                  <a:pt x="1216" y="246"/>
                </a:lnTo>
                <a:lnTo>
                  <a:pt x="1217" y="246"/>
                </a:lnTo>
                <a:close/>
                <a:moveTo>
                  <a:pt x="1212" y="243"/>
                </a:moveTo>
                <a:lnTo>
                  <a:pt x="1209" y="245"/>
                </a:lnTo>
                <a:lnTo>
                  <a:pt x="1210" y="245"/>
                </a:lnTo>
                <a:lnTo>
                  <a:pt x="1211" y="246"/>
                </a:lnTo>
                <a:lnTo>
                  <a:pt x="1212" y="243"/>
                </a:lnTo>
                <a:close/>
                <a:moveTo>
                  <a:pt x="1221" y="228"/>
                </a:moveTo>
                <a:lnTo>
                  <a:pt x="1214" y="236"/>
                </a:lnTo>
                <a:lnTo>
                  <a:pt x="1213" y="241"/>
                </a:lnTo>
                <a:lnTo>
                  <a:pt x="1213" y="242"/>
                </a:lnTo>
                <a:lnTo>
                  <a:pt x="1212" y="243"/>
                </a:lnTo>
                <a:lnTo>
                  <a:pt x="1211" y="246"/>
                </a:lnTo>
                <a:lnTo>
                  <a:pt x="1216" y="246"/>
                </a:lnTo>
                <a:lnTo>
                  <a:pt x="1221" y="242"/>
                </a:lnTo>
                <a:lnTo>
                  <a:pt x="1228" y="234"/>
                </a:lnTo>
                <a:lnTo>
                  <a:pt x="1221" y="228"/>
                </a:lnTo>
                <a:close/>
                <a:moveTo>
                  <a:pt x="1211" y="239"/>
                </a:moveTo>
                <a:lnTo>
                  <a:pt x="1207" y="244"/>
                </a:lnTo>
                <a:lnTo>
                  <a:pt x="1209" y="245"/>
                </a:lnTo>
                <a:lnTo>
                  <a:pt x="1212" y="243"/>
                </a:lnTo>
                <a:lnTo>
                  <a:pt x="1213" y="241"/>
                </a:lnTo>
                <a:lnTo>
                  <a:pt x="1211" y="239"/>
                </a:lnTo>
                <a:close/>
                <a:moveTo>
                  <a:pt x="1207" y="234"/>
                </a:moveTo>
                <a:lnTo>
                  <a:pt x="1204" y="244"/>
                </a:lnTo>
                <a:lnTo>
                  <a:pt x="1209" y="245"/>
                </a:lnTo>
                <a:lnTo>
                  <a:pt x="1207" y="244"/>
                </a:lnTo>
                <a:lnTo>
                  <a:pt x="1211" y="239"/>
                </a:lnTo>
                <a:lnTo>
                  <a:pt x="1207" y="234"/>
                </a:lnTo>
                <a:close/>
                <a:moveTo>
                  <a:pt x="1189" y="236"/>
                </a:moveTo>
                <a:lnTo>
                  <a:pt x="1188" y="237"/>
                </a:lnTo>
                <a:lnTo>
                  <a:pt x="1187" y="237"/>
                </a:lnTo>
                <a:lnTo>
                  <a:pt x="1187" y="238"/>
                </a:lnTo>
                <a:lnTo>
                  <a:pt x="1195" y="244"/>
                </a:lnTo>
                <a:lnTo>
                  <a:pt x="1189" y="236"/>
                </a:lnTo>
                <a:close/>
                <a:moveTo>
                  <a:pt x="1213" y="241"/>
                </a:moveTo>
                <a:lnTo>
                  <a:pt x="1212" y="243"/>
                </a:lnTo>
                <a:lnTo>
                  <a:pt x="1213" y="242"/>
                </a:lnTo>
                <a:lnTo>
                  <a:pt x="1213" y="241"/>
                </a:lnTo>
                <a:close/>
                <a:moveTo>
                  <a:pt x="1228" y="234"/>
                </a:moveTo>
                <a:lnTo>
                  <a:pt x="1221" y="242"/>
                </a:lnTo>
                <a:lnTo>
                  <a:pt x="1229" y="236"/>
                </a:lnTo>
                <a:lnTo>
                  <a:pt x="1228" y="235"/>
                </a:lnTo>
                <a:lnTo>
                  <a:pt x="1228" y="234"/>
                </a:lnTo>
                <a:close/>
                <a:moveTo>
                  <a:pt x="1214" y="236"/>
                </a:moveTo>
                <a:lnTo>
                  <a:pt x="1211" y="239"/>
                </a:lnTo>
                <a:lnTo>
                  <a:pt x="1213" y="241"/>
                </a:lnTo>
                <a:lnTo>
                  <a:pt x="1214" y="236"/>
                </a:lnTo>
                <a:close/>
                <a:moveTo>
                  <a:pt x="1210" y="224"/>
                </a:moveTo>
                <a:lnTo>
                  <a:pt x="1207" y="234"/>
                </a:lnTo>
                <a:lnTo>
                  <a:pt x="1211" y="239"/>
                </a:lnTo>
                <a:lnTo>
                  <a:pt x="1214" y="236"/>
                </a:lnTo>
                <a:lnTo>
                  <a:pt x="1217" y="226"/>
                </a:lnTo>
                <a:lnTo>
                  <a:pt x="1210" y="224"/>
                </a:lnTo>
                <a:close/>
                <a:moveTo>
                  <a:pt x="1217" y="226"/>
                </a:moveTo>
                <a:lnTo>
                  <a:pt x="1214" y="236"/>
                </a:lnTo>
                <a:lnTo>
                  <a:pt x="1221" y="228"/>
                </a:lnTo>
                <a:lnTo>
                  <a:pt x="1219" y="227"/>
                </a:lnTo>
                <a:lnTo>
                  <a:pt x="1218" y="227"/>
                </a:lnTo>
                <a:lnTo>
                  <a:pt x="1217" y="226"/>
                </a:lnTo>
                <a:close/>
                <a:moveTo>
                  <a:pt x="1207" y="223"/>
                </a:moveTo>
                <a:lnTo>
                  <a:pt x="1203" y="224"/>
                </a:lnTo>
                <a:lnTo>
                  <a:pt x="1201" y="226"/>
                </a:lnTo>
                <a:lnTo>
                  <a:pt x="1207" y="234"/>
                </a:lnTo>
                <a:lnTo>
                  <a:pt x="1210" y="224"/>
                </a:lnTo>
                <a:lnTo>
                  <a:pt x="1207" y="223"/>
                </a:lnTo>
                <a:close/>
                <a:moveTo>
                  <a:pt x="1260" y="97"/>
                </a:moveTo>
                <a:lnTo>
                  <a:pt x="1253" y="104"/>
                </a:lnTo>
                <a:lnTo>
                  <a:pt x="1254" y="105"/>
                </a:lnTo>
                <a:lnTo>
                  <a:pt x="1261" y="98"/>
                </a:lnTo>
                <a:lnTo>
                  <a:pt x="1260" y="97"/>
                </a:lnTo>
                <a:close/>
                <a:moveTo>
                  <a:pt x="1259" y="97"/>
                </a:moveTo>
                <a:lnTo>
                  <a:pt x="1251" y="101"/>
                </a:lnTo>
                <a:lnTo>
                  <a:pt x="1252" y="102"/>
                </a:lnTo>
                <a:lnTo>
                  <a:pt x="1252" y="103"/>
                </a:lnTo>
                <a:lnTo>
                  <a:pt x="1253" y="104"/>
                </a:lnTo>
                <a:lnTo>
                  <a:pt x="1260" y="97"/>
                </a:lnTo>
                <a:lnTo>
                  <a:pt x="1259" y="97"/>
                </a:lnTo>
                <a:close/>
                <a:moveTo>
                  <a:pt x="1264" y="95"/>
                </a:moveTo>
                <a:lnTo>
                  <a:pt x="1261" y="98"/>
                </a:lnTo>
                <a:lnTo>
                  <a:pt x="1270" y="102"/>
                </a:lnTo>
                <a:lnTo>
                  <a:pt x="1271" y="101"/>
                </a:lnTo>
                <a:lnTo>
                  <a:pt x="1270" y="101"/>
                </a:lnTo>
                <a:lnTo>
                  <a:pt x="1264" y="95"/>
                </a:lnTo>
                <a:close/>
                <a:moveTo>
                  <a:pt x="1257" y="96"/>
                </a:moveTo>
                <a:lnTo>
                  <a:pt x="1250" y="99"/>
                </a:lnTo>
                <a:lnTo>
                  <a:pt x="1251" y="101"/>
                </a:lnTo>
                <a:lnTo>
                  <a:pt x="1259" y="97"/>
                </a:lnTo>
                <a:lnTo>
                  <a:pt x="1257" y="96"/>
                </a:lnTo>
                <a:close/>
                <a:moveTo>
                  <a:pt x="1264" y="95"/>
                </a:moveTo>
                <a:lnTo>
                  <a:pt x="1264" y="95"/>
                </a:lnTo>
                <a:lnTo>
                  <a:pt x="1270" y="101"/>
                </a:lnTo>
                <a:lnTo>
                  <a:pt x="1271" y="100"/>
                </a:lnTo>
                <a:lnTo>
                  <a:pt x="1272" y="99"/>
                </a:lnTo>
                <a:lnTo>
                  <a:pt x="1272" y="98"/>
                </a:lnTo>
                <a:lnTo>
                  <a:pt x="1271" y="98"/>
                </a:lnTo>
                <a:lnTo>
                  <a:pt x="1264" y="95"/>
                </a:lnTo>
                <a:close/>
                <a:moveTo>
                  <a:pt x="1271" y="100"/>
                </a:moveTo>
                <a:lnTo>
                  <a:pt x="1270" y="101"/>
                </a:lnTo>
                <a:lnTo>
                  <a:pt x="1271" y="101"/>
                </a:lnTo>
                <a:lnTo>
                  <a:pt x="1271" y="100"/>
                </a:lnTo>
                <a:close/>
                <a:moveTo>
                  <a:pt x="1272" y="99"/>
                </a:moveTo>
                <a:lnTo>
                  <a:pt x="1271" y="100"/>
                </a:lnTo>
                <a:lnTo>
                  <a:pt x="1272" y="99"/>
                </a:lnTo>
                <a:close/>
                <a:moveTo>
                  <a:pt x="1250" y="89"/>
                </a:moveTo>
                <a:lnTo>
                  <a:pt x="1249" y="90"/>
                </a:lnTo>
                <a:lnTo>
                  <a:pt x="1249" y="97"/>
                </a:lnTo>
                <a:lnTo>
                  <a:pt x="1249" y="98"/>
                </a:lnTo>
                <a:lnTo>
                  <a:pt x="1250" y="99"/>
                </a:lnTo>
                <a:lnTo>
                  <a:pt x="1257" y="96"/>
                </a:lnTo>
                <a:lnTo>
                  <a:pt x="1252" y="94"/>
                </a:lnTo>
                <a:lnTo>
                  <a:pt x="1252" y="93"/>
                </a:lnTo>
                <a:lnTo>
                  <a:pt x="1254" y="90"/>
                </a:lnTo>
                <a:lnTo>
                  <a:pt x="1250" y="89"/>
                </a:lnTo>
                <a:close/>
                <a:moveTo>
                  <a:pt x="1269" y="94"/>
                </a:moveTo>
                <a:lnTo>
                  <a:pt x="1269" y="95"/>
                </a:lnTo>
                <a:lnTo>
                  <a:pt x="1271" y="98"/>
                </a:lnTo>
                <a:lnTo>
                  <a:pt x="1272" y="98"/>
                </a:lnTo>
                <a:lnTo>
                  <a:pt x="1272" y="99"/>
                </a:lnTo>
                <a:lnTo>
                  <a:pt x="1273" y="98"/>
                </a:lnTo>
                <a:lnTo>
                  <a:pt x="1269" y="94"/>
                </a:lnTo>
                <a:close/>
                <a:moveTo>
                  <a:pt x="1273" y="99"/>
                </a:moveTo>
                <a:lnTo>
                  <a:pt x="1272" y="99"/>
                </a:lnTo>
                <a:lnTo>
                  <a:pt x="1273" y="99"/>
                </a:lnTo>
                <a:close/>
                <a:moveTo>
                  <a:pt x="1271" y="98"/>
                </a:moveTo>
                <a:lnTo>
                  <a:pt x="1272" y="99"/>
                </a:lnTo>
                <a:lnTo>
                  <a:pt x="1272" y="98"/>
                </a:lnTo>
                <a:lnTo>
                  <a:pt x="1271" y="98"/>
                </a:lnTo>
                <a:close/>
                <a:moveTo>
                  <a:pt x="1274" y="85"/>
                </a:moveTo>
                <a:lnTo>
                  <a:pt x="1273" y="85"/>
                </a:lnTo>
                <a:lnTo>
                  <a:pt x="1273" y="86"/>
                </a:lnTo>
                <a:lnTo>
                  <a:pt x="1269" y="93"/>
                </a:lnTo>
                <a:lnTo>
                  <a:pt x="1269" y="94"/>
                </a:lnTo>
                <a:lnTo>
                  <a:pt x="1273" y="98"/>
                </a:lnTo>
                <a:lnTo>
                  <a:pt x="1273" y="99"/>
                </a:lnTo>
                <a:lnTo>
                  <a:pt x="1280" y="93"/>
                </a:lnTo>
                <a:lnTo>
                  <a:pt x="1274" y="85"/>
                </a:lnTo>
                <a:close/>
                <a:moveTo>
                  <a:pt x="1266" y="94"/>
                </a:moveTo>
                <a:lnTo>
                  <a:pt x="1264" y="95"/>
                </a:lnTo>
                <a:lnTo>
                  <a:pt x="1271" y="98"/>
                </a:lnTo>
                <a:lnTo>
                  <a:pt x="1269" y="95"/>
                </a:lnTo>
                <a:lnTo>
                  <a:pt x="1268" y="95"/>
                </a:lnTo>
                <a:lnTo>
                  <a:pt x="1266" y="94"/>
                </a:lnTo>
                <a:close/>
                <a:moveTo>
                  <a:pt x="1264" y="95"/>
                </a:moveTo>
                <a:lnTo>
                  <a:pt x="1260" y="97"/>
                </a:lnTo>
                <a:lnTo>
                  <a:pt x="1261" y="98"/>
                </a:lnTo>
                <a:lnTo>
                  <a:pt x="1264" y="95"/>
                </a:lnTo>
                <a:close/>
                <a:moveTo>
                  <a:pt x="1260" y="97"/>
                </a:moveTo>
                <a:lnTo>
                  <a:pt x="1259" y="97"/>
                </a:lnTo>
                <a:lnTo>
                  <a:pt x="1260" y="97"/>
                </a:lnTo>
                <a:close/>
                <a:moveTo>
                  <a:pt x="1262" y="93"/>
                </a:moveTo>
                <a:lnTo>
                  <a:pt x="1257" y="96"/>
                </a:lnTo>
                <a:lnTo>
                  <a:pt x="1259" y="97"/>
                </a:lnTo>
                <a:lnTo>
                  <a:pt x="1260" y="97"/>
                </a:lnTo>
                <a:lnTo>
                  <a:pt x="1263" y="94"/>
                </a:lnTo>
                <a:lnTo>
                  <a:pt x="1262" y="93"/>
                </a:lnTo>
                <a:close/>
                <a:moveTo>
                  <a:pt x="1263" y="94"/>
                </a:moveTo>
                <a:lnTo>
                  <a:pt x="1260" y="97"/>
                </a:lnTo>
                <a:lnTo>
                  <a:pt x="1264" y="95"/>
                </a:lnTo>
                <a:lnTo>
                  <a:pt x="1263" y="94"/>
                </a:lnTo>
                <a:close/>
                <a:moveTo>
                  <a:pt x="1254" y="90"/>
                </a:moveTo>
                <a:lnTo>
                  <a:pt x="1252" y="93"/>
                </a:lnTo>
                <a:lnTo>
                  <a:pt x="1252" y="94"/>
                </a:lnTo>
                <a:lnTo>
                  <a:pt x="1257" y="96"/>
                </a:lnTo>
                <a:lnTo>
                  <a:pt x="1262" y="94"/>
                </a:lnTo>
                <a:lnTo>
                  <a:pt x="1262" y="93"/>
                </a:lnTo>
                <a:lnTo>
                  <a:pt x="1259" y="92"/>
                </a:lnTo>
                <a:lnTo>
                  <a:pt x="1254" y="90"/>
                </a:lnTo>
                <a:close/>
                <a:moveTo>
                  <a:pt x="1268" y="93"/>
                </a:moveTo>
                <a:lnTo>
                  <a:pt x="1266" y="94"/>
                </a:lnTo>
                <a:lnTo>
                  <a:pt x="1268" y="95"/>
                </a:lnTo>
                <a:lnTo>
                  <a:pt x="1269" y="95"/>
                </a:lnTo>
                <a:lnTo>
                  <a:pt x="1268" y="93"/>
                </a:lnTo>
                <a:close/>
                <a:moveTo>
                  <a:pt x="1269" y="95"/>
                </a:moveTo>
                <a:lnTo>
                  <a:pt x="1268" y="95"/>
                </a:lnTo>
                <a:lnTo>
                  <a:pt x="1269" y="95"/>
                </a:lnTo>
                <a:close/>
                <a:moveTo>
                  <a:pt x="1263" y="94"/>
                </a:moveTo>
                <a:lnTo>
                  <a:pt x="1264" y="95"/>
                </a:lnTo>
                <a:lnTo>
                  <a:pt x="1263" y="94"/>
                </a:lnTo>
                <a:close/>
                <a:moveTo>
                  <a:pt x="1264" y="95"/>
                </a:moveTo>
                <a:lnTo>
                  <a:pt x="1264" y="95"/>
                </a:lnTo>
                <a:close/>
                <a:moveTo>
                  <a:pt x="1269" y="94"/>
                </a:moveTo>
                <a:lnTo>
                  <a:pt x="1269" y="95"/>
                </a:lnTo>
                <a:lnTo>
                  <a:pt x="1269" y="94"/>
                </a:lnTo>
                <a:close/>
                <a:moveTo>
                  <a:pt x="1265" y="94"/>
                </a:moveTo>
                <a:lnTo>
                  <a:pt x="1264" y="95"/>
                </a:lnTo>
                <a:lnTo>
                  <a:pt x="1266" y="94"/>
                </a:lnTo>
                <a:lnTo>
                  <a:pt x="1265" y="94"/>
                </a:lnTo>
                <a:close/>
                <a:moveTo>
                  <a:pt x="1263" y="94"/>
                </a:moveTo>
                <a:lnTo>
                  <a:pt x="1263" y="94"/>
                </a:lnTo>
                <a:lnTo>
                  <a:pt x="1264" y="95"/>
                </a:lnTo>
                <a:lnTo>
                  <a:pt x="1265" y="94"/>
                </a:lnTo>
                <a:lnTo>
                  <a:pt x="1263" y="94"/>
                </a:lnTo>
                <a:close/>
                <a:moveTo>
                  <a:pt x="1268" y="93"/>
                </a:moveTo>
                <a:lnTo>
                  <a:pt x="1268" y="93"/>
                </a:lnTo>
                <a:lnTo>
                  <a:pt x="1269" y="95"/>
                </a:lnTo>
                <a:lnTo>
                  <a:pt x="1269" y="94"/>
                </a:lnTo>
                <a:lnTo>
                  <a:pt x="1268" y="93"/>
                </a:lnTo>
                <a:close/>
                <a:moveTo>
                  <a:pt x="1267" y="92"/>
                </a:moveTo>
                <a:lnTo>
                  <a:pt x="1265" y="94"/>
                </a:lnTo>
                <a:lnTo>
                  <a:pt x="1266" y="94"/>
                </a:lnTo>
                <a:lnTo>
                  <a:pt x="1268" y="93"/>
                </a:lnTo>
                <a:lnTo>
                  <a:pt x="1267" y="93"/>
                </a:lnTo>
                <a:lnTo>
                  <a:pt x="1267" y="92"/>
                </a:lnTo>
                <a:close/>
                <a:moveTo>
                  <a:pt x="1265" y="92"/>
                </a:moveTo>
                <a:lnTo>
                  <a:pt x="1265" y="92"/>
                </a:lnTo>
                <a:lnTo>
                  <a:pt x="1264" y="93"/>
                </a:lnTo>
                <a:lnTo>
                  <a:pt x="1264" y="94"/>
                </a:lnTo>
                <a:lnTo>
                  <a:pt x="1265" y="94"/>
                </a:lnTo>
                <a:lnTo>
                  <a:pt x="1267" y="92"/>
                </a:lnTo>
                <a:lnTo>
                  <a:pt x="1265" y="92"/>
                </a:lnTo>
                <a:close/>
                <a:moveTo>
                  <a:pt x="1263" y="94"/>
                </a:moveTo>
                <a:lnTo>
                  <a:pt x="1263" y="94"/>
                </a:lnTo>
                <a:close/>
                <a:moveTo>
                  <a:pt x="1262" y="93"/>
                </a:moveTo>
                <a:lnTo>
                  <a:pt x="1262" y="93"/>
                </a:lnTo>
                <a:lnTo>
                  <a:pt x="1262" y="94"/>
                </a:lnTo>
                <a:lnTo>
                  <a:pt x="1263" y="94"/>
                </a:lnTo>
                <a:lnTo>
                  <a:pt x="1262" y="93"/>
                </a:lnTo>
                <a:close/>
                <a:moveTo>
                  <a:pt x="1263" y="93"/>
                </a:moveTo>
                <a:lnTo>
                  <a:pt x="1262" y="93"/>
                </a:lnTo>
                <a:lnTo>
                  <a:pt x="1263" y="94"/>
                </a:lnTo>
                <a:lnTo>
                  <a:pt x="1263" y="93"/>
                </a:lnTo>
                <a:close/>
                <a:moveTo>
                  <a:pt x="1268" y="93"/>
                </a:moveTo>
                <a:lnTo>
                  <a:pt x="1269" y="94"/>
                </a:lnTo>
                <a:lnTo>
                  <a:pt x="1269" y="93"/>
                </a:lnTo>
                <a:lnTo>
                  <a:pt x="1268" y="93"/>
                </a:lnTo>
                <a:close/>
                <a:moveTo>
                  <a:pt x="1269" y="93"/>
                </a:moveTo>
                <a:lnTo>
                  <a:pt x="1269" y="93"/>
                </a:lnTo>
                <a:lnTo>
                  <a:pt x="1269" y="94"/>
                </a:lnTo>
                <a:lnTo>
                  <a:pt x="1269" y="93"/>
                </a:lnTo>
                <a:close/>
                <a:moveTo>
                  <a:pt x="1265" y="92"/>
                </a:moveTo>
                <a:lnTo>
                  <a:pt x="1263" y="93"/>
                </a:lnTo>
                <a:lnTo>
                  <a:pt x="1263" y="94"/>
                </a:lnTo>
                <a:lnTo>
                  <a:pt x="1265" y="92"/>
                </a:lnTo>
                <a:close/>
                <a:moveTo>
                  <a:pt x="1259" y="92"/>
                </a:moveTo>
                <a:lnTo>
                  <a:pt x="1262" y="93"/>
                </a:lnTo>
                <a:lnTo>
                  <a:pt x="1259" y="92"/>
                </a:lnTo>
                <a:close/>
                <a:moveTo>
                  <a:pt x="1269" y="92"/>
                </a:moveTo>
                <a:lnTo>
                  <a:pt x="1269" y="93"/>
                </a:lnTo>
                <a:lnTo>
                  <a:pt x="1268" y="93"/>
                </a:lnTo>
                <a:lnTo>
                  <a:pt x="1269" y="93"/>
                </a:lnTo>
                <a:lnTo>
                  <a:pt x="1269" y="92"/>
                </a:lnTo>
                <a:close/>
                <a:moveTo>
                  <a:pt x="1269" y="93"/>
                </a:moveTo>
                <a:lnTo>
                  <a:pt x="1269" y="93"/>
                </a:lnTo>
                <a:close/>
                <a:moveTo>
                  <a:pt x="1269" y="92"/>
                </a:moveTo>
                <a:lnTo>
                  <a:pt x="1269" y="93"/>
                </a:lnTo>
                <a:lnTo>
                  <a:pt x="1269" y="92"/>
                </a:lnTo>
                <a:close/>
                <a:moveTo>
                  <a:pt x="1262" y="93"/>
                </a:moveTo>
                <a:lnTo>
                  <a:pt x="1262" y="93"/>
                </a:lnTo>
                <a:lnTo>
                  <a:pt x="1263" y="93"/>
                </a:lnTo>
                <a:lnTo>
                  <a:pt x="1262" y="93"/>
                </a:lnTo>
                <a:close/>
                <a:moveTo>
                  <a:pt x="1257" y="88"/>
                </a:moveTo>
                <a:lnTo>
                  <a:pt x="1262" y="93"/>
                </a:lnTo>
                <a:lnTo>
                  <a:pt x="1263" y="93"/>
                </a:lnTo>
                <a:lnTo>
                  <a:pt x="1265" y="92"/>
                </a:lnTo>
                <a:lnTo>
                  <a:pt x="1260" y="89"/>
                </a:lnTo>
                <a:lnTo>
                  <a:pt x="1257" y="88"/>
                </a:lnTo>
                <a:close/>
                <a:moveTo>
                  <a:pt x="1267" y="93"/>
                </a:moveTo>
                <a:lnTo>
                  <a:pt x="1268" y="93"/>
                </a:lnTo>
                <a:lnTo>
                  <a:pt x="1267" y="93"/>
                </a:lnTo>
                <a:close/>
                <a:moveTo>
                  <a:pt x="1255" y="87"/>
                </a:moveTo>
                <a:lnTo>
                  <a:pt x="1255" y="88"/>
                </a:lnTo>
                <a:lnTo>
                  <a:pt x="1255" y="89"/>
                </a:lnTo>
                <a:lnTo>
                  <a:pt x="1254" y="90"/>
                </a:lnTo>
                <a:lnTo>
                  <a:pt x="1259" y="92"/>
                </a:lnTo>
                <a:lnTo>
                  <a:pt x="1262" y="93"/>
                </a:lnTo>
                <a:lnTo>
                  <a:pt x="1257" y="88"/>
                </a:lnTo>
                <a:lnTo>
                  <a:pt x="1255" y="87"/>
                </a:lnTo>
                <a:close/>
                <a:moveTo>
                  <a:pt x="1267" y="92"/>
                </a:moveTo>
                <a:lnTo>
                  <a:pt x="1267" y="92"/>
                </a:lnTo>
                <a:lnTo>
                  <a:pt x="1267" y="93"/>
                </a:lnTo>
                <a:lnTo>
                  <a:pt x="1268" y="93"/>
                </a:lnTo>
                <a:lnTo>
                  <a:pt x="1267" y="92"/>
                </a:lnTo>
                <a:close/>
                <a:moveTo>
                  <a:pt x="1267" y="92"/>
                </a:moveTo>
                <a:lnTo>
                  <a:pt x="1267" y="92"/>
                </a:lnTo>
                <a:lnTo>
                  <a:pt x="1268" y="93"/>
                </a:lnTo>
                <a:lnTo>
                  <a:pt x="1269" y="93"/>
                </a:lnTo>
                <a:lnTo>
                  <a:pt x="1269" y="92"/>
                </a:lnTo>
                <a:lnTo>
                  <a:pt x="1267" y="92"/>
                </a:lnTo>
                <a:close/>
                <a:moveTo>
                  <a:pt x="1283" y="81"/>
                </a:moveTo>
                <a:lnTo>
                  <a:pt x="1274" y="85"/>
                </a:lnTo>
                <a:lnTo>
                  <a:pt x="1280" y="93"/>
                </a:lnTo>
                <a:lnTo>
                  <a:pt x="1284" y="90"/>
                </a:lnTo>
                <a:lnTo>
                  <a:pt x="1285" y="86"/>
                </a:lnTo>
                <a:lnTo>
                  <a:pt x="1285" y="85"/>
                </a:lnTo>
                <a:lnTo>
                  <a:pt x="1283" y="81"/>
                </a:lnTo>
                <a:close/>
                <a:moveTo>
                  <a:pt x="1270" y="92"/>
                </a:moveTo>
                <a:lnTo>
                  <a:pt x="1269" y="92"/>
                </a:lnTo>
                <a:lnTo>
                  <a:pt x="1269" y="93"/>
                </a:lnTo>
                <a:lnTo>
                  <a:pt x="1270" y="92"/>
                </a:lnTo>
                <a:close/>
                <a:moveTo>
                  <a:pt x="1267" y="92"/>
                </a:moveTo>
                <a:lnTo>
                  <a:pt x="1267" y="92"/>
                </a:lnTo>
                <a:lnTo>
                  <a:pt x="1267" y="93"/>
                </a:lnTo>
                <a:lnTo>
                  <a:pt x="1267" y="92"/>
                </a:lnTo>
                <a:close/>
                <a:moveTo>
                  <a:pt x="1266" y="91"/>
                </a:moveTo>
                <a:lnTo>
                  <a:pt x="1265" y="92"/>
                </a:lnTo>
                <a:lnTo>
                  <a:pt x="1267" y="92"/>
                </a:lnTo>
                <a:lnTo>
                  <a:pt x="1266" y="91"/>
                </a:lnTo>
                <a:close/>
                <a:moveTo>
                  <a:pt x="1266" y="91"/>
                </a:moveTo>
                <a:lnTo>
                  <a:pt x="1266" y="92"/>
                </a:lnTo>
                <a:lnTo>
                  <a:pt x="1267" y="92"/>
                </a:lnTo>
                <a:lnTo>
                  <a:pt x="1266" y="91"/>
                </a:lnTo>
                <a:close/>
                <a:moveTo>
                  <a:pt x="1270" y="91"/>
                </a:moveTo>
                <a:lnTo>
                  <a:pt x="1268" y="91"/>
                </a:lnTo>
                <a:lnTo>
                  <a:pt x="1269" y="92"/>
                </a:lnTo>
                <a:lnTo>
                  <a:pt x="1270" y="92"/>
                </a:lnTo>
                <a:lnTo>
                  <a:pt x="1270" y="91"/>
                </a:lnTo>
                <a:close/>
                <a:moveTo>
                  <a:pt x="1267" y="91"/>
                </a:moveTo>
                <a:lnTo>
                  <a:pt x="1267" y="92"/>
                </a:lnTo>
                <a:lnTo>
                  <a:pt x="1267" y="91"/>
                </a:lnTo>
                <a:close/>
                <a:moveTo>
                  <a:pt x="1259" y="92"/>
                </a:moveTo>
                <a:lnTo>
                  <a:pt x="1259" y="92"/>
                </a:lnTo>
                <a:close/>
                <a:moveTo>
                  <a:pt x="1254" y="90"/>
                </a:moveTo>
                <a:lnTo>
                  <a:pt x="1254" y="90"/>
                </a:lnTo>
                <a:lnTo>
                  <a:pt x="1259" y="92"/>
                </a:lnTo>
                <a:lnTo>
                  <a:pt x="1254" y="90"/>
                </a:lnTo>
                <a:close/>
                <a:moveTo>
                  <a:pt x="1254" y="90"/>
                </a:moveTo>
                <a:lnTo>
                  <a:pt x="1254" y="90"/>
                </a:lnTo>
                <a:lnTo>
                  <a:pt x="1259" y="92"/>
                </a:lnTo>
                <a:lnTo>
                  <a:pt x="1254" y="90"/>
                </a:lnTo>
                <a:close/>
                <a:moveTo>
                  <a:pt x="1265" y="92"/>
                </a:moveTo>
                <a:lnTo>
                  <a:pt x="1265" y="92"/>
                </a:lnTo>
                <a:close/>
                <a:moveTo>
                  <a:pt x="1268" y="91"/>
                </a:moveTo>
                <a:lnTo>
                  <a:pt x="1268" y="91"/>
                </a:lnTo>
                <a:lnTo>
                  <a:pt x="1267" y="92"/>
                </a:lnTo>
                <a:lnTo>
                  <a:pt x="1269" y="92"/>
                </a:lnTo>
                <a:lnTo>
                  <a:pt x="1268" y="91"/>
                </a:lnTo>
                <a:close/>
                <a:moveTo>
                  <a:pt x="1266" y="91"/>
                </a:moveTo>
                <a:lnTo>
                  <a:pt x="1266" y="91"/>
                </a:lnTo>
                <a:lnTo>
                  <a:pt x="1265" y="92"/>
                </a:lnTo>
                <a:lnTo>
                  <a:pt x="1266" y="91"/>
                </a:lnTo>
                <a:close/>
                <a:moveTo>
                  <a:pt x="1260" y="89"/>
                </a:moveTo>
                <a:lnTo>
                  <a:pt x="1265" y="92"/>
                </a:lnTo>
                <a:lnTo>
                  <a:pt x="1266" y="91"/>
                </a:lnTo>
                <a:lnTo>
                  <a:pt x="1260" y="89"/>
                </a:lnTo>
                <a:close/>
                <a:moveTo>
                  <a:pt x="1268" y="91"/>
                </a:moveTo>
                <a:lnTo>
                  <a:pt x="1267" y="91"/>
                </a:lnTo>
                <a:lnTo>
                  <a:pt x="1267" y="92"/>
                </a:lnTo>
                <a:lnTo>
                  <a:pt x="1268" y="91"/>
                </a:lnTo>
                <a:close/>
                <a:moveTo>
                  <a:pt x="1266" y="91"/>
                </a:moveTo>
                <a:lnTo>
                  <a:pt x="1266" y="91"/>
                </a:lnTo>
                <a:close/>
                <a:moveTo>
                  <a:pt x="1266" y="91"/>
                </a:moveTo>
                <a:lnTo>
                  <a:pt x="1266" y="91"/>
                </a:lnTo>
                <a:lnTo>
                  <a:pt x="1267" y="91"/>
                </a:lnTo>
                <a:lnTo>
                  <a:pt x="1266" y="91"/>
                </a:lnTo>
                <a:close/>
                <a:moveTo>
                  <a:pt x="1267" y="90"/>
                </a:moveTo>
                <a:lnTo>
                  <a:pt x="1266" y="91"/>
                </a:lnTo>
                <a:lnTo>
                  <a:pt x="1267" y="91"/>
                </a:lnTo>
                <a:lnTo>
                  <a:pt x="1268" y="91"/>
                </a:lnTo>
                <a:lnTo>
                  <a:pt x="1267" y="90"/>
                </a:lnTo>
                <a:close/>
                <a:moveTo>
                  <a:pt x="1259" y="84"/>
                </a:moveTo>
                <a:lnTo>
                  <a:pt x="1256" y="87"/>
                </a:lnTo>
                <a:lnTo>
                  <a:pt x="1260" y="89"/>
                </a:lnTo>
                <a:lnTo>
                  <a:pt x="1266" y="91"/>
                </a:lnTo>
                <a:lnTo>
                  <a:pt x="1259" y="84"/>
                </a:lnTo>
                <a:close/>
                <a:moveTo>
                  <a:pt x="1266" y="91"/>
                </a:moveTo>
                <a:lnTo>
                  <a:pt x="1266" y="91"/>
                </a:lnTo>
                <a:close/>
                <a:moveTo>
                  <a:pt x="1261" y="82"/>
                </a:moveTo>
                <a:lnTo>
                  <a:pt x="1260" y="83"/>
                </a:lnTo>
                <a:lnTo>
                  <a:pt x="1266" y="91"/>
                </a:lnTo>
                <a:lnTo>
                  <a:pt x="1267" y="90"/>
                </a:lnTo>
                <a:lnTo>
                  <a:pt x="1271" y="90"/>
                </a:lnTo>
                <a:lnTo>
                  <a:pt x="1271" y="89"/>
                </a:lnTo>
                <a:lnTo>
                  <a:pt x="1265" y="89"/>
                </a:lnTo>
                <a:lnTo>
                  <a:pt x="1263" y="84"/>
                </a:lnTo>
                <a:lnTo>
                  <a:pt x="1261" y="82"/>
                </a:lnTo>
                <a:close/>
                <a:moveTo>
                  <a:pt x="1260" y="83"/>
                </a:moveTo>
                <a:lnTo>
                  <a:pt x="1259" y="84"/>
                </a:lnTo>
                <a:lnTo>
                  <a:pt x="1266" y="91"/>
                </a:lnTo>
                <a:lnTo>
                  <a:pt x="1260" y="83"/>
                </a:lnTo>
                <a:close/>
                <a:moveTo>
                  <a:pt x="1271" y="90"/>
                </a:moveTo>
                <a:lnTo>
                  <a:pt x="1267" y="90"/>
                </a:lnTo>
                <a:lnTo>
                  <a:pt x="1268" y="91"/>
                </a:lnTo>
                <a:lnTo>
                  <a:pt x="1270" y="91"/>
                </a:lnTo>
                <a:lnTo>
                  <a:pt x="1271" y="90"/>
                </a:lnTo>
                <a:close/>
                <a:moveTo>
                  <a:pt x="1251" y="86"/>
                </a:moveTo>
                <a:lnTo>
                  <a:pt x="1250" y="89"/>
                </a:lnTo>
                <a:lnTo>
                  <a:pt x="1254" y="90"/>
                </a:lnTo>
                <a:lnTo>
                  <a:pt x="1255" y="89"/>
                </a:lnTo>
                <a:lnTo>
                  <a:pt x="1255" y="88"/>
                </a:lnTo>
                <a:lnTo>
                  <a:pt x="1255" y="87"/>
                </a:lnTo>
                <a:lnTo>
                  <a:pt x="1251" y="86"/>
                </a:lnTo>
                <a:close/>
                <a:moveTo>
                  <a:pt x="1260" y="89"/>
                </a:moveTo>
                <a:lnTo>
                  <a:pt x="1260" y="89"/>
                </a:lnTo>
                <a:close/>
                <a:moveTo>
                  <a:pt x="1256" y="87"/>
                </a:moveTo>
                <a:lnTo>
                  <a:pt x="1257" y="88"/>
                </a:lnTo>
                <a:lnTo>
                  <a:pt x="1260" y="89"/>
                </a:lnTo>
                <a:lnTo>
                  <a:pt x="1256" y="87"/>
                </a:lnTo>
                <a:close/>
                <a:moveTo>
                  <a:pt x="1263" y="84"/>
                </a:moveTo>
                <a:lnTo>
                  <a:pt x="1265" y="89"/>
                </a:lnTo>
                <a:lnTo>
                  <a:pt x="1272" y="86"/>
                </a:lnTo>
                <a:lnTo>
                  <a:pt x="1270" y="85"/>
                </a:lnTo>
                <a:lnTo>
                  <a:pt x="1264" y="85"/>
                </a:lnTo>
                <a:lnTo>
                  <a:pt x="1263" y="84"/>
                </a:lnTo>
                <a:close/>
                <a:moveTo>
                  <a:pt x="1272" y="86"/>
                </a:moveTo>
                <a:lnTo>
                  <a:pt x="1265" y="89"/>
                </a:lnTo>
                <a:lnTo>
                  <a:pt x="1271" y="89"/>
                </a:lnTo>
                <a:lnTo>
                  <a:pt x="1272" y="87"/>
                </a:lnTo>
                <a:lnTo>
                  <a:pt x="1272" y="86"/>
                </a:lnTo>
                <a:close/>
                <a:moveTo>
                  <a:pt x="1255" y="87"/>
                </a:moveTo>
                <a:lnTo>
                  <a:pt x="1255" y="87"/>
                </a:lnTo>
                <a:lnTo>
                  <a:pt x="1257" y="88"/>
                </a:lnTo>
                <a:lnTo>
                  <a:pt x="1255" y="87"/>
                </a:lnTo>
                <a:close/>
                <a:moveTo>
                  <a:pt x="1256" y="87"/>
                </a:moveTo>
                <a:lnTo>
                  <a:pt x="1255" y="87"/>
                </a:lnTo>
                <a:lnTo>
                  <a:pt x="1257" y="88"/>
                </a:lnTo>
                <a:lnTo>
                  <a:pt x="1256" y="87"/>
                </a:lnTo>
                <a:close/>
                <a:moveTo>
                  <a:pt x="1251" y="85"/>
                </a:moveTo>
                <a:lnTo>
                  <a:pt x="1251" y="85"/>
                </a:lnTo>
                <a:lnTo>
                  <a:pt x="1251" y="86"/>
                </a:lnTo>
                <a:lnTo>
                  <a:pt x="1255" y="87"/>
                </a:lnTo>
                <a:lnTo>
                  <a:pt x="1256" y="87"/>
                </a:lnTo>
                <a:lnTo>
                  <a:pt x="1251" y="85"/>
                </a:lnTo>
                <a:close/>
                <a:moveTo>
                  <a:pt x="1255" y="77"/>
                </a:moveTo>
                <a:lnTo>
                  <a:pt x="1251" y="85"/>
                </a:lnTo>
                <a:lnTo>
                  <a:pt x="1256" y="87"/>
                </a:lnTo>
                <a:lnTo>
                  <a:pt x="1259" y="84"/>
                </a:lnTo>
                <a:lnTo>
                  <a:pt x="1261" y="82"/>
                </a:lnTo>
                <a:lnTo>
                  <a:pt x="1259" y="80"/>
                </a:lnTo>
                <a:lnTo>
                  <a:pt x="1260" y="79"/>
                </a:lnTo>
                <a:lnTo>
                  <a:pt x="1258" y="78"/>
                </a:lnTo>
                <a:lnTo>
                  <a:pt x="1256" y="78"/>
                </a:lnTo>
                <a:lnTo>
                  <a:pt x="1256" y="77"/>
                </a:lnTo>
                <a:lnTo>
                  <a:pt x="1255" y="77"/>
                </a:lnTo>
                <a:close/>
                <a:moveTo>
                  <a:pt x="1273" y="85"/>
                </a:moveTo>
                <a:lnTo>
                  <a:pt x="1272" y="86"/>
                </a:lnTo>
                <a:lnTo>
                  <a:pt x="1272" y="87"/>
                </a:lnTo>
                <a:lnTo>
                  <a:pt x="1273" y="86"/>
                </a:lnTo>
                <a:lnTo>
                  <a:pt x="1273" y="85"/>
                </a:lnTo>
                <a:close/>
                <a:moveTo>
                  <a:pt x="1273" y="86"/>
                </a:moveTo>
                <a:lnTo>
                  <a:pt x="1272" y="87"/>
                </a:lnTo>
                <a:lnTo>
                  <a:pt x="1273" y="86"/>
                </a:lnTo>
                <a:close/>
                <a:moveTo>
                  <a:pt x="1267" y="82"/>
                </a:moveTo>
                <a:lnTo>
                  <a:pt x="1266" y="83"/>
                </a:lnTo>
                <a:lnTo>
                  <a:pt x="1272" y="86"/>
                </a:lnTo>
                <a:lnTo>
                  <a:pt x="1273" y="85"/>
                </a:lnTo>
                <a:lnTo>
                  <a:pt x="1267" y="82"/>
                </a:lnTo>
                <a:close/>
                <a:moveTo>
                  <a:pt x="1273" y="85"/>
                </a:moveTo>
                <a:lnTo>
                  <a:pt x="1273" y="85"/>
                </a:lnTo>
                <a:lnTo>
                  <a:pt x="1273" y="86"/>
                </a:lnTo>
                <a:lnTo>
                  <a:pt x="1273" y="85"/>
                </a:lnTo>
                <a:close/>
                <a:moveTo>
                  <a:pt x="1269" y="80"/>
                </a:moveTo>
                <a:lnTo>
                  <a:pt x="1267" y="82"/>
                </a:lnTo>
                <a:lnTo>
                  <a:pt x="1273" y="85"/>
                </a:lnTo>
                <a:lnTo>
                  <a:pt x="1274" y="85"/>
                </a:lnTo>
                <a:lnTo>
                  <a:pt x="1272" y="82"/>
                </a:lnTo>
                <a:lnTo>
                  <a:pt x="1269" y="80"/>
                </a:lnTo>
                <a:close/>
                <a:moveTo>
                  <a:pt x="1274" y="85"/>
                </a:moveTo>
                <a:lnTo>
                  <a:pt x="1273" y="85"/>
                </a:lnTo>
                <a:lnTo>
                  <a:pt x="1274" y="85"/>
                </a:lnTo>
                <a:close/>
                <a:moveTo>
                  <a:pt x="1264" y="81"/>
                </a:moveTo>
                <a:lnTo>
                  <a:pt x="1262" y="82"/>
                </a:lnTo>
                <a:lnTo>
                  <a:pt x="1263" y="84"/>
                </a:lnTo>
                <a:lnTo>
                  <a:pt x="1264" y="85"/>
                </a:lnTo>
                <a:lnTo>
                  <a:pt x="1266" y="83"/>
                </a:lnTo>
                <a:lnTo>
                  <a:pt x="1264" y="81"/>
                </a:lnTo>
                <a:close/>
                <a:moveTo>
                  <a:pt x="1266" y="83"/>
                </a:moveTo>
                <a:lnTo>
                  <a:pt x="1264" y="85"/>
                </a:lnTo>
                <a:lnTo>
                  <a:pt x="1270" y="85"/>
                </a:lnTo>
                <a:lnTo>
                  <a:pt x="1266" y="83"/>
                </a:lnTo>
                <a:close/>
                <a:moveTo>
                  <a:pt x="1280" y="74"/>
                </a:moveTo>
                <a:lnTo>
                  <a:pt x="1276" y="76"/>
                </a:lnTo>
                <a:lnTo>
                  <a:pt x="1276" y="81"/>
                </a:lnTo>
                <a:lnTo>
                  <a:pt x="1275" y="82"/>
                </a:lnTo>
                <a:lnTo>
                  <a:pt x="1274" y="85"/>
                </a:lnTo>
                <a:lnTo>
                  <a:pt x="1283" y="81"/>
                </a:lnTo>
                <a:lnTo>
                  <a:pt x="1280" y="74"/>
                </a:lnTo>
                <a:close/>
                <a:moveTo>
                  <a:pt x="1272" y="82"/>
                </a:moveTo>
                <a:lnTo>
                  <a:pt x="1274" y="85"/>
                </a:lnTo>
                <a:lnTo>
                  <a:pt x="1274" y="84"/>
                </a:lnTo>
                <a:lnTo>
                  <a:pt x="1272" y="82"/>
                </a:lnTo>
                <a:close/>
                <a:moveTo>
                  <a:pt x="1263" y="81"/>
                </a:moveTo>
                <a:lnTo>
                  <a:pt x="1261" y="82"/>
                </a:lnTo>
                <a:lnTo>
                  <a:pt x="1263" y="84"/>
                </a:lnTo>
                <a:lnTo>
                  <a:pt x="1262" y="82"/>
                </a:lnTo>
                <a:lnTo>
                  <a:pt x="1264" y="81"/>
                </a:lnTo>
                <a:lnTo>
                  <a:pt x="1263" y="81"/>
                </a:lnTo>
                <a:close/>
                <a:moveTo>
                  <a:pt x="1276" y="76"/>
                </a:moveTo>
                <a:lnTo>
                  <a:pt x="1271" y="78"/>
                </a:lnTo>
                <a:lnTo>
                  <a:pt x="1270" y="79"/>
                </a:lnTo>
                <a:lnTo>
                  <a:pt x="1272" y="82"/>
                </a:lnTo>
                <a:lnTo>
                  <a:pt x="1274" y="84"/>
                </a:lnTo>
                <a:lnTo>
                  <a:pt x="1275" y="82"/>
                </a:lnTo>
                <a:lnTo>
                  <a:pt x="1276" y="81"/>
                </a:lnTo>
                <a:lnTo>
                  <a:pt x="1276" y="76"/>
                </a:lnTo>
                <a:close/>
                <a:moveTo>
                  <a:pt x="1264" y="81"/>
                </a:moveTo>
                <a:lnTo>
                  <a:pt x="1266" y="83"/>
                </a:lnTo>
                <a:lnTo>
                  <a:pt x="1267" y="82"/>
                </a:lnTo>
                <a:lnTo>
                  <a:pt x="1264" y="81"/>
                </a:lnTo>
                <a:close/>
                <a:moveTo>
                  <a:pt x="1268" y="79"/>
                </a:moveTo>
                <a:lnTo>
                  <a:pt x="1264" y="81"/>
                </a:lnTo>
                <a:lnTo>
                  <a:pt x="1267" y="82"/>
                </a:lnTo>
                <a:lnTo>
                  <a:pt x="1269" y="80"/>
                </a:lnTo>
                <a:lnTo>
                  <a:pt x="1268" y="79"/>
                </a:lnTo>
                <a:close/>
                <a:moveTo>
                  <a:pt x="1263" y="80"/>
                </a:moveTo>
                <a:lnTo>
                  <a:pt x="1261" y="82"/>
                </a:lnTo>
                <a:lnTo>
                  <a:pt x="1263" y="81"/>
                </a:lnTo>
                <a:lnTo>
                  <a:pt x="1263" y="80"/>
                </a:lnTo>
                <a:close/>
                <a:moveTo>
                  <a:pt x="1261" y="82"/>
                </a:moveTo>
                <a:lnTo>
                  <a:pt x="1261" y="82"/>
                </a:lnTo>
                <a:close/>
                <a:moveTo>
                  <a:pt x="1260" y="79"/>
                </a:moveTo>
                <a:lnTo>
                  <a:pt x="1259" y="80"/>
                </a:lnTo>
                <a:lnTo>
                  <a:pt x="1261" y="82"/>
                </a:lnTo>
                <a:lnTo>
                  <a:pt x="1263" y="80"/>
                </a:lnTo>
                <a:lnTo>
                  <a:pt x="1260" y="79"/>
                </a:lnTo>
                <a:close/>
                <a:moveTo>
                  <a:pt x="1270" y="79"/>
                </a:moveTo>
                <a:lnTo>
                  <a:pt x="1269" y="80"/>
                </a:lnTo>
                <a:lnTo>
                  <a:pt x="1272" y="82"/>
                </a:lnTo>
                <a:lnTo>
                  <a:pt x="1270" y="79"/>
                </a:lnTo>
                <a:close/>
                <a:moveTo>
                  <a:pt x="1263" y="81"/>
                </a:moveTo>
                <a:lnTo>
                  <a:pt x="1263" y="81"/>
                </a:lnTo>
                <a:lnTo>
                  <a:pt x="1264" y="81"/>
                </a:lnTo>
                <a:lnTo>
                  <a:pt x="1263" y="81"/>
                </a:lnTo>
                <a:close/>
                <a:moveTo>
                  <a:pt x="1264" y="81"/>
                </a:moveTo>
                <a:lnTo>
                  <a:pt x="1264" y="81"/>
                </a:lnTo>
                <a:close/>
                <a:moveTo>
                  <a:pt x="1266" y="78"/>
                </a:moveTo>
                <a:lnTo>
                  <a:pt x="1264" y="80"/>
                </a:lnTo>
                <a:lnTo>
                  <a:pt x="1263" y="81"/>
                </a:lnTo>
                <a:lnTo>
                  <a:pt x="1264" y="81"/>
                </a:lnTo>
                <a:lnTo>
                  <a:pt x="1268" y="79"/>
                </a:lnTo>
                <a:lnTo>
                  <a:pt x="1266" y="78"/>
                </a:lnTo>
                <a:close/>
                <a:moveTo>
                  <a:pt x="1263" y="81"/>
                </a:moveTo>
                <a:lnTo>
                  <a:pt x="1263" y="81"/>
                </a:lnTo>
                <a:lnTo>
                  <a:pt x="1264" y="81"/>
                </a:lnTo>
                <a:lnTo>
                  <a:pt x="1263" y="81"/>
                </a:lnTo>
                <a:close/>
                <a:moveTo>
                  <a:pt x="1263" y="80"/>
                </a:moveTo>
                <a:lnTo>
                  <a:pt x="1263" y="80"/>
                </a:lnTo>
                <a:lnTo>
                  <a:pt x="1263" y="81"/>
                </a:lnTo>
                <a:lnTo>
                  <a:pt x="1263" y="80"/>
                </a:lnTo>
                <a:close/>
                <a:moveTo>
                  <a:pt x="1263" y="80"/>
                </a:moveTo>
                <a:lnTo>
                  <a:pt x="1263" y="80"/>
                </a:lnTo>
                <a:lnTo>
                  <a:pt x="1263" y="81"/>
                </a:lnTo>
                <a:lnTo>
                  <a:pt x="1263" y="80"/>
                </a:lnTo>
                <a:close/>
                <a:moveTo>
                  <a:pt x="1265" y="78"/>
                </a:moveTo>
                <a:lnTo>
                  <a:pt x="1263" y="80"/>
                </a:lnTo>
                <a:lnTo>
                  <a:pt x="1263" y="81"/>
                </a:lnTo>
                <a:lnTo>
                  <a:pt x="1266" y="78"/>
                </a:lnTo>
                <a:lnTo>
                  <a:pt x="1265" y="78"/>
                </a:lnTo>
                <a:close/>
                <a:moveTo>
                  <a:pt x="1260" y="79"/>
                </a:moveTo>
                <a:lnTo>
                  <a:pt x="1260" y="79"/>
                </a:lnTo>
                <a:lnTo>
                  <a:pt x="1263" y="80"/>
                </a:lnTo>
                <a:lnTo>
                  <a:pt x="1260" y="79"/>
                </a:lnTo>
                <a:close/>
                <a:moveTo>
                  <a:pt x="1260" y="79"/>
                </a:moveTo>
                <a:lnTo>
                  <a:pt x="1260" y="79"/>
                </a:lnTo>
                <a:lnTo>
                  <a:pt x="1263" y="80"/>
                </a:lnTo>
                <a:lnTo>
                  <a:pt x="1260" y="79"/>
                </a:lnTo>
                <a:close/>
                <a:moveTo>
                  <a:pt x="1265" y="78"/>
                </a:moveTo>
                <a:lnTo>
                  <a:pt x="1263" y="80"/>
                </a:lnTo>
                <a:lnTo>
                  <a:pt x="1265" y="78"/>
                </a:lnTo>
                <a:close/>
                <a:moveTo>
                  <a:pt x="1263" y="76"/>
                </a:moveTo>
                <a:lnTo>
                  <a:pt x="1261" y="78"/>
                </a:lnTo>
                <a:lnTo>
                  <a:pt x="1261" y="79"/>
                </a:lnTo>
                <a:lnTo>
                  <a:pt x="1263" y="80"/>
                </a:lnTo>
                <a:lnTo>
                  <a:pt x="1265" y="78"/>
                </a:lnTo>
                <a:lnTo>
                  <a:pt x="1263" y="76"/>
                </a:lnTo>
                <a:close/>
                <a:moveTo>
                  <a:pt x="1268" y="79"/>
                </a:moveTo>
                <a:lnTo>
                  <a:pt x="1268" y="79"/>
                </a:lnTo>
                <a:lnTo>
                  <a:pt x="1269" y="80"/>
                </a:lnTo>
                <a:lnTo>
                  <a:pt x="1268" y="79"/>
                </a:lnTo>
                <a:close/>
                <a:moveTo>
                  <a:pt x="1269" y="79"/>
                </a:moveTo>
                <a:lnTo>
                  <a:pt x="1268" y="79"/>
                </a:lnTo>
                <a:lnTo>
                  <a:pt x="1269" y="80"/>
                </a:lnTo>
                <a:lnTo>
                  <a:pt x="1270" y="79"/>
                </a:lnTo>
                <a:lnTo>
                  <a:pt x="1269" y="79"/>
                </a:lnTo>
                <a:close/>
                <a:moveTo>
                  <a:pt x="1266" y="78"/>
                </a:moveTo>
                <a:lnTo>
                  <a:pt x="1266" y="78"/>
                </a:lnTo>
                <a:lnTo>
                  <a:pt x="1268" y="79"/>
                </a:lnTo>
                <a:lnTo>
                  <a:pt x="1266" y="78"/>
                </a:lnTo>
                <a:close/>
                <a:moveTo>
                  <a:pt x="1268" y="77"/>
                </a:moveTo>
                <a:lnTo>
                  <a:pt x="1266" y="78"/>
                </a:lnTo>
                <a:lnTo>
                  <a:pt x="1268" y="79"/>
                </a:lnTo>
                <a:lnTo>
                  <a:pt x="1269" y="79"/>
                </a:lnTo>
                <a:lnTo>
                  <a:pt x="1268" y="77"/>
                </a:lnTo>
                <a:close/>
                <a:moveTo>
                  <a:pt x="1271" y="78"/>
                </a:moveTo>
                <a:lnTo>
                  <a:pt x="1269" y="79"/>
                </a:lnTo>
                <a:lnTo>
                  <a:pt x="1270" y="79"/>
                </a:lnTo>
                <a:lnTo>
                  <a:pt x="1271" y="78"/>
                </a:lnTo>
                <a:close/>
                <a:moveTo>
                  <a:pt x="1256" y="76"/>
                </a:moveTo>
                <a:lnTo>
                  <a:pt x="1256" y="77"/>
                </a:lnTo>
                <a:lnTo>
                  <a:pt x="1260" y="79"/>
                </a:lnTo>
                <a:lnTo>
                  <a:pt x="1256" y="76"/>
                </a:lnTo>
                <a:close/>
                <a:moveTo>
                  <a:pt x="1272" y="77"/>
                </a:moveTo>
                <a:lnTo>
                  <a:pt x="1268" y="77"/>
                </a:lnTo>
                <a:lnTo>
                  <a:pt x="1269" y="79"/>
                </a:lnTo>
                <a:lnTo>
                  <a:pt x="1271" y="78"/>
                </a:lnTo>
                <a:lnTo>
                  <a:pt x="1272" y="77"/>
                </a:lnTo>
                <a:close/>
                <a:moveTo>
                  <a:pt x="1258" y="72"/>
                </a:moveTo>
                <a:lnTo>
                  <a:pt x="1256" y="75"/>
                </a:lnTo>
                <a:lnTo>
                  <a:pt x="1256" y="76"/>
                </a:lnTo>
                <a:lnTo>
                  <a:pt x="1260" y="79"/>
                </a:lnTo>
                <a:lnTo>
                  <a:pt x="1263" y="76"/>
                </a:lnTo>
                <a:lnTo>
                  <a:pt x="1258" y="72"/>
                </a:lnTo>
                <a:close/>
                <a:moveTo>
                  <a:pt x="1266" y="78"/>
                </a:moveTo>
                <a:lnTo>
                  <a:pt x="1266" y="78"/>
                </a:lnTo>
                <a:close/>
                <a:moveTo>
                  <a:pt x="1275" y="68"/>
                </a:moveTo>
                <a:lnTo>
                  <a:pt x="1265" y="78"/>
                </a:lnTo>
                <a:lnTo>
                  <a:pt x="1266" y="78"/>
                </a:lnTo>
                <a:lnTo>
                  <a:pt x="1268" y="77"/>
                </a:lnTo>
                <a:lnTo>
                  <a:pt x="1272" y="77"/>
                </a:lnTo>
                <a:lnTo>
                  <a:pt x="1278" y="71"/>
                </a:lnTo>
                <a:lnTo>
                  <a:pt x="1275" y="68"/>
                </a:lnTo>
                <a:close/>
                <a:moveTo>
                  <a:pt x="1256" y="77"/>
                </a:moveTo>
                <a:lnTo>
                  <a:pt x="1256" y="78"/>
                </a:lnTo>
                <a:lnTo>
                  <a:pt x="1258" y="78"/>
                </a:lnTo>
                <a:lnTo>
                  <a:pt x="1256" y="77"/>
                </a:lnTo>
                <a:close/>
                <a:moveTo>
                  <a:pt x="1256" y="77"/>
                </a:moveTo>
                <a:lnTo>
                  <a:pt x="1258" y="78"/>
                </a:lnTo>
                <a:lnTo>
                  <a:pt x="1256" y="77"/>
                </a:lnTo>
                <a:close/>
                <a:moveTo>
                  <a:pt x="1276" y="76"/>
                </a:moveTo>
                <a:lnTo>
                  <a:pt x="1271" y="78"/>
                </a:lnTo>
                <a:lnTo>
                  <a:pt x="1276" y="76"/>
                </a:lnTo>
                <a:close/>
                <a:moveTo>
                  <a:pt x="1276" y="73"/>
                </a:moveTo>
                <a:lnTo>
                  <a:pt x="1271" y="78"/>
                </a:lnTo>
                <a:lnTo>
                  <a:pt x="1276" y="73"/>
                </a:lnTo>
                <a:close/>
                <a:moveTo>
                  <a:pt x="1276" y="73"/>
                </a:moveTo>
                <a:lnTo>
                  <a:pt x="1271" y="78"/>
                </a:lnTo>
                <a:lnTo>
                  <a:pt x="1276" y="76"/>
                </a:lnTo>
                <a:lnTo>
                  <a:pt x="1276" y="73"/>
                </a:lnTo>
                <a:close/>
                <a:moveTo>
                  <a:pt x="1273" y="66"/>
                </a:moveTo>
                <a:lnTo>
                  <a:pt x="1263" y="76"/>
                </a:lnTo>
                <a:lnTo>
                  <a:pt x="1265" y="78"/>
                </a:lnTo>
                <a:lnTo>
                  <a:pt x="1275" y="68"/>
                </a:lnTo>
                <a:lnTo>
                  <a:pt x="1273" y="66"/>
                </a:lnTo>
                <a:close/>
                <a:moveTo>
                  <a:pt x="1256" y="75"/>
                </a:moveTo>
                <a:lnTo>
                  <a:pt x="1255" y="76"/>
                </a:lnTo>
                <a:lnTo>
                  <a:pt x="1255" y="77"/>
                </a:lnTo>
                <a:lnTo>
                  <a:pt x="1256" y="77"/>
                </a:lnTo>
                <a:lnTo>
                  <a:pt x="1256" y="76"/>
                </a:lnTo>
                <a:lnTo>
                  <a:pt x="1256" y="75"/>
                </a:lnTo>
                <a:close/>
                <a:moveTo>
                  <a:pt x="1267" y="72"/>
                </a:moveTo>
                <a:lnTo>
                  <a:pt x="1258" y="72"/>
                </a:lnTo>
                <a:lnTo>
                  <a:pt x="1263" y="76"/>
                </a:lnTo>
                <a:lnTo>
                  <a:pt x="1267" y="72"/>
                </a:lnTo>
                <a:close/>
                <a:moveTo>
                  <a:pt x="1278" y="71"/>
                </a:moveTo>
                <a:lnTo>
                  <a:pt x="1276" y="73"/>
                </a:lnTo>
                <a:lnTo>
                  <a:pt x="1276" y="76"/>
                </a:lnTo>
                <a:lnTo>
                  <a:pt x="1280" y="74"/>
                </a:lnTo>
                <a:lnTo>
                  <a:pt x="1280" y="73"/>
                </a:lnTo>
                <a:lnTo>
                  <a:pt x="1279" y="72"/>
                </a:lnTo>
                <a:lnTo>
                  <a:pt x="1278" y="71"/>
                </a:lnTo>
                <a:close/>
                <a:moveTo>
                  <a:pt x="1256" y="75"/>
                </a:moveTo>
                <a:lnTo>
                  <a:pt x="1256" y="75"/>
                </a:lnTo>
                <a:lnTo>
                  <a:pt x="1256" y="76"/>
                </a:lnTo>
                <a:lnTo>
                  <a:pt x="1256" y="75"/>
                </a:lnTo>
                <a:close/>
                <a:moveTo>
                  <a:pt x="1266" y="62"/>
                </a:moveTo>
                <a:lnTo>
                  <a:pt x="1258" y="65"/>
                </a:lnTo>
                <a:lnTo>
                  <a:pt x="1256" y="69"/>
                </a:lnTo>
                <a:lnTo>
                  <a:pt x="1256" y="75"/>
                </a:lnTo>
                <a:lnTo>
                  <a:pt x="1258" y="72"/>
                </a:lnTo>
                <a:lnTo>
                  <a:pt x="1267" y="72"/>
                </a:lnTo>
                <a:lnTo>
                  <a:pt x="1273" y="66"/>
                </a:lnTo>
                <a:lnTo>
                  <a:pt x="1270" y="63"/>
                </a:lnTo>
                <a:lnTo>
                  <a:pt x="1266" y="62"/>
                </a:lnTo>
                <a:close/>
                <a:moveTo>
                  <a:pt x="3495" y="294"/>
                </a:moveTo>
                <a:lnTo>
                  <a:pt x="3488" y="302"/>
                </a:lnTo>
                <a:lnTo>
                  <a:pt x="3491" y="304"/>
                </a:lnTo>
                <a:lnTo>
                  <a:pt x="3497" y="304"/>
                </a:lnTo>
                <a:lnTo>
                  <a:pt x="3501" y="302"/>
                </a:lnTo>
                <a:lnTo>
                  <a:pt x="3495" y="294"/>
                </a:lnTo>
                <a:close/>
                <a:moveTo>
                  <a:pt x="3479" y="276"/>
                </a:moveTo>
                <a:lnTo>
                  <a:pt x="3478" y="277"/>
                </a:lnTo>
                <a:lnTo>
                  <a:pt x="3472" y="286"/>
                </a:lnTo>
                <a:lnTo>
                  <a:pt x="3488" y="302"/>
                </a:lnTo>
                <a:lnTo>
                  <a:pt x="3495" y="294"/>
                </a:lnTo>
                <a:lnTo>
                  <a:pt x="3489" y="286"/>
                </a:lnTo>
                <a:lnTo>
                  <a:pt x="3496" y="280"/>
                </a:lnTo>
                <a:lnTo>
                  <a:pt x="3494" y="278"/>
                </a:lnTo>
                <a:lnTo>
                  <a:pt x="3478" y="278"/>
                </a:lnTo>
                <a:lnTo>
                  <a:pt x="3479" y="276"/>
                </a:lnTo>
                <a:close/>
                <a:moveTo>
                  <a:pt x="3500" y="288"/>
                </a:moveTo>
                <a:lnTo>
                  <a:pt x="3495" y="294"/>
                </a:lnTo>
                <a:lnTo>
                  <a:pt x="3501" y="302"/>
                </a:lnTo>
                <a:lnTo>
                  <a:pt x="3508" y="298"/>
                </a:lnTo>
                <a:lnTo>
                  <a:pt x="3502" y="290"/>
                </a:lnTo>
                <a:lnTo>
                  <a:pt x="3500" y="288"/>
                </a:lnTo>
                <a:close/>
                <a:moveTo>
                  <a:pt x="3502" y="290"/>
                </a:moveTo>
                <a:lnTo>
                  <a:pt x="3508" y="298"/>
                </a:lnTo>
                <a:lnTo>
                  <a:pt x="3503" y="291"/>
                </a:lnTo>
                <a:lnTo>
                  <a:pt x="3502" y="290"/>
                </a:lnTo>
                <a:close/>
                <a:moveTo>
                  <a:pt x="3503" y="291"/>
                </a:moveTo>
                <a:lnTo>
                  <a:pt x="3508" y="298"/>
                </a:lnTo>
                <a:lnTo>
                  <a:pt x="3509" y="296"/>
                </a:lnTo>
                <a:lnTo>
                  <a:pt x="3510" y="296"/>
                </a:lnTo>
                <a:lnTo>
                  <a:pt x="3503" y="291"/>
                </a:lnTo>
                <a:close/>
                <a:moveTo>
                  <a:pt x="3499" y="283"/>
                </a:moveTo>
                <a:lnTo>
                  <a:pt x="3502" y="286"/>
                </a:lnTo>
                <a:lnTo>
                  <a:pt x="3501" y="287"/>
                </a:lnTo>
                <a:lnTo>
                  <a:pt x="3503" y="291"/>
                </a:lnTo>
                <a:lnTo>
                  <a:pt x="3510" y="296"/>
                </a:lnTo>
                <a:lnTo>
                  <a:pt x="3513" y="292"/>
                </a:lnTo>
                <a:lnTo>
                  <a:pt x="3503" y="284"/>
                </a:lnTo>
                <a:lnTo>
                  <a:pt x="3499" y="283"/>
                </a:lnTo>
                <a:close/>
                <a:moveTo>
                  <a:pt x="3496" y="280"/>
                </a:moveTo>
                <a:lnTo>
                  <a:pt x="3489" y="286"/>
                </a:lnTo>
                <a:lnTo>
                  <a:pt x="3495" y="294"/>
                </a:lnTo>
                <a:lnTo>
                  <a:pt x="3500" y="288"/>
                </a:lnTo>
                <a:lnTo>
                  <a:pt x="3494" y="284"/>
                </a:lnTo>
                <a:lnTo>
                  <a:pt x="3496" y="281"/>
                </a:lnTo>
                <a:lnTo>
                  <a:pt x="3496" y="280"/>
                </a:lnTo>
                <a:close/>
                <a:moveTo>
                  <a:pt x="3505" y="286"/>
                </a:moveTo>
                <a:lnTo>
                  <a:pt x="3513" y="292"/>
                </a:lnTo>
                <a:lnTo>
                  <a:pt x="3514" y="290"/>
                </a:lnTo>
                <a:lnTo>
                  <a:pt x="3514" y="288"/>
                </a:lnTo>
                <a:lnTo>
                  <a:pt x="3505" y="286"/>
                </a:lnTo>
                <a:close/>
                <a:moveTo>
                  <a:pt x="3501" y="287"/>
                </a:moveTo>
                <a:lnTo>
                  <a:pt x="3500" y="288"/>
                </a:lnTo>
                <a:lnTo>
                  <a:pt x="3503" y="291"/>
                </a:lnTo>
                <a:lnTo>
                  <a:pt x="3501" y="287"/>
                </a:lnTo>
                <a:close/>
                <a:moveTo>
                  <a:pt x="3496" y="281"/>
                </a:moveTo>
                <a:lnTo>
                  <a:pt x="3494" y="284"/>
                </a:lnTo>
                <a:lnTo>
                  <a:pt x="3500" y="288"/>
                </a:lnTo>
                <a:lnTo>
                  <a:pt x="3501" y="287"/>
                </a:lnTo>
                <a:lnTo>
                  <a:pt x="3498" y="283"/>
                </a:lnTo>
                <a:lnTo>
                  <a:pt x="3496" y="282"/>
                </a:lnTo>
                <a:lnTo>
                  <a:pt x="3496" y="281"/>
                </a:lnTo>
                <a:close/>
                <a:moveTo>
                  <a:pt x="3507" y="280"/>
                </a:moveTo>
                <a:lnTo>
                  <a:pt x="3497" y="280"/>
                </a:lnTo>
                <a:lnTo>
                  <a:pt x="3503" y="284"/>
                </a:lnTo>
                <a:lnTo>
                  <a:pt x="3514" y="288"/>
                </a:lnTo>
                <a:lnTo>
                  <a:pt x="3516" y="284"/>
                </a:lnTo>
                <a:lnTo>
                  <a:pt x="3507" y="280"/>
                </a:lnTo>
                <a:close/>
                <a:moveTo>
                  <a:pt x="3498" y="283"/>
                </a:moveTo>
                <a:lnTo>
                  <a:pt x="3501" y="287"/>
                </a:lnTo>
                <a:lnTo>
                  <a:pt x="3502" y="286"/>
                </a:lnTo>
                <a:lnTo>
                  <a:pt x="3499" y="283"/>
                </a:lnTo>
                <a:lnTo>
                  <a:pt x="3498" y="283"/>
                </a:lnTo>
                <a:close/>
                <a:moveTo>
                  <a:pt x="3448" y="242"/>
                </a:moveTo>
                <a:lnTo>
                  <a:pt x="3428" y="242"/>
                </a:lnTo>
                <a:lnTo>
                  <a:pt x="3422" y="250"/>
                </a:lnTo>
                <a:lnTo>
                  <a:pt x="3472" y="286"/>
                </a:lnTo>
                <a:lnTo>
                  <a:pt x="3471" y="284"/>
                </a:lnTo>
                <a:lnTo>
                  <a:pt x="3478" y="277"/>
                </a:lnTo>
                <a:lnTo>
                  <a:pt x="3484" y="268"/>
                </a:lnTo>
                <a:lnTo>
                  <a:pt x="3448" y="242"/>
                </a:lnTo>
                <a:close/>
                <a:moveTo>
                  <a:pt x="3478" y="277"/>
                </a:moveTo>
                <a:lnTo>
                  <a:pt x="3471" y="284"/>
                </a:lnTo>
                <a:lnTo>
                  <a:pt x="3472" y="286"/>
                </a:lnTo>
                <a:lnTo>
                  <a:pt x="3478" y="277"/>
                </a:lnTo>
                <a:close/>
                <a:moveTo>
                  <a:pt x="3497" y="280"/>
                </a:moveTo>
                <a:lnTo>
                  <a:pt x="3497" y="280"/>
                </a:lnTo>
                <a:lnTo>
                  <a:pt x="3497" y="281"/>
                </a:lnTo>
                <a:lnTo>
                  <a:pt x="3499" y="283"/>
                </a:lnTo>
                <a:lnTo>
                  <a:pt x="3503" y="284"/>
                </a:lnTo>
                <a:lnTo>
                  <a:pt x="3497" y="280"/>
                </a:lnTo>
                <a:close/>
                <a:moveTo>
                  <a:pt x="3507" y="280"/>
                </a:moveTo>
                <a:lnTo>
                  <a:pt x="3516" y="284"/>
                </a:lnTo>
                <a:lnTo>
                  <a:pt x="3517" y="284"/>
                </a:lnTo>
                <a:lnTo>
                  <a:pt x="3517" y="282"/>
                </a:lnTo>
                <a:lnTo>
                  <a:pt x="3507" y="280"/>
                </a:lnTo>
                <a:close/>
                <a:moveTo>
                  <a:pt x="3497" y="281"/>
                </a:moveTo>
                <a:lnTo>
                  <a:pt x="3498" y="283"/>
                </a:lnTo>
                <a:lnTo>
                  <a:pt x="3499" y="283"/>
                </a:lnTo>
                <a:lnTo>
                  <a:pt x="3497" y="281"/>
                </a:lnTo>
                <a:close/>
                <a:moveTo>
                  <a:pt x="3496" y="281"/>
                </a:moveTo>
                <a:lnTo>
                  <a:pt x="3496" y="281"/>
                </a:lnTo>
                <a:lnTo>
                  <a:pt x="3496" y="282"/>
                </a:lnTo>
                <a:lnTo>
                  <a:pt x="3498" y="283"/>
                </a:lnTo>
                <a:lnTo>
                  <a:pt x="3497" y="281"/>
                </a:lnTo>
                <a:lnTo>
                  <a:pt x="3496" y="281"/>
                </a:lnTo>
                <a:close/>
                <a:moveTo>
                  <a:pt x="3505" y="275"/>
                </a:moveTo>
                <a:lnTo>
                  <a:pt x="3508" y="276"/>
                </a:lnTo>
                <a:lnTo>
                  <a:pt x="3498" y="276"/>
                </a:lnTo>
                <a:lnTo>
                  <a:pt x="3507" y="280"/>
                </a:lnTo>
                <a:lnTo>
                  <a:pt x="3517" y="282"/>
                </a:lnTo>
                <a:lnTo>
                  <a:pt x="3517" y="278"/>
                </a:lnTo>
                <a:lnTo>
                  <a:pt x="3508" y="275"/>
                </a:lnTo>
                <a:lnTo>
                  <a:pt x="3505" y="275"/>
                </a:lnTo>
                <a:close/>
                <a:moveTo>
                  <a:pt x="3496" y="280"/>
                </a:moveTo>
                <a:lnTo>
                  <a:pt x="3496" y="281"/>
                </a:lnTo>
                <a:lnTo>
                  <a:pt x="3496" y="280"/>
                </a:lnTo>
                <a:close/>
                <a:moveTo>
                  <a:pt x="3497" y="281"/>
                </a:moveTo>
                <a:lnTo>
                  <a:pt x="3496" y="281"/>
                </a:lnTo>
                <a:lnTo>
                  <a:pt x="3497" y="281"/>
                </a:lnTo>
                <a:close/>
                <a:moveTo>
                  <a:pt x="3496" y="280"/>
                </a:moveTo>
                <a:lnTo>
                  <a:pt x="3496" y="281"/>
                </a:lnTo>
                <a:lnTo>
                  <a:pt x="3496" y="280"/>
                </a:lnTo>
                <a:close/>
                <a:moveTo>
                  <a:pt x="3498" y="276"/>
                </a:moveTo>
                <a:lnTo>
                  <a:pt x="3496" y="280"/>
                </a:lnTo>
                <a:lnTo>
                  <a:pt x="3497" y="280"/>
                </a:lnTo>
                <a:lnTo>
                  <a:pt x="3497" y="281"/>
                </a:lnTo>
                <a:lnTo>
                  <a:pt x="3497" y="280"/>
                </a:lnTo>
                <a:lnTo>
                  <a:pt x="3507" y="280"/>
                </a:lnTo>
                <a:lnTo>
                  <a:pt x="3497" y="278"/>
                </a:lnTo>
                <a:lnTo>
                  <a:pt x="3498" y="276"/>
                </a:lnTo>
                <a:close/>
                <a:moveTo>
                  <a:pt x="3496" y="280"/>
                </a:moveTo>
                <a:lnTo>
                  <a:pt x="3496" y="280"/>
                </a:lnTo>
                <a:close/>
                <a:moveTo>
                  <a:pt x="3507" y="280"/>
                </a:moveTo>
                <a:lnTo>
                  <a:pt x="3507" y="280"/>
                </a:lnTo>
                <a:close/>
                <a:moveTo>
                  <a:pt x="3498" y="276"/>
                </a:moveTo>
                <a:lnTo>
                  <a:pt x="3497" y="278"/>
                </a:lnTo>
                <a:lnTo>
                  <a:pt x="3507" y="280"/>
                </a:lnTo>
                <a:lnTo>
                  <a:pt x="3498" y="276"/>
                </a:lnTo>
                <a:close/>
                <a:moveTo>
                  <a:pt x="3485" y="270"/>
                </a:moveTo>
                <a:lnTo>
                  <a:pt x="3479" y="276"/>
                </a:lnTo>
                <a:lnTo>
                  <a:pt x="3478" y="278"/>
                </a:lnTo>
                <a:lnTo>
                  <a:pt x="3485" y="270"/>
                </a:lnTo>
                <a:close/>
                <a:moveTo>
                  <a:pt x="3485" y="270"/>
                </a:moveTo>
                <a:lnTo>
                  <a:pt x="3478" y="278"/>
                </a:lnTo>
                <a:lnTo>
                  <a:pt x="3494" y="278"/>
                </a:lnTo>
                <a:lnTo>
                  <a:pt x="3485" y="270"/>
                </a:lnTo>
                <a:close/>
                <a:moveTo>
                  <a:pt x="3518" y="275"/>
                </a:moveTo>
                <a:lnTo>
                  <a:pt x="3518" y="276"/>
                </a:lnTo>
                <a:lnTo>
                  <a:pt x="3517" y="278"/>
                </a:lnTo>
                <a:lnTo>
                  <a:pt x="3518" y="278"/>
                </a:lnTo>
                <a:lnTo>
                  <a:pt x="3518" y="275"/>
                </a:lnTo>
                <a:close/>
                <a:moveTo>
                  <a:pt x="3508" y="275"/>
                </a:moveTo>
                <a:lnTo>
                  <a:pt x="3517" y="278"/>
                </a:lnTo>
                <a:lnTo>
                  <a:pt x="3518" y="276"/>
                </a:lnTo>
                <a:lnTo>
                  <a:pt x="3508" y="275"/>
                </a:lnTo>
                <a:close/>
                <a:moveTo>
                  <a:pt x="3498" y="274"/>
                </a:moveTo>
                <a:lnTo>
                  <a:pt x="3498" y="276"/>
                </a:lnTo>
                <a:lnTo>
                  <a:pt x="3508" y="276"/>
                </a:lnTo>
                <a:lnTo>
                  <a:pt x="3498" y="274"/>
                </a:lnTo>
                <a:close/>
                <a:moveTo>
                  <a:pt x="3498" y="274"/>
                </a:moveTo>
                <a:lnTo>
                  <a:pt x="3508" y="276"/>
                </a:lnTo>
                <a:lnTo>
                  <a:pt x="3505" y="275"/>
                </a:lnTo>
                <a:lnTo>
                  <a:pt x="3498" y="274"/>
                </a:lnTo>
                <a:close/>
                <a:moveTo>
                  <a:pt x="3499" y="268"/>
                </a:moveTo>
                <a:lnTo>
                  <a:pt x="3498" y="272"/>
                </a:lnTo>
                <a:lnTo>
                  <a:pt x="3508" y="275"/>
                </a:lnTo>
                <a:lnTo>
                  <a:pt x="3518" y="276"/>
                </a:lnTo>
                <a:lnTo>
                  <a:pt x="3511" y="272"/>
                </a:lnTo>
                <a:lnTo>
                  <a:pt x="3509" y="272"/>
                </a:lnTo>
                <a:lnTo>
                  <a:pt x="3499" y="268"/>
                </a:lnTo>
                <a:close/>
                <a:moveTo>
                  <a:pt x="3509" y="271"/>
                </a:moveTo>
                <a:lnTo>
                  <a:pt x="3518" y="276"/>
                </a:lnTo>
                <a:lnTo>
                  <a:pt x="3518" y="275"/>
                </a:lnTo>
                <a:lnTo>
                  <a:pt x="3519" y="274"/>
                </a:lnTo>
                <a:lnTo>
                  <a:pt x="3518" y="274"/>
                </a:lnTo>
                <a:lnTo>
                  <a:pt x="3509" y="271"/>
                </a:lnTo>
                <a:close/>
                <a:moveTo>
                  <a:pt x="3484" y="268"/>
                </a:moveTo>
                <a:lnTo>
                  <a:pt x="3479" y="276"/>
                </a:lnTo>
                <a:lnTo>
                  <a:pt x="3485" y="270"/>
                </a:lnTo>
                <a:lnTo>
                  <a:pt x="3484" y="270"/>
                </a:lnTo>
                <a:lnTo>
                  <a:pt x="3484" y="268"/>
                </a:lnTo>
                <a:close/>
                <a:moveTo>
                  <a:pt x="3519" y="273"/>
                </a:moveTo>
                <a:lnTo>
                  <a:pt x="3519" y="274"/>
                </a:lnTo>
                <a:lnTo>
                  <a:pt x="3518" y="274"/>
                </a:lnTo>
                <a:lnTo>
                  <a:pt x="3519" y="275"/>
                </a:lnTo>
                <a:lnTo>
                  <a:pt x="3518" y="275"/>
                </a:lnTo>
                <a:lnTo>
                  <a:pt x="3519" y="273"/>
                </a:lnTo>
                <a:close/>
                <a:moveTo>
                  <a:pt x="3498" y="272"/>
                </a:moveTo>
                <a:lnTo>
                  <a:pt x="3498" y="274"/>
                </a:lnTo>
                <a:lnTo>
                  <a:pt x="3505" y="275"/>
                </a:lnTo>
                <a:lnTo>
                  <a:pt x="3498" y="272"/>
                </a:lnTo>
                <a:close/>
                <a:moveTo>
                  <a:pt x="3518" y="274"/>
                </a:moveTo>
                <a:lnTo>
                  <a:pt x="3518" y="274"/>
                </a:lnTo>
                <a:close/>
                <a:moveTo>
                  <a:pt x="3518" y="274"/>
                </a:moveTo>
                <a:lnTo>
                  <a:pt x="3518" y="274"/>
                </a:lnTo>
                <a:close/>
                <a:moveTo>
                  <a:pt x="3518" y="274"/>
                </a:moveTo>
                <a:lnTo>
                  <a:pt x="3518" y="274"/>
                </a:lnTo>
                <a:lnTo>
                  <a:pt x="3519" y="274"/>
                </a:lnTo>
                <a:lnTo>
                  <a:pt x="3518" y="274"/>
                </a:lnTo>
                <a:close/>
                <a:moveTo>
                  <a:pt x="3518" y="274"/>
                </a:moveTo>
                <a:lnTo>
                  <a:pt x="3518" y="274"/>
                </a:lnTo>
                <a:close/>
                <a:moveTo>
                  <a:pt x="3519" y="274"/>
                </a:moveTo>
                <a:lnTo>
                  <a:pt x="3518" y="274"/>
                </a:lnTo>
                <a:lnTo>
                  <a:pt x="3519" y="274"/>
                </a:lnTo>
                <a:close/>
                <a:moveTo>
                  <a:pt x="3516" y="270"/>
                </a:moveTo>
                <a:lnTo>
                  <a:pt x="3518" y="273"/>
                </a:lnTo>
                <a:lnTo>
                  <a:pt x="3518" y="274"/>
                </a:lnTo>
                <a:lnTo>
                  <a:pt x="3519" y="274"/>
                </a:lnTo>
                <a:lnTo>
                  <a:pt x="3519" y="273"/>
                </a:lnTo>
                <a:lnTo>
                  <a:pt x="3520" y="272"/>
                </a:lnTo>
                <a:lnTo>
                  <a:pt x="3519" y="272"/>
                </a:lnTo>
                <a:lnTo>
                  <a:pt x="3519" y="271"/>
                </a:lnTo>
                <a:lnTo>
                  <a:pt x="3516" y="270"/>
                </a:lnTo>
                <a:close/>
                <a:moveTo>
                  <a:pt x="3518" y="273"/>
                </a:moveTo>
                <a:lnTo>
                  <a:pt x="3518" y="274"/>
                </a:lnTo>
                <a:lnTo>
                  <a:pt x="3518" y="273"/>
                </a:lnTo>
                <a:close/>
                <a:moveTo>
                  <a:pt x="3502" y="262"/>
                </a:moveTo>
                <a:lnTo>
                  <a:pt x="3500" y="266"/>
                </a:lnTo>
                <a:lnTo>
                  <a:pt x="3509" y="271"/>
                </a:lnTo>
                <a:lnTo>
                  <a:pt x="3518" y="274"/>
                </a:lnTo>
                <a:lnTo>
                  <a:pt x="3517" y="273"/>
                </a:lnTo>
                <a:lnTo>
                  <a:pt x="3512" y="268"/>
                </a:lnTo>
                <a:lnTo>
                  <a:pt x="3511" y="268"/>
                </a:lnTo>
                <a:lnTo>
                  <a:pt x="3502" y="262"/>
                </a:lnTo>
                <a:close/>
                <a:moveTo>
                  <a:pt x="3519" y="273"/>
                </a:moveTo>
                <a:lnTo>
                  <a:pt x="3519" y="274"/>
                </a:lnTo>
                <a:lnTo>
                  <a:pt x="3519" y="273"/>
                </a:lnTo>
                <a:close/>
                <a:moveTo>
                  <a:pt x="3511" y="267"/>
                </a:moveTo>
                <a:lnTo>
                  <a:pt x="3518" y="273"/>
                </a:lnTo>
                <a:lnTo>
                  <a:pt x="3516" y="270"/>
                </a:lnTo>
                <a:lnTo>
                  <a:pt x="3511" y="267"/>
                </a:lnTo>
                <a:close/>
                <a:moveTo>
                  <a:pt x="3519" y="262"/>
                </a:moveTo>
                <a:lnTo>
                  <a:pt x="3519" y="270"/>
                </a:lnTo>
                <a:lnTo>
                  <a:pt x="3521" y="272"/>
                </a:lnTo>
                <a:lnTo>
                  <a:pt x="3519" y="273"/>
                </a:lnTo>
                <a:lnTo>
                  <a:pt x="3523" y="272"/>
                </a:lnTo>
                <a:lnTo>
                  <a:pt x="3519" y="262"/>
                </a:lnTo>
                <a:close/>
                <a:moveTo>
                  <a:pt x="3519" y="270"/>
                </a:moveTo>
                <a:lnTo>
                  <a:pt x="3519" y="271"/>
                </a:lnTo>
                <a:lnTo>
                  <a:pt x="3520" y="272"/>
                </a:lnTo>
                <a:lnTo>
                  <a:pt x="3519" y="273"/>
                </a:lnTo>
                <a:lnTo>
                  <a:pt x="3521" y="272"/>
                </a:lnTo>
                <a:lnTo>
                  <a:pt x="3519" y="270"/>
                </a:lnTo>
                <a:close/>
                <a:moveTo>
                  <a:pt x="3499" y="268"/>
                </a:moveTo>
                <a:lnTo>
                  <a:pt x="3509" y="272"/>
                </a:lnTo>
                <a:lnTo>
                  <a:pt x="3506" y="270"/>
                </a:lnTo>
                <a:lnTo>
                  <a:pt x="3499" y="268"/>
                </a:lnTo>
                <a:close/>
                <a:moveTo>
                  <a:pt x="3506" y="270"/>
                </a:moveTo>
                <a:lnTo>
                  <a:pt x="3509" y="272"/>
                </a:lnTo>
                <a:lnTo>
                  <a:pt x="3511" y="272"/>
                </a:lnTo>
                <a:lnTo>
                  <a:pt x="3509" y="271"/>
                </a:lnTo>
                <a:lnTo>
                  <a:pt x="3506" y="270"/>
                </a:lnTo>
                <a:close/>
                <a:moveTo>
                  <a:pt x="3519" y="271"/>
                </a:moveTo>
                <a:lnTo>
                  <a:pt x="3519" y="272"/>
                </a:lnTo>
                <a:lnTo>
                  <a:pt x="3520" y="272"/>
                </a:lnTo>
                <a:lnTo>
                  <a:pt x="3519" y="271"/>
                </a:lnTo>
                <a:close/>
                <a:moveTo>
                  <a:pt x="3519" y="255"/>
                </a:moveTo>
                <a:lnTo>
                  <a:pt x="3519" y="262"/>
                </a:lnTo>
                <a:lnTo>
                  <a:pt x="3523" y="272"/>
                </a:lnTo>
                <a:lnTo>
                  <a:pt x="3523" y="262"/>
                </a:lnTo>
                <a:lnTo>
                  <a:pt x="3519" y="255"/>
                </a:lnTo>
                <a:close/>
                <a:moveTo>
                  <a:pt x="3523" y="262"/>
                </a:moveTo>
                <a:lnTo>
                  <a:pt x="3523" y="272"/>
                </a:lnTo>
                <a:lnTo>
                  <a:pt x="3526" y="272"/>
                </a:lnTo>
                <a:lnTo>
                  <a:pt x="3527" y="270"/>
                </a:lnTo>
                <a:lnTo>
                  <a:pt x="3523" y="262"/>
                </a:lnTo>
                <a:close/>
                <a:moveTo>
                  <a:pt x="3514" y="264"/>
                </a:moveTo>
                <a:lnTo>
                  <a:pt x="3516" y="270"/>
                </a:lnTo>
                <a:lnTo>
                  <a:pt x="3519" y="271"/>
                </a:lnTo>
                <a:lnTo>
                  <a:pt x="3519" y="270"/>
                </a:lnTo>
                <a:lnTo>
                  <a:pt x="3514" y="264"/>
                </a:lnTo>
                <a:close/>
                <a:moveTo>
                  <a:pt x="3500" y="266"/>
                </a:moveTo>
                <a:lnTo>
                  <a:pt x="3500" y="268"/>
                </a:lnTo>
                <a:lnTo>
                  <a:pt x="3499" y="268"/>
                </a:lnTo>
                <a:lnTo>
                  <a:pt x="3506" y="270"/>
                </a:lnTo>
                <a:lnTo>
                  <a:pt x="3500" y="266"/>
                </a:lnTo>
                <a:close/>
                <a:moveTo>
                  <a:pt x="3523" y="255"/>
                </a:moveTo>
                <a:lnTo>
                  <a:pt x="3523" y="262"/>
                </a:lnTo>
                <a:lnTo>
                  <a:pt x="3527" y="270"/>
                </a:lnTo>
                <a:lnTo>
                  <a:pt x="3531" y="268"/>
                </a:lnTo>
                <a:lnTo>
                  <a:pt x="3527" y="260"/>
                </a:lnTo>
                <a:lnTo>
                  <a:pt x="3523" y="255"/>
                </a:lnTo>
                <a:close/>
                <a:moveTo>
                  <a:pt x="3507" y="256"/>
                </a:moveTo>
                <a:lnTo>
                  <a:pt x="3504" y="260"/>
                </a:lnTo>
                <a:lnTo>
                  <a:pt x="3511" y="267"/>
                </a:lnTo>
                <a:lnTo>
                  <a:pt x="3516" y="270"/>
                </a:lnTo>
                <a:lnTo>
                  <a:pt x="3514" y="264"/>
                </a:lnTo>
                <a:lnTo>
                  <a:pt x="3507" y="256"/>
                </a:lnTo>
                <a:close/>
                <a:moveTo>
                  <a:pt x="3515" y="252"/>
                </a:moveTo>
                <a:lnTo>
                  <a:pt x="3510" y="254"/>
                </a:lnTo>
                <a:lnTo>
                  <a:pt x="3514" y="264"/>
                </a:lnTo>
                <a:lnTo>
                  <a:pt x="3519" y="270"/>
                </a:lnTo>
                <a:lnTo>
                  <a:pt x="3519" y="262"/>
                </a:lnTo>
                <a:lnTo>
                  <a:pt x="3515" y="252"/>
                </a:lnTo>
                <a:close/>
                <a:moveTo>
                  <a:pt x="3502" y="262"/>
                </a:moveTo>
                <a:lnTo>
                  <a:pt x="3511" y="268"/>
                </a:lnTo>
                <a:lnTo>
                  <a:pt x="3509" y="266"/>
                </a:lnTo>
                <a:lnTo>
                  <a:pt x="3502" y="262"/>
                </a:lnTo>
                <a:close/>
                <a:moveTo>
                  <a:pt x="3509" y="266"/>
                </a:moveTo>
                <a:lnTo>
                  <a:pt x="3511" y="268"/>
                </a:lnTo>
                <a:lnTo>
                  <a:pt x="3512" y="268"/>
                </a:lnTo>
                <a:lnTo>
                  <a:pt x="3511" y="267"/>
                </a:lnTo>
                <a:lnTo>
                  <a:pt x="3509" y="266"/>
                </a:lnTo>
                <a:close/>
                <a:moveTo>
                  <a:pt x="3527" y="260"/>
                </a:moveTo>
                <a:lnTo>
                  <a:pt x="3531" y="268"/>
                </a:lnTo>
                <a:lnTo>
                  <a:pt x="3534" y="268"/>
                </a:lnTo>
                <a:lnTo>
                  <a:pt x="3527" y="260"/>
                </a:lnTo>
                <a:close/>
                <a:moveTo>
                  <a:pt x="3524" y="255"/>
                </a:moveTo>
                <a:lnTo>
                  <a:pt x="3527" y="260"/>
                </a:lnTo>
                <a:lnTo>
                  <a:pt x="3534" y="268"/>
                </a:lnTo>
                <a:lnTo>
                  <a:pt x="3538" y="264"/>
                </a:lnTo>
                <a:lnTo>
                  <a:pt x="3531" y="256"/>
                </a:lnTo>
                <a:lnTo>
                  <a:pt x="3524" y="255"/>
                </a:lnTo>
                <a:close/>
                <a:moveTo>
                  <a:pt x="3504" y="260"/>
                </a:moveTo>
                <a:lnTo>
                  <a:pt x="3503" y="260"/>
                </a:lnTo>
                <a:lnTo>
                  <a:pt x="3503" y="262"/>
                </a:lnTo>
                <a:lnTo>
                  <a:pt x="3502" y="262"/>
                </a:lnTo>
                <a:lnTo>
                  <a:pt x="3509" y="266"/>
                </a:lnTo>
                <a:lnTo>
                  <a:pt x="3504" y="260"/>
                </a:lnTo>
                <a:close/>
                <a:moveTo>
                  <a:pt x="3531" y="256"/>
                </a:moveTo>
                <a:lnTo>
                  <a:pt x="3538" y="264"/>
                </a:lnTo>
                <a:lnTo>
                  <a:pt x="3539" y="262"/>
                </a:lnTo>
                <a:lnTo>
                  <a:pt x="3540" y="260"/>
                </a:lnTo>
                <a:lnTo>
                  <a:pt x="3541" y="258"/>
                </a:lnTo>
                <a:lnTo>
                  <a:pt x="3531" y="256"/>
                </a:lnTo>
                <a:close/>
                <a:moveTo>
                  <a:pt x="3510" y="254"/>
                </a:moveTo>
                <a:lnTo>
                  <a:pt x="3509" y="256"/>
                </a:lnTo>
                <a:lnTo>
                  <a:pt x="3507" y="256"/>
                </a:lnTo>
                <a:lnTo>
                  <a:pt x="3514" y="264"/>
                </a:lnTo>
                <a:lnTo>
                  <a:pt x="3510" y="254"/>
                </a:lnTo>
                <a:close/>
                <a:moveTo>
                  <a:pt x="3519" y="252"/>
                </a:moveTo>
                <a:lnTo>
                  <a:pt x="3515" y="252"/>
                </a:lnTo>
                <a:lnTo>
                  <a:pt x="3519" y="262"/>
                </a:lnTo>
                <a:lnTo>
                  <a:pt x="3519" y="255"/>
                </a:lnTo>
                <a:lnTo>
                  <a:pt x="3519" y="254"/>
                </a:lnTo>
                <a:lnTo>
                  <a:pt x="3519" y="252"/>
                </a:lnTo>
                <a:close/>
                <a:moveTo>
                  <a:pt x="3521" y="253"/>
                </a:moveTo>
                <a:lnTo>
                  <a:pt x="3519" y="254"/>
                </a:lnTo>
                <a:lnTo>
                  <a:pt x="3519" y="255"/>
                </a:lnTo>
                <a:lnTo>
                  <a:pt x="3523" y="262"/>
                </a:lnTo>
                <a:lnTo>
                  <a:pt x="3523" y="255"/>
                </a:lnTo>
                <a:lnTo>
                  <a:pt x="3522" y="254"/>
                </a:lnTo>
                <a:lnTo>
                  <a:pt x="3521" y="254"/>
                </a:lnTo>
                <a:lnTo>
                  <a:pt x="3521" y="253"/>
                </a:lnTo>
                <a:close/>
                <a:moveTo>
                  <a:pt x="3523" y="254"/>
                </a:moveTo>
                <a:lnTo>
                  <a:pt x="3523" y="255"/>
                </a:lnTo>
                <a:lnTo>
                  <a:pt x="3527" y="260"/>
                </a:lnTo>
                <a:lnTo>
                  <a:pt x="3524" y="255"/>
                </a:lnTo>
                <a:lnTo>
                  <a:pt x="3523" y="254"/>
                </a:lnTo>
                <a:close/>
                <a:moveTo>
                  <a:pt x="3526" y="251"/>
                </a:moveTo>
                <a:lnTo>
                  <a:pt x="3531" y="256"/>
                </a:lnTo>
                <a:lnTo>
                  <a:pt x="3541" y="258"/>
                </a:lnTo>
                <a:lnTo>
                  <a:pt x="3542" y="254"/>
                </a:lnTo>
                <a:lnTo>
                  <a:pt x="3526" y="251"/>
                </a:lnTo>
                <a:close/>
                <a:moveTo>
                  <a:pt x="3522" y="250"/>
                </a:moveTo>
                <a:lnTo>
                  <a:pt x="3522" y="251"/>
                </a:lnTo>
                <a:lnTo>
                  <a:pt x="3522" y="252"/>
                </a:lnTo>
                <a:lnTo>
                  <a:pt x="3523" y="252"/>
                </a:lnTo>
                <a:lnTo>
                  <a:pt x="3523" y="253"/>
                </a:lnTo>
                <a:lnTo>
                  <a:pt x="3524" y="255"/>
                </a:lnTo>
                <a:lnTo>
                  <a:pt x="3531" y="256"/>
                </a:lnTo>
                <a:lnTo>
                  <a:pt x="3526" y="251"/>
                </a:lnTo>
                <a:lnTo>
                  <a:pt x="3522" y="250"/>
                </a:lnTo>
                <a:close/>
                <a:moveTo>
                  <a:pt x="3522" y="254"/>
                </a:moveTo>
                <a:lnTo>
                  <a:pt x="3523" y="255"/>
                </a:lnTo>
                <a:lnTo>
                  <a:pt x="3523" y="254"/>
                </a:lnTo>
                <a:lnTo>
                  <a:pt x="3522" y="254"/>
                </a:lnTo>
                <a:close/>
                <a:moveTo>
                  <a:pt x="3519" y="254"/>
                </a:moveTo>
                <a:lnTo>
                  <a:pt x="3519" y="254"/>
                </a:lnTo>
                <a:lnTo>
                  <a:pt x="3519" y="255"/>
                </a:lnTo>
                <a:lnTo>
                  <a:pt x="3519" y="254"/>
                </a:lnTo>
                <a:close/>
                <a:moveTo>
                  <a:pt x="3523" y="253"/>
                </a:moveTo>
                <a:lnTo>
                  <a:pt x="3523" y="254"/>
                </a:lnTo>
                <a:lnTo>
                  <a:pt x="3524" y="255"/>
                </a:lnTo>
                <a:lnTo>
                  <a:pt x="3523" y="253"/>
                </a:lnTo>
                <a:close/>
                <a:moveTo>
                  <a:pt x="3523" y="252"/>
                </a:moveTo>
                <a:lnTo>
                  <a:pt x="3522" y="252"/>
                </a:lnTo>
                <a:lnTo>
                  <a:pt x="3522" y="253"/>
                </a:lnTo>
                <a:lnTo>
                  <a:pt x="3521" y="254"/>
                </a:lnTo>
                <a:lnTo>
                  <a:pt x="3522" y="254"/>
                </a:lnTo>
                <a:lnTo>
                  <a:pt x="3523" y="254"/>
                </a:lnTo>
                <a:lnTo>
                  <a:pt x="3523" y="253"/>
                </a:lnTo>
                <a:lnTo>
                  <a:pt x="3523" y="252"/>
                </a:lnTo>
                <a:close/>
                <a:moveTo>
                  <a:pt x="3521" y="254"/>
                </a:moveTo>
                <a:lnTo>
                  <a:pt x="3521" y="254"/>
                </a:lnTo>
                <a:lnTo>
                  <a:pt x="3522" y="254"/>
                </a:lnTo>
                <a:lnTo>
                  <a:pt x="3521" y="254"/>
                </a:lnTo>
                <a:close/>
                <a:moveTo>
                  <a:pt x="3532" y="248"/>
                </a:moveTo>
                <a:lnTo>
                  <a:pt x="3524" y="248"/>
                </a:lnTo>
                <a:lnTo>
                  <a:pt x="3526" y="251"/>
                </a:lnTo>
                <a:lnTo>
                  <a:pt x="3542" y="254"/>
                </a:lnTo>
                <a:lnTo>
                  <a:pt x="3542" y="250"/>
                </a:lnTo>
                <a:lnTo>
                  <a:pt x="3532" y="248"/>
                </a:lnTo>
                <a:close/>
                <a:moveTo>
                  <a:pt x="3520" y="252"/>
                </a:moveTo>
                <a:lnTo>
                  <a:pt x="3519" y="252"/>
                </a:lnTo>
                <a:lnTo>
                  <a:pt x="3519" y="254"/>
                </a:lnTo>
                <a:lnTo>
                  <a:pt x="3521" y="253"/>
                </a:lnTo>
                <a:lnTo>
                  <a:pt x="3520" y="252"/>
                </a:lnTo>
                <a:close/>
                <a:moveTo>
                  <a:pt x="3522" y="252"/>
                </a:moveTo>
                <a:lnTo>
                  <a:pt x="3521" y="253"/>
                </a:lnTo>
                <a:lnTo>
                  <a:pt x="3521" y="254"/>
                </a:lnTo>
                <a:lnTo>
                  <a:pt x="3522" y="252"/>
                </a:lnTo>
                <a:close/>
                <a:moveTo>
                  <a:pt x="3522" y="250"/>
                </a:moveTo>
                <a:lnTo>
                  <a:pt x="3520" y="252"/>
                </a:lnTo>
                <a:lnTo>
                  <a:pt x="3521" y="253"/>
                </a:lnTo>
                <a:lnTo>
                  <a:pt x="3522" y="252"/>
                </a:lnTo>
                <a:lnTo>
                  <a:pt x="3522" y="251"/>
                </a:lnTo>
                <a:lnTo>
                  <a:pt x="3522" y="250"/>
                </a:lnTo>
                <a:close/>
                <a:moveTo>
                  <a:pt x="3523" y="252"/>
                </a:moveTo>
                <a:lnTo>
                  <a:pt x="3523" y="252"/>
                </a:lnTo>
                <a:lnTo>
                  <a:pt x="3523" y="253"/>
                </a:lnTo>
                <a:lnTo>
                  <a:pt x="3523" y="252"/>
                </a:lnTo>
                <a:close/>
                <a:moveTo>
                  <a:pt x="3522" y="251"/>
                </a:moveTo>
                <a:lnTo>
                  <a:pt x="3522" y="252"/>
                </a:lnTo>
                <a:lnTo>
                  <a:pt x="3523" y="252"/>
                </a:lnTo>
                <a:lnTo>
                  <a:pt x="3522" y="252"/>
                </a:lnTo>
                <a:lnTo>
                  <a:pt x="3522" y="251"/>
                </a:lnTo>
                <a:close/>
                <a:moveTo>
                  <a:pt x="3524" y="248"/>
                </a:moveTo>
                <a:lnTo>
                  <a:pt x="3522" y="250"/>
                </a:lnTo>
                <a:lnTo>
                  <a:pt x="3522" y="251"/>
                </a:lnTo>
                <a:lnTo>
                  <a:pt x="3522" y="250"/>
                </a:lnTo>
                <a:lnTo>
                  <a:pt x="3526" y="250"/>
                </a:lnTo>
                <a:lnTo>
                  <a:pt x="3524" y="248"/>
                </a:lnTo>
                <a:close/>
                <a:moveTo>
                  <a:pt x="3526" y="250"/>
                </a:moveTo>
                <a:lnTo>
                  <a:pt x="3522" y="250"/>
                </a:lnTo>
                <a:lnTo>
                  <a:pt x="3526" y="251"/>
                </a:lnTo>
                <a:lnTo>
                  <a:pt x="3526" y="250"/>
                </a:lnTo>
                <a:close/>
                <a:moveTo>
                  <a:pt x="3427" y="243"/>
                </a:moveTo>
                <a:lnTo>
                  <a:pt x="3421" y="248"/>
                </a:lnTo>
                <a:lnTo>
                  <a:pt x="3422" y="248"/>
                </a:lnTo>
                <a:lnTo>
                  <a:pt x="3422" y="250"/>
                </a:lnTo>
                <a:lnTo>
                  <a:pt x="3427" y="243"/>
                </a:lnTo>
                <a:close/>
                <a:moveTo>
                  <a:pt x="3428" y="242"/>
                </a:moveTo>
                <a:lnTo>
                  <a:pt x="3427" y="243"/>
                </a:lnTo>
                <a:lnTo>
                  <a:pt x="3422" y="250"/>
                </a:lnTo>
                <a:lnTo>
                  <a:pt x="3428" y="242"/>
                </a:lnTo>
                <a:close/>
                <a:moveTo>
                  <a:pt x="3523" y="242"/>
                </a:moveTo>
                <a:lnTo>
                  <a:pt x="3522" y="246"/>
                </a:lnTo>
                <a:lnTo>
                  <a:pt x="3542" y="250"/>
                </a:lnTo>
                <a:lnTo>
                  <a:pt x="3542" y="248"/>
                </a:lnTo>
                <a:lnTo>
                  <a:pt x="3535" y="244"/>
                </a:lnTo>
                <a:lnTo>
                  <a:pt x="3533" y="244"/>
                </a:lnTo>
                <a:lnTo>
                  <a:pt x="3523" y="242"/>
                </a:lnTo>
                <a:close/>
                <a:moveTo>
                  <a:pt x="3542" y="249"/>
                </a:moveTo>
                <a:lnTo>
                  <a:pt x="3542" y="250"/>
                </a:lnTo>
                <a:lnTo>
                  <a:pt x="3542" y="249"/>
                </a:lnTo>
                <a:close/>
                <a:moveTo>
                  <a:pt x="3522" y="246"/>
                </a:moveTo>
                <a:lnTo>
                  <a:pt x="3522" y="246"/>
                </a:lnTo>
                <a:lnTo>
                  <a:pt x="3522" y="250"/>
                </a:lnTo>
                <a:lnTo>
                  <a:pt x="3524" y="248"/>
                </a:lnTo>
                <a:lnTo>
                  <a:pt x="3532" y="248"/>
                </a:lnTo>
                <a:lnTo>
                  <a:pt x="3522" y="246"/>
                </a:lnTo>
                <a:close/>
                <a:moveTo>
                  <a:pt x="3542" y="248"/>
                </a:moveTo>
                <a:lnTo>
                  <a:pt x="3542" y="248"/>
                </a:lnTo>
                <a:lnTo>
                  <a:pt x="3542" y="249"/>
                </a:lnTo>
                <a:lnTo>
                  <a:pt x="3542" y="248"/>
                </a:lnTo>
                <a:close/>
                <a:moveTo>
                  <a:pt x="3427" y="226"/>
                </a:moveTo>
                <a:lnTo>
                  <a:pt x="3421" y="231"/>
                </a:lnTo>
                <a:lnTo>
                  <a:pt x="3416" y="242"/>
                </a:lnTo>
                <a:lnTo>
                  <a:pt x="3421" y="248"/>
                </a:lnTo>
                <a:lnTo>
                  <a:pt x="3428" y="241"/>
                </a:lnTo>
                <a:lnTo>
                  <a:pt x="3434" y="233"/>
                </a:lnTo>
                <a:lnTo>
                  <a:pt x="3434" y="232"/>
                </a:lnTo>
                <a:lnTo>
                  <a:pt x="3427" y="226"/>
                </a:lnTo>
                <a:close/>
                <a:moveTo>
                  <a:pt x="3533" y="243"/>
                </a:moveTo>
                <a:lnTo>
                  <a:pt x="3542" y="248"/>
                </a:lnTo>
                <a:lnTo>
                  <a:pt x="3542" y="247"/>
                </a:lnTo>
                <a:lnTo>
                  <a:pt x="3543" y="244"/>
                </a:lnTo>
                <a:lnTo>
                  <a:pt x="3533" y="243"/>
                </a:lnTo>
                <a:close/>
                <a:moveTo>
                  <a:pt x="3542" y="247"/>
                </a:moveTo>
                <a:lnTo>
                  <a:pt x="3542" y="248"/>
                </a:lnTo>
                <a:lnTo>
                  <a:pt x="3542" y="247"/>
                </a:lnTo>
                <a:close/>
                <a:moveTo>
                  <a:pt x="3532" y="237"/>
                </a:moveTo>
                <a:lnTo>
                  <a:pt x="3527" y="239"/>
                </a:lnTo>
                <a:lnTo>
                  <a:pt x="3533" y="243"/>
                </a:lnTo>
                <a:lnTo>
                  <a:pt x="3543" y="244"/>
                </a:lnTo>
                <a:lnTo>
                  <a:pt x="3542" y="247"/>
                </a:lnTo>
                <a:lnTo>
                  <a:pt x="3544" y="244"/>
                </a:lnTo>
                <a:lnTo>
                  <a:pt x="3535" y="240"/>
                </a:lnTo>
                <a:lnTo>
                  <a:pt x="3537" y="240"/>
                </a:lnTo>
                <a:lnTo>
                  <a:pt x="3532" y="237"/>
                </a:lnTo>
                <a:close/>
                <a:moveTo>
                  <a:pt x="3523" y="242"/>
                </a:moveTo>
                <a:lnTo>
                  <a:pt x="3533" y="244"/>
                </a:lnTo>
                <a:lnTo>
                  <a:pt x="3531" y="243"/>
                </a:lnTo>
                <a:lnTo>
                  <a:pt x="3523" y="242"/>
                </a:lnTo>
                <a:close/>
                <a:moveTo>
                  <a:pt x="3531" y="243"/>
                </a:moveTo>
                <a:lnTo>
                  <a:pt x="3533" y="244"/>
                </a:lnTo>
                <a:lnTo>
                  <a:pt x="3535" y="244"/>
                </a:lnTo>
                <a:lnTo>
                  <a:pt x="3533" y="243"/>
                </a:lnTo>
                <a:lnTo>
                  <a:pt x="3531" y="243"/>
                </a:lnTo>
                <a:close/>
                <a:moveTo>
                  <a:pt x="3537" y="240"/>
                </a:moveTo>
                <a:lnTo>
                  <a:pt x="3535" y="240"/>
                </a:lnTo>
                <a:lnTo>
                  <a:pt x="3544" y="244"/>
                </a:lnTo>
                <a:lnTo>
                  <a:pt x="3537" y="240"/>
                </a:lnTo>
                <a:close/>
                <a:moveTo>
                  <a:pt x="3534" y="237"/>
                </a:moveTo>
                <a:lnTo>
                  <a:pt x="3532" y="237"/>
                </a:lnTo>
                <a:lnTo>
                  <a:pt x="3544" y="244"/>
                </a:lnTo>
                <a:lnTo>
                  <a:pt x="3545" y="242"/>
                </a:lnTo>
                <a:lnTo>
                  <a:pt x="3545" y="240"/>
                </a:lnTo>
                <a:lnTo>
                  <a:pt x="3541" y="240"/>
                </a:lnTo>
                <a:lnTo>
                  <a:pt x="3538" y="238"/>
                </a:lnTo>
                <a:lnTo>
                  <a:pt x="3537" y="238"/>
                </a:lnTo>
                <a:lnTo>
                  <a:pt x="3534" y="237"/>
                </a:lnTo>
                <a:close/>
                <a:moveTo>
                  <a:pt x="3434" y="232"/>
                </a:moveTo>
                <a:lnTo>
                  <a:pt x="3434" y="232"/>
                </a:lnTo>
                <a:lnTo>
                  <a:pt x="3435" y="234"/>
                </a:lnTo>
                <a:lnTo>
                  <a:pt x="3428" y="241"/>
                </a:lnTo>
                <a:lnTo>
                  <a:pt x="3427" y="243"/>
                </a:lnTo>
                <a:lnTo>
                  <a:pt x="3428" y="242"/>
                </a:lnTo>
                <a:lnTo>
                  <a:pt x="3448" y="242"/>
                </a:lnTo>
                <a:lnTo>
                  <a:pt x="3434" y="232"/>
                </a:lnTo>
                <a:close/>
                <a:moveTo>
                  <a:pt x="3526" y="240"/>
                </a:moveTo>
                <a:lnTo>
                  <a:pt x="3526" y="240"/>
                </a:lnTo>
                <a:lnTo>
                  <a:pt x="3523" y="240"/>
                </a:lnTo>
                <a:lnTo>
                  <a:pt x="3523" y="242"/>
                </a:lnTo>
                <a:lnTo>
                  <a:pt x="3531" y="243"/>
                </a:lnTo>
                <a:lnTo>
                  <a:pt x="3526" y="240"/>
                </a:lnTo>
                <a:close/>
                <a:moveTo>
                  <a:pt x="3409" y="216"/>
                </a:moveTo>
                <a:lnTo>
                  <a:pt x="3385" y="216"/>
                </a:lnTo>
                <a:lnTo>
                  <a:pt x="3381" y="224"/>
                </a:lnTo>
                <a:lnTo>
                  <a:pt x="3416" y="242"/>
                </a:lnTo>
                <a:lnTo>
                  <a:pt x="3413" y="238"/>
                </a:lnTo>
                <a:lnTo>
                  <a:pt x="3420" y="232"/>
                </a:lnTo>
                <a:lnTo>
                  <a:pt x="3424" y="224"/>
                </a:lnTo>
                <a:lnTo>
                  <a:pt x="3409" y="216"/>
                </a:lnTo>
                <a:close/>
                <a:moveTo>
                  <a:pt x="3421" y="231"/>
                </a:moveTo>
                <a:lnTo>
                  <a:pt x="3413" y="238"/>
                </a:lnTo>
                <a:lnTo>
                  <a:pt x="3416" y="242"/>
                </a:lnTo>
                <a:lnTo>
                  <a:pt x="3421" y="231"/>
                </a:lnTo>
                <a:close/>
                <a:moveTo>
                  <a:pt x="3434" y="232"/>
                </a:moveTo>
                <a:lnTo>
                  <a:pt x="3428" y="241"/>
                </a:lnTo>
                <a:lnTo>
                  <a:pt x="3435" y="234"/>
                </a:lnTo>
                <a:lnTo>
                  <a:pt x="3434" y="232"/>
                </a:lnTo>
                <a:close/>
                <a:moveTo>
                  <a:pt x="3524" y="238"/>
                </a:moveTo>
                <a:lnTo>
                  <a:pt x="3524" y="240"/>
                </a:lnTo>
                <a:lnTo>
                  <a:pt x="3525" y="240"/>
                </a:lnTo>
                <a:lnTo>
                  <a:pt x="3525" y="239"/>
                </a:lnTo>
                <a:lnTo>
                  <a:pt x="3524" y="238"/>
                </a:lnTo>
                <a:close/>
                <a:moveTo>
                  <a:pt x="3525" y="239"/>
                </a:moveTo>
                <a:lnTo>
                  <a:pt x="3525" y="240"/>
                </a:lnTo>
                <a:lnTo>
                  <a:pt x="3526" y="240"/>
                </a:lnTo>
                <a:lnTo>
                  <a:pt x="3525" y="239"/>
                </a:lnTo>
                <a:close/>
                <a:moveTo>
                  <a:pt x="3525" y="239"/>
                </a:moveTo>
                <a:lnTo>
                  <a:pt x="3526" y="240"/>
                </a:lnTo>
                <a:lnTo>
                  <a:pt x="3525" y="239"/>
                </a:lnTo>
                <a:close/>
                <a:moveTo>
                  <a:pt x="3527" y="239"/>
                </a:moveTo>
                <a:lnTo>
                  <a:pt x="3526" y="240"/>
                </a:lnTo>
                <a:lnTo>
                  <a:pt x="3527" y="240"/>
                </a:lnTo>
                <a:lnTo>
                  <a:pt x="3528" y="240"/>
                </a:lnTo>
                <a:lnTo>
                  <a:pt x="3527" y="239"/>
                </a:lnTo>
                <a:close/>
                <a:moveTo>
                  <a:pt x="3540" y="234"/>
                </a:moveTo>
                <a:lnTo>
                  <a:pt x="3539" y="234"/>
                </a:lnTo>
                <a:lnTo>
                  <a:pt x="3538" y="238"/>
                </a:lnTo>
                <a:lnTo>
                  <a:pt x="3541" y="240"/>
                </a:lnTo>
                <a:lnTo>
                  <a:pt x="3542" y="236"/>
                </a:lnTo>
                <a:lnTo>
                  <a:pt x="3541" y="235"/>
                </a:lnTo>
                <a:lnTo>
                  <a:pt x="3540" y="234"/>
                </a:lnTo>
                <a:close/>
                <a:moveTo>
                  <a:pt x="3542" y="236"/>
                </a:moveTo>
                <a:lnTo>
                  <a:pt x="3541" y="240"/>
                </a:lnTo>
                <a:lnTo>
                  <a:pt x="3545" y="240"/>
                </a:lnTo>
                <a:lnTo>
                  <a:pt x="3545" y="236"/>
                </a:lnTo>
                <a:lnTo>
                  <a:pt x="3543" y="236"/>
                </a:lnTo>
                <a:lnTo>
                  <a:pt x="3542" y="236"/>
                </a:lnTo>
                <a:close/>
                <a:moveTo>
                  <a:pt x="3544" y="230"/>
                </a:moveTo>
                <a:lnTo>
                  <a:pt x="3544" y="231"/>
                </a:lnTo>
                <a:lnTo>
                  <a:pt x="3544" y="232"/>
                </a:lnTo>
                <a:lnTo>
                  <a:pt x="3545" y="234"/>
                </a:lnTo>
                <a:lnTo>
                  <a:pt x="3545" y="240"/>
                </a:lnTo>
                <a:lnTo>
                  <a:pt x="3546" y="240"/>
                </a:lnTo>
                <a:lnTo>
                  <a:pt x="3548" y="238"/>
                </a:lnTo>
                <a:lnTo>
                  <a:pt x="3544" y="230"/>
                </a:lnTo>
                <a:close/>
                <a:moveTo>
                  <a:pt x="3525" y="239"/>
                </a:moveTo>
                <a:lnTo>
                  <a:pt x="3525" y="239"/>
                </a:lnTo>
                <a:lnTo>
                  <a:pt x="3526" y="240"/>
                </a:lnTo>
                <a:lnTo>
                  <a:pt x="3527" y="239"/>
                </a:lnTo>
                <a:lnTo>
                  <a:pt x="3525" y="239"/>
                </a:lnTo>
                <a:close/>
                <a:moveTo>
                  <a:pt x="3528" y="235"/>
                </a:moveTo>
                <a:lnTo>
                  <a:pt x="3525" y="236"/>
                </a:lnTo>
                <a:lnTo>
                  <a:pt x="3525" y="239"/>
                </a:lnTo>
                <a:lnTo>
                  <a:pt x="3527" y="239"/>
                </a:lnTo>
                <a:lnTo>
                  <a:pt x="3532" y="237"/>
                </a:lnTo>
                <a:lnTo>
                  <a:pt x="3528" y="235"/>
                </a:lnTo>
                <a:close/>
                <a:moveTo>
                  <a:pt x="3525" y="239"/>
                </a:moveTo>
                <a:lnTo>
                  <a:pt x="3525" y="239"/>
                </a:lnTo>
                <a:close/>
                <a:moveTo>
                  <a:pt x="3525" y="237"/>
                </a:moveTo>
                <a:lnTo>
                  <a:pt x="3524" y="238"/>
                </a:lnTo>
                <a:lnTo>
                  <a:pt x="3525" y="239"/>
                </a:lnTo>
                <a:lnTo>
                  <a:pt x="3525" y="237"/>
                </a:lnTo>
                <a:close/>
                <a:moveTo>
                  <a:pt x="3538" y="235"/>
                </a:moveTo>
                <a:lnTo>
                  <a:pt x="3534" y="237"/>
                </a:lnTo>
                <a:lnTo>
                  <a:pt x="3537" y="238"/>
                </a:lnTo>
                <a:lnTo>
                  <a:pt x="3538" y="235"/>
                </a:lnTo>
                <a:close/>
                <a:moveTo>
                  <a:pt x="3538" y="235"/>
                </a:moveTo>
                <a:lnTo>
                  <a:pt x="3538" y="235"/>
                </a:lnTo>
                <a:lnTo>
                  <a:pt x="3537" y="238"/>
                </a:lnTo>
                <a:lnTo>
                  <a:pt x="3538" y="235"/>
                </a:lnTo>
                <a:close/>
                <a:moveTo>
                  <a:pt x="3539" y="234"/>
                </a:moveTo>
                <a:lnTo>
                  <a:pt x="3538" y="235"/>
                </a:lnTo>
                <a:lnTo>
                  <a:pt x="3537" y="238"/>
                </a:lnTo>
                <a:lnTo>
                  <a:pt x="3538" y="238"/>
                </a:lnTo>
                <a:lnTo>
                  <a:pt x="3539" y="234"/>
                </a:lnTo>
                <a:close/>
                <a:moveTo>
                  <a:pt x="3539" y="234"/>
                </a:moveTo>
                <a:lnTo>
                  <a:pt x="3539" y="234"/>
                </a:lnTo>
                <a:lnTo>
                  <a:pt x="3538" y="238"/>
                </a:lnTo>
                <a:lnTo>
                  <a:pt x="3539" y="234"/>
                </a:lnTo>
                <a:close/>
                <a:moveTo>
                  <a:pt x="3545" y="228"/>
                </a:moveTo>
                <a:lnTo>
                  <a:pt x="3544" y="229"/>
                </a:lnTo>
                <a:lnTo>
                  <a:pt x="3544" y="230"/>
                </a:lnTo>
                <a:lnTo>
                  <a:pt x="3548" y="238"/>
                </a:lnTo>
                <a:lnTo>
                  <a:pt x="3550" y="238"/>
                </a:lnTo>
                <a:lnTo>
                  <a:pt x="3546" y="230"/>
                </a:lnTo>
                <a:lnTo>
                  <a:pt x="3545" y="228"/>
                </a:lnTo>
                <a:close/>
                <a:moveTo>
                  <a:pt x="3546" y="230"/>
                </a:moveTo>
                <a:lnTo>
                  <a:pt x="3550" y="238"/>
                </a:lnTo>
                <a:lnTo>
                  <a:pt x="3547" y="232"/>
                </a:lnTo>
                <a:lnTo>
                  <a:pt x="3546" y="230"/>
                </a:lnTo>
                <a:close/>
                <a:moveTo>
                  <a:pt x="3547" y="232"/>
                </a:moveTo>
                <a:lnTo>
                  <a:pt x="3550" y="238"/>
                </a:lnTo>
                <a:lnTo>
                  <a:pt x="3552" y="238"/>
                </a:lnTo>
                <a:lnTo>
                  <a:pt x="3547" y="232"/>
                </a:lnTo>
                <a:close/>
                <a:moveTo>
                  <a:pt x="3547" y="222"/>
                </a:moveTo>
                <a:lnTo>
                  <a:pt x="3545" y="226"/>
                </a:lnTo>
                <a:lnTo>
                  <a:pt x="3545" y="227"/>
                </a:lnTo>
                <a:lnTo>
                  <a:pt x="3547" y="232"/>
                </a:lnTo>
                <a:lnTo>
                  <a:pt x="3552" y="238"/>
                </a:lnTo>
                <a:lnTo>
                  <a:pt x="3556" y="234"/>
                </a:lnTo>
                <a:lnTo>
                  <a:pt x="3550" y="226"/>
                </a:lnTo>
                <a:lnTo>
                  <a:pt x="3547" y="222"/>
                </a:lnTo>
                <a:close/>
                <a:moveTo>
                  <a:pt x="3525" y="236"/>
                </a:moveTo>
                <a:lnTo>
                  <a:pt x="3525" y="237"/>
                </a:lnTo>
                <a:lnTo>
                  <a:pt x="3525" y="238"/>
                </a:lnTo>
                <a:lnTo>
                  <a:pt x="3525" y="236"/>
                </a:lnTo>
                <a:close/>
                <a:moveTo>
                  <a:pt x="3533" y="234"/>
                </a:moveTo>
                <a:lnTo>
                  <a:pt x="3528" y="235"/>
                </a:lnTo>
                <a:lnTo>
                  <a:pt x="3532" y="237"/>
                </a:lnTo>
                <a:lnTo>
                  <a:pt x="3534" y="237"/>
                </a:lnTo>
                <a:lnTo>
                  <a:pt x="3533" y="236"/>
                </a:lnTo>
                <a:lnTo>
                  <a:pt x="3533" y="234"/>
                </a:lnTo>
                <a:close/>
                <a:moveTo>
                  <a:pt x="3525" y="236"/>
                </a:moveTo>
                <a:lnTo>
                  <a:pt x="3525" y="236"/>
                </a:lnTo>
                <a:lnTo>
                  <a:pt x="3525" y="237"/>
                </a:lnTo>
                <a:lnTo>
                  <a:pt x="3525" y="236"/>
                </a:lnTo>
                <a:close/>
                <a:moveTo>
                  <a:pt x="3539" y="234"/>
                </a:moveTo>
                <a:lnTo>
                  <a:pt x="3534" y="234"/>
                </a:lnTo>
                <a:lnTo>
                  <a:pt x="3533" y="234"/>
                </a:lnTo>
                <a:lnTo>
                  <a:pt x="3533" y="236"/>
                </a:lnTo>
                <a:lnTo>
                  <a:pt x="3534" y="237"/>
                </a:lnTo>
                <a:lnTo>
                  <a:pt x="3538" y="235"/>
                </a:lnTo>
                <a:lnTo>
                  <a:pt x="3539" y="234"/>
                </a:lnTo>
                <a:close/>
                <a:moveTo>
                  <a:pt x="3525" y="236"/>
                </a:moveTo>
                <a:lnTo>
                  <a:pt x="3525" y="236"/>
                </a:lnTo>
                <a:close/>
                <a:moveTo>
                  <a:pt x="3525" y="226"/>
                </a:moveTo>
                <a:lnTo>
                  <a:pt x="3524" y="228"/>
                </a:lnTo>
                <a:lnTo>
                  <a:pt x="3524" y="236"/>
                </a:lnTo>
                <a:lnTo>
                  <a:pt x="3525" y="236"/>
                </a:lnTo>
                <a:lnTo>
                  <a:pt x="3526" y="234"/>
                </a:lnTo>
                <a:lnTo>
                  <a:pt x="3531" y="234"/>
                </a:lnTo>
                <a:lnTo>
                  <a:pt x="3534" y="233"/>
                </a:lnTo>
                <a:lnTo>
                  <a:pt x="3535" y="232"/>
                </a:lnTo>
                <a:lnTo>
                  <a:pt x="3534" y="232"/>
                </a:lnTo>
                <a:lnTo>
                  <a:pt x="3525" y="226"/>
                </a:lnTo>
                <a:close/>
                <a:moveTo>
                  <a:pt x="3525" y="236"/>
                </a:moveTo>
                <a:lnTo>
                  <a:pt x="3525" y="236"/>
                </a:lnTo>
                <a:close/>
                <a:moveTo>
                  <a:pt x="3541" y="235"/>
                </a:moveTo>
                <a:lnTo>
                  <a:pt x="3542" y="236"/>
                </a:lnTo>
                <a:lnTo>
                  <a:pt x="3541" y="235"/>
                </a:lnTo>
                <a:close/>
                <a:moveTo>
                  <a:pt x="3542" y="235"/>
                </a:moveTo>
                <a:lnTo>
                  <a:pt x="3542" y="236"/>
                </a:lnTo>
                <a:lnTo>
                  <a:pt x="3543" y="236"/>
                </a:lnTo>
                <a:lnTo>
                  <a:pt x="3542" y="235"/>
                </a:lnTo>
                <a:close/>
                <a:moveTo>
                  <a:pt x="3543" y="236"/>
                </a:moveTo>
                <a:lnTo>
                  <a:pt x="3543" y="236"/>
                </a:lnTo>
                <a:close/>
                <a:moveTo>
                  <a:pt x="3544" y="234"/>
                </a:moveTo>
                <a:lnTo>
                  <a:pt x="3544" y="234"/>
                </a:lnTo>
                <a:lnTo>
                  <a:pt x="3543" y="236"/>
                </a:lnTo>
                <a:lnTo>
                  <a:pt x="3544" y="234"/>
                </a:lnTo>
                <a:close/>
                <a:moveTo>
                  <a:pt x="3544" y="232"/>
                </a:moveTo>
                <a:lnTo>
                  <a:pt x="3544" y="232"/>
                </a:lnTo>
                <a:lnTo>
                  <a:pt x="3544" y="234"/>
                </a:lnTo>
                <a:lnTo>
                  <a:pt x="3543" y="236"/>
                </a:lnTo>
                <a:lnTo>
                  <a:pt x="3545" y="236"/>
                </a:lnTo>
                <a:lnTo>
                  <a:pt x="3545" y="234"/>
                </a:lnTo>
                <a:lnTo>
                  <a:pt x="3544" y="232"/>
                </a:lnTo>
                <a:close/>
                <a:moveTo>
                  <a:pt x="3543" y="233"/>
                </a:moveTo>
                <a:lnTo>
                  <a:pt x="3542" y="235"/>
                </a:lnTo>
                <a:lnTo>
                  <a:pt x="3543" y="236"/>
                </a:lnTo>
                <a:lnTo>
                  <a:pt x="3544" y="234"/>
                </a:lnTo>
                <a:lnTo>
                  <a:pt x="3543" y="233"/>
                </a:lnTo>
                <a:close/>
                <a:moveTo>
                  <a:pt x="3528" y="235"/>
                </a:moveTo>
                <a:lnTo>
                  <a:pt x="3525" y="236"/>
                </a:lnTo>
                <a:lnTo>
                  <a:pt x="3528" y="235"/>
                </a:lnTo>
                <a:close/>
                <a:moveTo>
                  <a:pt x="3526" y="234"/>
                </a:moveTo>
                <a:lnTo>
                  <a:pt x="3525" y="236"/>
                </a:lnTo>
                <a:lnTo>
                  <a:pt x="3528" y="235"/>
                </a:lnTo>
                <a:lnTo>
                  <a:pt x="3526" y="234"/>
                </a:lnTo>
                <a:close/>
                <a:moveTo>
                  <a:pt x="3541" y="233"/>
                </a:moveTo>
                <a:lnTo>
                  <a:pt x="3540" y="234"/>
                </a:lnTo>
                <a:lnTo>
                  <a:pt x="3541" y="235"/>
                </a:lnTo>
                <a:lnTo>
                  <a:pt x="3542" y="236"/>
                </a:lnTo>
                <a:lnTo>
                  <a:pt x="3542" y="235"/>
                </a:lnTo>
                <a:lnTo>
                  <a:pt x="3541" y="233"/>
                </a:lnTo>
                <a:close/>
                <a:moveTo>
                  <a:pt x="3534" y="233"/>
                </a:moveTo>
                <a:lnTo>
                  <a:pt x="3528" y="235"/>
                </a:lnTo>
                <a:lnTo>
                  <a:pt x="3533" y="234"/>
                </a:lnTo>
                <a:lnTo>
                  <a:pt x="3534" y="233"/>
                </a:lnTo>
                <a:close/>
                <a:moveTo>
                  <a:pt x="3542" y="233"/>
                </a:moveTo>
                <a:lnTo>
                  <a:pt x="3541" y="233"/>
                </a:lnTo>
                <a:lnTo>
                  <a:pt x="3541" y="234"/>
                </a:lnTo>
                <a:lnTo>
                  <a:pt x="3542" y="235"/>
                </a:lnTo>
                <a:lnTo>
                  <a:pt x="3543" y="234"/>
                </a:lnTo>
                <a:lnTo>
                  <a:pt x="3543" y="233"/>
                </a:lnTo>
                <a:lnTo>
                  <a:pt x="3542" y="233"/>
                </a:lnTo>
                <a:close/>
                <a:moveTo>
                  <a:pt x="3531" y="234"/>
                </a:moveTo>
                <a:lnTo>
                  <a:pt x="3526" y="234"/>
                </a:lnTo>
                <a:lnTo>
                  <a:pt x="3528" y="235"/>
                </a:lnTo>
                <a:lnTo>
                  <a:pt x="3531" y="234"/>
                </a:lnTo>
                <a:close/>
                <a:moveTo>
                  <a:pt x="3540" y="234"/>
                </a:moveTo>
                <a:lnTo>
                  <a:pt x="3540" y="234"/>
                </a:lnTo>
                <a:lnTo>
                  <a:pt x="3541" y="235"/>
                </a:lnTo>
                <a:lnTo>
                  <a:pt x="3540" y="234"/>
                </a:lnTo>
                <a:close/>
                <a:moveTo>
                  <a:pt x="3539" y="234"/>
                </a:moveTo>
                <a:lnTo>
                  <a:pt x="3538" y="235"/>
                </a:lnTo>
                <a:lnTo>
                  <a:pt x="3539" y="234"/>
                </a:lnTo>
                <a:close/>
                <a:moveTo>
                  <a:pt x="3539" y="234"/>
                </a:moveTo>
                <a:lnTo>
                  <a:pt x="3538" y="235"/>
                </a:lnTo>
                <a:lnTo>
                  <a:pt x="3539" y="234"/>
                </a:lnTo>
                <a:close/>
                <a:moveTo>
                  <a:pt x="3539" y="234"/>
                </a:moveTo>
                <a:lnTo>
                  <a:pt x="3539" y="234"/>
                </a:lnTo>
                <a:close/>
                <a:moveTo>
                  <a:pt x="3536" y="232"/>
                </a:moveTo>
                <a:lnTo>
                  <a:pt x="3534" y="233"/>
                </a:lnTo>
                <a:lnTo>
                  <a:pt x="3533" y="234"/>
                </a:lnTo>
                <a:lnTo>
                  <a:pt x="3534" y="234"/>
                </a:lnTo>
                <a:lnTo>
                  <a:pt x="3539" y="234"/>
                </a:lnTo>
                <a:lnTo>
                  <a:pt x="3538" y="233"/>
                </a:lnTo>
                <a:lnTo>
                  <a:pt x="3536" y="232"/>
                </a:lnTo>
                <a:close/>
                <a:moveTo>
                  <a:pt x="3540" y="234"/>
                </a:moveTo>
                <a:lnTo>
                  <a:pt x="3540" y="234"/>
                </a:lnTo>
                <a:close/>
                <a:moveTo>
                  <a:pt x="3543" y="233"/>
                </a:moveTo>
                <a:lnTo>
                  <a:pt x="3543" y="233"/>
                </a:lnTo>
                <a:lnTo>
                  <a:pt x="3544" y="234"/>
                </a:lnTo>
                <a:lnTo>
                  <a:pt x="3543" y="233"/>
                </a:lnTo>
                <a:close/>
                <a:moveTo>
                  <a:pt x="3544" y="234"/>
                </a:moveTo>
                <a:lnTo>
                  <a:pt x="3544" y="234"/>
                </a:lnTo>
                <a:close/>
                <a:moveTo>
                  <a:pt x="3550" y="226"/>
                </a:moveTo>
                <a:lnTo>
                  <a:pt x="3556" y="234"/>
                </a:lnTo>
                <a:lnTo>
                  <a:pt x="3556" y="233"/>
                </a:lnTo>
                <a:lnTo>
                  <a:pt x="3550" y="226"/>
                </a:lnTo>
                <a:close/>
                <a:moveTo>
                  <a:pt x="3556" y="234"/>
                </a:moveTo>
                <a:lnTo>
                  <a:pt x="3556" y="234"/>
                </a:lnTo>
                <a:close/>
                <a:moveTo>
                  <a:pt x="3539" y="233"/>
                </a:moveTo>
                <a:lnTo>
                  <a:pt x="3539" y="233"/>
                </a:lnTo>
                <a:lnTo>
                  <a:pt x="3539" y="234"/>
                </a:lnTo>
                <a:lnTo>
                  <a:pt x="3539" y="233"/>
                </a:lnTo>
                <a:close/>
                <a:moveTo>
                  <a:pt x="3544" y="232"/>
                </a:moveTo>
                <a:lnTo>
                  <a:pt x="3543" y="233"/>
                </a:lnTo>
                <a:lnTo>
                  <a:pt x="3544" y="234"/>
                </a:lnTo>
                <a:lnTo>
                  <a:pt x="3544" y="232"/>
                </a:lnTo>
                <a:close/>
                <a:moveTo>
                  <a:pt x="3540" y="233"/>
                </a:moveTo>
                <a:lnTo>
                  <a:pt x="3540" y="233"/>
                </a:lnTo>
                <a:lnTo>
                  <a:pt x="3540" y="234"/>
                </a:lnTo>
                <a:lnTo>
                  <a:pt x="3541" y="234"/>
                </a:lnTo>
                <a:lnTo>
                  <a:pt x="3541" y="233"/>
                </a:lnTo>
                <a:lnTo>
                  <a:pt x="3540" y="233"/>
                </a:lnTo>
                <a:close/>
                <a:moveTo>
                  <a:pt x="3550" y="220"/>
                </a:moveTo>
                <a:lnTo>
                  <a:pt x="3547" y="220"/>
                </a:lnTo>
                <a:lnTo>
                  <a:pt x="3547" y="221"/>
                </a:lnTo>
                <a:lnTo>
                  <a:pt x="3550" y="226"/>
                </a:lnTo>
                <a:lnTo>
                  <a:pt x="3556" y="234"/>
                </a:lnTo>
                <a:lnTo>
                  <a:pt x="3559" y="232"/>
                </a:lnTo>
                <a:lnTo>
                  <a:pt x="3557" y="232"/>
                </a:lnTo>
                <a:lnTo>
                  <a:pt x="3553" y="224"/>
                </a:lnTo>
                <a:lnTo>
                  <a:pt x="3550" y="220"/>
                </a:lnTo>
                <a:close/>
                <a:moveTo>
                  <a:pt x="3539" y="233"/>
                </a:moveTo>
                <a:lnTo>
                  <a:pt x="3539" y="234"/>
                </a:lnTo>
                <a:lnTo>
                  <a:pt x="3539" y="233"/>
                </a:lnTo>
                <a:close/>
                <a:moveTo>
                  <a:pt x="3538" y="232"/>
                </a:moveTo>
                <a:lnTo>
                  <a:pt x="3537" y="232"/>
                </a:lnTo>
                <a:lnTo>
                  <a:pt x="3536" y="232"/>
                </a:lnTo>
                <a:lnTo>
                  <a:pt x="3539" y="234"/>
                </a:lnTo>
                <a:lnTo>
                  <a:pt x="3539" y="233"/>
                </a:lnTo>
                <a:lnTo>
                  <a:pt x="3538" y="232"/>
                </a:lnTo>
                <a:close/>
                <a:moveTo>
                  <a:pt x="3540" y="232"/>
                </a:moveTo>
                <a:lnTo>
                  <a:pt x="3540" y="233"/>
                </a:lnTo>
                <a:lnTo>
                  <a:pt x="3540" y="234"/>
                </a:lnTo>
                <a:lnTo>
                  <a:pt x="3540" y="233"/>
                </a:lnTo>
                <a:lnTo>
                  <a:pt x="3540" y="232"/>
                </a:lnTo>
                <a:close/>
                <a:moveTo>
                  <a:pt x="3540" y="232"/>
                </a:moveTo>
                <a:lnTo>
                  <a:pt x="3540" y="233"/>
                </a:lnTo>
                <a:lnTo>
                  <a:pt x="3541" y="233"/>
                </a:lnTo>
                <a:lnTo>
                  <a:pt x="3542" y="233"/>
                </a:lnTo>
                <a:lnTo>
                  <a:pt x="3540" y="232"/>
                </a:lnTo>
                <a:close/>
                <a:moveTo>
                  <a:pt x="3543" y="233"/>
                </a:moveTo>
                <a:lnTo>
                  <a:pt x="3542" y="233"/>
                </a:lnTo>
                <a:lnTo>
                  <a:pt x="3543" y="233"/>
                </a:lnTo>
                <a:close/>
                <a:moveTo>
                  <a:pt x="3540" y="232"/>
                </a:moveTo>
                <a:lnTo>
                  <a:pt x="3539" y="233"/>
                </a:lnTo>
                <a:lnTo>
                  <a:pt x="3540" y="233"/>
                </a:lnTo>
                <a:lnTo>
                  <a:pt x="3540" y="232"/>
                </a:lnTo>
                <a:close/>
                <a:moveTo>
                  <a:pt x="3540" y="232"/>
                </a:moveTo>
                <a:lnTo>
                  <a:pt x="3539" y="233"/>
                </a:lnTo>
                <a:lnTo>
                  <a:pt x="3540" y="233"/>
                </a:lnTo>
                <a:lnTo>
                  <a:pt x="3540" y="232"/>
                </a:lnTo>
                <a:close/>
                <a:moveTo>
                  <a:pt x="3535" y="231"/>
                </a:moveTo>
                <a:lnTo>
                  <a:pt x="3534" y="233"/>
                </a:lnTo>
                <a:lnTo>
                  <a:pt x="3536" y="232"/>
                </a:lnTo>
                <a:lnTo>
                  <a:pt x="3535" y="231"/>
                </a:lnTo>
                <a:close/>
                <a:moveTo>
                  <a:pt x="3543" y="233"/>
                </a:moveTo>
                <a:lnTo>
                  <a:pt x="3543" y="233"/>
                </a:lnTo>
                <a:close/>
                <a:moveTo>
                  <a:pt x="3541" y="231"/>
                </a:moveTo>
                <a:lnTo>
                  <a:pt x="3541" y="231"/>
                </a:lnTo>
                <a:lnTo>
                  <a:pt x="3540" y="232"/>
                </a:lnTo>
                <a:lnTo>
                  <a:pt x="3542" y="233"/>
                </a:lnTo>
                <a:lnTo>
                  <a:pt x="3543" y="233"/>
                </a:lnTo>
                <a:lnTo>
                  <a:pt x="3541" y="231"/>
                </a:lnTo>
                <a:close/>
                <a:moveTo>
                  <a:pt x="3539" y="231"/>
                </a:moveTo>
                <a:lnTo>
                  <a:pt x="3538" y="232"/>
                </a:lnTo>
                <a:lnTo>
                  <a:pt x="3539" y="233"/>
                </a:lnTo>
                <a:lnTo>
                  <a:pt x="3539" y="232"/>
                </a:lnTo>
                <a:lnTo>
                  <a:pt x="3539" y="231"/>
                </a:lnTo>
                <a:close/>
                <a:moveTo>
                  <a:pt x="3543" y="230"/>
                </a:moveTo>
                <a:lnTo>
                  <a:pt x="3541" y="231"/>
                </a:lnTo>
                <a:lnTo>
                  <a:pt x="3543" y="233"/>
                </a:lnTo>
                <a:lnTo>
                  <a:pt x="3544" y="231"/>
                </a:lnTo>
                <a:lnTo>
                  <a:pt x="3544" y="230"/>
                </a:lnTo>
                <a:lnTo>
                  <a:pt x="3543" y="230"/>
                </a:lnTo>
                <a:close/>
                <a:moveTo>
                  <a:pt x="3544" y="231"/>
                </a:moveTo>
                <a:lnTo>
                  <a:pt x="3543" y="233"/>
                </a:lnTo>
                <a:lnTo>
                  <a:pt x="3544" y="232"/>
                </a:lnTo>
                <a:lnTo>
                  <a:pt x="3544" y="231"/>
                </a:lnTo>
                <a:close/>
                <a:moveTo>
                  <a:pt x="3540" y="232"/>
                </a:moveTo>
                <a:lnTo>
                  <a:pt x="3540" y="233"/>
                </a:lnTo>
                <a:lnTo>
                  <a:pt x="3540" y="232"/>
                </a:lnTo>
                <a:close/>
                <a:moveTo>
                  <a:pt x="3536" y="230"/>
                </a:moveTo>
                <a:lnTo>
                  <a:pt x="3535" y="231"/>
                </a:lnTo>
                <a:lnTo>
                  <a:pt x="3536" y="232"/>
                </a:lnTo>
                <a:lnTo>
                  <a:pt x="3538" y="232"/>
                </a:lnTo>
                <a:lnTo>
                  <a:pt x="3536" y="230"/>
                </a:lnTo>
                <a:close/>
                <a:moveTo>
                  <a:pt x="3540" y="232"/>
                </a:moveTo>
                <a:lnTo>
                  <a:pt x="3540" y="232"/>
                </a:lnTo>
                <a:close/>
                <a:moveTo>
                  <a:pt x="3544" y="232"/>
                </a:moveTo>
                <a:lnTo>
                  <a:pt x="3544" y="232"/>
                </a:lnTo>
                <a:close/>
                <a:moveTo>
                  <a:pt x="3424" y="224"/>
                </a:moveTo>
                <a:lnTo>
                  <a:pt x="3420" y="232"/>
                </a:lnTo>
                <a:lnTo>
                  <a:pt x="3421" y="231"/>
                </a:lnTo>
                <a:lnTo>
                  <a:pt x="3424" y="224"/>
                </a:lnTo>
                <a:close/>
                <a:moveTo>
                  <a:pt x="3553" y="224"/>
                </a:moveTo>
                <a:lnTo>
                  <a:pt x="3557" y="232"/>
                </a:lnTo>
                <a:lnTo>
                  <a:pt x="3558" y="232"/>
                </a:lnTo>
                <a:lnTo>
                  <a:pt x="3558" y="231"/>
                </a:lnTo>
                <a:lnTo>
                  <a:pt x="3553" y="224"/>
                </a:lnTo>
                <a:close/>
                <a:moveTo>
                  <a:pt x="3558" y="232"/>
                </a:moveTo>
                <a:lnTo>
                  <a:pt x="3557" y="232"/>
                </a:lnTo>
                <a:lnTo>
                  <a:pt x="3559" y="232"/>
                </a:lnTo>
                <a:lnTo>
                  <a:pt x="3558" y="232"/>
                </a:lnTo>
                <a:close/>
                <a:moveTo>
                  <a:pt x="3539" y="231"/>
                </a:moveTo>
                <a:lnTo>
                  <a:pt x="3539" y="232"/>
                </a:lnTo>
                <a:lnTo>
                  <a:pt x="3540" y="232"/>
                </a:lnTo>
                <a:lnTo>
                  <a:pt x="3539" y="231"/>
                </a:lnTo>
                <a:close/>
                <a:moveTo>
                  <a:pt x="3545" y="227"/>
                </a:moveTo>
                <a:lnTo>
                  <a:pt x="3545" y="228"/>
                </a:lnTo>
                <a:lnTo>
                  <a:pt x="3547" y="232"/>
                </a:lnTo>
                <a:lnTo>
                  <a:pt x="3545" y="227"/>
                </a:lnTo>
                <a:close/>
                <a:moveTo>
                  <a:pt x="3541" y="231"/>
                </a:moveTo>
                <a:lnTo>
                  <a:pt x="3540" y="231"/>
                </a:lnTo>
                <a:lnTo>
                  <a:pt x="3540" y="232"/>
                </a:lnTo>
                <a:lnTo>
                  <a:pt x="3541" y="231"/>
                </a:lnTo>
                <a:close/>
                <a:moveTo>
                  <a:pt x="3540" y="231"/>
                </a:moveTo>
                <a:lnTo>
                  <a:pt x="3540" y="231"/>
                </a:lnTo>
                <a:lnTo>
                  <a:pt x="3540" y="232"/>
                </a:lnTo>
                <a:lnTo>
                  <a:pt x="3540" y="231"/>
                </a:lnTo>
                <a:close/>
                <a:moveTo>
                  <a:pt x="3536" y="229"/>
                </a:moveTo>
                <a:lnTo>
                  <a:pt x="3536" y="230"/>
                </a:lnTo>
                <a:lnTo>
                  <a:pt x="3538" y="232"/>
                </a:lnTo>
                <a:lnTo>
                  <a:pt x="3539" y="231"/>
                </a:lnTo>
                <a:lnTo>
                  <a:pt x="3536" y="229"/>
                </a:lnTo>
                <a:close/>
                <a:moveTo>
                  <a:pt x="3540" y="231"/>
                </a:moveTo>
                <a:lnTo>
                  <a:pt x="3540" y="231"/>
                </a:lnTo>
                <a:lnTo>
                  <a:pt x="3540" y="232"/>
                </a:lnTo>
                <a:lnTo>
                  <a:pt x="3540" y="231"/>
                </a:lnTo>
                <a:close/>
                <a:moveTo>
                  <a:pt x="3540" y="231"/>
                </a:moveTo>
                <a:lnTo>
                  <a:pt x="3539" y="231"/>
                </a:lnTo>
                <a:lnTo>
                  <a:pt x="3540" y="232"/>
                </a:lnTo>
                <a:lnTo>
                  <a:pt x="3540" y="231"/>
                </a:lnTo>
                <a:close/>
                <a:moveTo>
                  <a:pt x="3552" y="214"/>
                </a:moveTo>
                <a:lnTo>
                  <a:pt x="3549" y="216"/>
                </a:lnTo>
                <a:lnTo>
                  <a:pt x="3553" y="224"/>
                </a:lnTo>
                <a:lnTo>
                  <a:pt x="3558" y="232"/>
                </a:lnTo>
                <a:lnTo>
                  <a:pt x="3561" y="230"/>
                </a:lnTo>
                <a:lnTo>
                  <a:pt x="3556" y="220"/>
                </a:lnTo>
                <a:lnTo>
                  <a:pt x="3553" y="220"/>
                </a:lnTo>
                <a:lnTo>
                  <a:pt x="3553" y="218"/>
                </a:lnTo>
                <a:lnTo>
                  <a:pt x="3552" y="216"/>
                </a:lnTo>
                <a:lnTo>
                  <a:pt x="3552" y="214"/>
                </a:lnTo>
                <a:close/>
                <a:moveTo>
                  <a:pt x="3526" y="224"/>
                </a:moveTo>
                <a:lnTo>
                  <a:pt x="3525" y="226"/>
                </a:lnTo>
                <a:lnTo>
                  <a:pt x="3535" y="231"/>
                </a:lnTo>
                <a:lnTo>
                  <a:pt x="3536" y="230"/>
                </a:lnTo>
                <a:lnTo>
                  <a:pt x="3535" y="230"/>
                </a:lnTo>
                <a:lnTo>
                  <a:pt x="3526" y="224"/>
                </a:lnTo>
                <a:close/>
                <a:moveTo>
                  <a:pt x="3539" y="231"/>
                </a:moveTo>
                <a:lnTo>
                  <a:pt x="3539" y="231"/>
                </a:lnTo>
                <a:close/>
                <a:moveTo>
                  <a:pt x="3427" y="224"/>
                </a:moveTo>
                <a:lnTo>
                  <a:pt x="3424" y="224"/>
                </a:lnTo>
                <a:lnTo>
                  <a:pt x="3421" y="231"/>
                </a:lnTo>
                <a:lnTo>
                  <a:pt x="3427" y="226"/>
                </a:lnTo>
                <a:lnTo>
                  <a:pt x="3427" y="224"/>
                </a:lnTo>
                <a:close/>
                <a:moveTo>
                  <a:pt x="3537" y="227"/>
                </a:moveTo>
                <a:lnTo>
                  <a:pt x="3537" y="228"/>
                </a:lnTo>
                <a:lnTo>
                  <a:pt x="3536" y="228"/>
                </a:lnTo>
                <a:lnTo>
                  <a:pt x="3539" y="231"/>
                </a:lnTo>
                <a:lnTo>
                  <a:pt x="3540" y="231"/>
                </a:lnTo>
                <a:lnTo>
                  <a:pt x="3540" y="230"/>
                </a:lnTo>
                <a:lnTo>
                  <a:pt x="3538" y="228"/>
                </a:lnTo>
                <a:lnTo>
                  <a:pt x="3537" y="228"/>
                </a:lnTo>
                <a:lnTo>
                  <a:pt x="3538" y="228"/>
                </a:lnTo>
                <a:lnTo>
                  <a:pt x="3537" y="227"/>
                </a:lnTo>
                <a:close/>
                <a:moveTo>
                  <a:pt x="3540" y="230"/>
                </a:moveTo>
                <a:lnTo>
                  <a:pt x="3540" y="231"/>
                </a:lnTo>
                <a:lnTo>
                  <a:pt x="3540" y="230"/>
                </a:lnTo>
                <a:close/>
                <a:moveTo>
                  <a:pt x="3536" y="228"/>
                </a:moveTo>
                <a:lnTo>
                  <a:pt x="3536" y="229"/>
                </a:lnTo>
                <a:lnTo>
                  <a:pt x="3539" y="231"/>
                </a:lnTo>
                <a:lnTo>
                  <a:pt x="3536" y="228"/>
                </a:lnTo>
                <a:close/>
                <a:moveTo>
                  <a:pt x="3540" y="230"/>
                </a:moveTo>
                <a:lnTo>
                  <a:pt x="3540" y="231"/>
                </a:lnTo>
                <a:lnTo>
                  <a:pt x="3540" y="230"/>
                </a:lnTo>
                <a:close/>
                <a:moveTo>
                  <a:pt x="3541" y="231"/>
                </a:moveTo>
                <a:lnTo>
                  <a:pt x="3540" y="231"/>
                </a:lnTo>
                <a:lnTo>
                  <a:pt x="3541" y="231"/>
                </a:lnTo>
                <a:close/>
                <a:moveTo>
                  <a:pt x="3543" y="230"/>
                </a:moveTo>
                <a:lnTo>
                  <a:pt x="3541" y="230"/>
                </a:lnTo>
                <a:lnTo>
                  <a:pt x="3541" y="231"/>
                </a:lnTo>
                <a:lnTo>
                  <a:pt x="3543" y="230"/>
                </a:lnTo>
                <a:close/>
                <a:moveTo>
                  <a:pt x="3541" y="230"/>
                </a:moveTo>
                <a:lnTo>
                  <a:pt x="3541" y="230"/>
                </a:lnTo>
                <a:lnTo>
                  <a:pt x="3541" y="231"/>
                </a:lnTo>
                <a:lnTo>
                  <a:pt x="3541" y="230"/>
                </a:lnTo>
                <a:close/>
                <a:moveTo>
                  <a:pt x="3544" y="230"/>
                </a:moveTo>
                <a:lnTo>
                  <a:pt x="3543" y="230"/>
                </a:lnTo>
                <a:lnTo>
                  <a:pt x="3544" y="231"/>
                </a:lnTo>
                <a:lnTo>
                  <a:pt x="3544" y="230"/>
                </a:lnTo>
                <a:close/>
                <a:moveTo>
                  <a:pt x="3542" y="227"/>
                </a:moveTo>
                <a:lnTo>
                  <a:pt x="3541" y="229"/>
                </a:lnTo>
                <a:lnTo>
                  <a:pt x="3541" y="231"/>
                </a:lnTo>
                <a:lnTo>
                  <a:pt x="3541" y="230"/>
                </a:lnTo>
                <a:lnTo>
                  <a:pt x="3544" y="230"/>
                </a:lnTo>
                <a:lnTo>
                  <a:pt x="3542" y="227"/>
                </a:lnTo>
                <a:close/>
                <a:moveTo>
                  <a:pt x="3540" y="222"/>
                </a:moveTo>
                <a:lnTo>
                  <a:pt x="3537" y="227"/>
                </a:lnTo>
                <a:lnTo>
                  <a:pt x="3540" y="230"/>
                </a:lnTo>
                <a:lnTo>
                  <a:pt x="3541" y="229"/>
                </a:lnTo>
                <a:lnTo>
                  <a:pt x="3542" y="227"/>
                </a:lnTo>
                <a:lnTo>
                  <a:pt x="3542" y="226"/>
                </a:lnTo>
                <a:lnTo>
                  <a:pt x="3540" y="222"/>
                </a:lnTo>
                <a:close/>
                <a:moveTo>
                  <a:pt x="3526" y="224"/>
                </a:moveTo>
                <a:lnTo>
                  <a:pt x="3535" y="230"/>
                </a:lnTo>
                <a:lnTo>
                  <a:pt x="3533" y="228"/>
                </a:lnTo>
                <a:lnTo>
                  <a:pt x="3526" y="224"/>
                </a:lnTo>
                <a:close/>
                <a:moveTo>
                  <a:pt x="3533" y="228"/>
                </a:moveTo>
                <a:lnTo>
                  <a:pt x="3535" y="230"/>
                </a:lnTo>
                <a:lnTo>
                  <a:pt x="3536" y="230"/>
                </a:lnTo>
                <a:lnTo>
                  <a:pt x="3535" y="229"/>
                </a:lnTo>
                <a:lnTo>
                  <a:pt x="3533" y="228"/>
                </a:lnTo>
                <a:close/>
                <a:moveTo>
                  <a:pt x="3543" y="226"/>
                </a:moveTo>
                <a:lnTo>
                  <a:pt x="3542" y="226"/>
                </a:lnTo>
                <a:lnTo>
                  <a:pt x="3542" y="227"/>
                </a:lnTo>
                <a:lnTo>
                  <a:pt x="3544" y="230"/>
                </a:lnTo>
                <a:lnTo>
                  <a:pt x="3545" y="228"/>
                </a:lnTo>
                <a:lnTo>
                  <a:pt x="3544" y="228"/>
                </a:lnTo>
                <a:lnTo>
                  <a:pt x="3543" y="226"/>
                </a:lnTo>
                <a:close/>
                <a:moveTo>
                  <a:pt x="3561" y="230"/>
                </a:moveTo>
                <a:lnTo>
                  <a:pt x="3561" y="230"/>
                </a:lnTo>
                <a:close/>
                <a:moveTo>
                  <a:pt x="3560" y="219"/>
                </a:moveTo>
                <a:lnTo>
                  <a:pt x="3556" y="220"/>
                </a:lnTo>
                <a:lnTo>
                  <a:pt x="3561" y="230"/>
                </a:lnTo>
                <a:lnTo>
                  <a:pt x="3565" y="228"/>
                </a:lnTo>
                <a:lnTo>
                  <a:pt x="3560" y="219"/>
                </a:lnTo>
                <a:close/>
                <a:moveTo>
                  <a:pt x="3535" y="229"/>
                </a:moveTo>
                <a:lnTo>
                  <a:pt x="3536" y="230"/>
                </a:lnTo>
                <a:lnTo>
                  <a:pt x="3536" y="229"/>
                </a:lnTo>
                <a:lnTo>
                  <a:pt x="3535" y="229"/>
                </a:lnTo>
                <a:close/>
                <a:moveTo>
                  <a:pt x="3529" y="220"/>
                </a:moveTo>
                <a:lnTo>
                  <a:pt x="3528" y="221"/>
                </a:lnTo>
                <a:lnTo>
                  <a:pt x="3528" y="222"/>
                </a:lnTo>
                <a:lnTo>
                  <a:pt x="3535" y="229"/>
                </a:lnTo>
                <a:lnTo>
                  <a:pt x="3536" y="229"/>
                </a:lnTo>
                <a:lnTo>
                  <a:pt x="3536" y="228"/>
                </a:lnTo>
                <a:lnTo>
                  <a:pt x="3529" y="220"/>
                </a:lnTo>
                <a:close/>
                <a:moveTo>
                  <a:pt x="3542" y="226"/>
                </a:moveTo>
                <a:lnTo>
                  <a:pt x="3541" y="229"/>
                </a:lnTo>
                <a:lnTo>
                  <a:pt x="3542" y="227"/>
                </a:lnTo>
                <a:lnTo>
                  <a:pt x="3542" y="226"/>
                </a:lnTo>
                <a:close/>
                <a:moveTo>
                  <a:pt x="3530" y="220"/>
                </a:moveTo>
                <a:lnTo>
                  <a:pt x="3529" y="220"/>
                </a:lnTo>
                <a:lnTo>
                  <a:pt x="3536" y="228"/>
                </a:lnTo>
                <a:lnTo>
                  <a:pt x="3537" y="228"/>
                </a:lnTo>
                <a:lnTo>
                  <a:pt x="3530" y="220"/>
                </a:lnTo>
                <a:close/>
                <a:moveTo>
                  <a:pt x="3544" y="224"/>
                </a:moveTo>
                <a:lnTo>
                  <a:pt x="3543" y="226"/>
                </a:lnTo>
                <a:lnTo>
                  <a:pt x="3545" y="228"/>
                </a:lnTo>
                <a:lnTo>
                  <a:pt x="3545" y="227"/>
                </a:lnTo>
                <a:lnTo>
                  <a:pt x="3545" y="226"/>
                </a:lnTo>
                <a:lnTo>
                  <a:pt x="3544" y="224"/>
                </a:lnTo>
                <a:close/>
                <a:moveTo>
                  <a:pt x="3528" y="222"/>
                </a:moveTo>
                <a:lnTo>
                  <a:pt x="3527" y="222"/>
                </a:lnTo>
                <a:lnTo>
                  <a:pt x="3527" y="224"/>
                </a:lnTo>
                <a:lnTo>
                  <a:pt x="3526" y="224"/>
                </a:lnTo>
                <a:lnTo>
                  <a:pt x="3533" y="228"/>
                </a:lnTo>
                <a:lnTo>
                  <a:pt x="3528" y="222"/>
                </a:lnTo>
                <a:close/>
                <a:moveTo>
                  <a:pt x="3537" y="227"/>
                </a:moveTo>
                <a:lnTo>
                  <a:pt x="3537" y="228"/>
                </a:lnTo>
                <a:lnTo>
                  <a:pt x="3537" y="227"/>
                </a:lnTo>
                <a:close/>
                <a:moveTo>
                  <a:pt x="3563" y="218"/>
                </a:moveTo>
                <a:lnTo>
                  <a:pt x="3560" y="219"/>
                </a:lnTo>
                <a:lnTo>
                  <a:pt x="3565" y="228"/>
                </a:lnTo>
                <a:lnTo>
                  <a:pt x="3567" y="228"/>
                </a:lnTo>
                <a:lnTo>
                  <a:pt x="3564" y="222"/>
                </a:lnTo>
                <a:lnTo>
                  <a:pt x="3564" y="221"/>
                </a:lnTo>
                <a:lnTo>
                  <a:pt x="3563" y="220"/>
                </a:lnTo>
                <a:lnTo>
                  <a:pt x="3563" y="218"/>
                </a:lnTo>
                <a:close/>
                <a:moveTo>
                  <a:pt x="3564" y="221"/>
                </a:moveTo>
                <a:lnTo>
                  <a:pt x="3564" y="222"/>
                </a:lnTo>
                <a:lnTo>
                  <a:pt x="3567" y="228"/>
                </a:lnTo>
                <a:lnTo>
                  <a:pt x="3564" y="221"/>
                </a:lnTo>
                <a:close/>
                <a:moveTo>
                  <a:pt x="3565" y="218"/>
                </a:moveTo>
                <a:lnTo>
                  <a:pt x="3564" y="218"/>
                </a:lnTo>
                <a:lnTo>
                  <a:pt x="3564" y="221"/>
                </a:lnTo>
                <a:lnTo>
                  <a:pt x="3567" y="228"/>
                </a:lnTo>
                <a:lnTo>
                  <a:pt x="3571" y="226"/>
                </a:lnTo>
                <a:lnTo>
                  <a:pt x="3573" y="222"/>
                </a:lnTo>
                <a:lnTo>
                  <a:pt x="3568" y="222"/>
                </a:lnTo>
                <a:lnTo>
                  <a:pt x="3568" y="221"/>
                </a:lnTo>
                <a:lnTo>
                  <a:pt x="3565" y="218"/>
                </a:lnTo>
                <a:close/>
                <a:moveTo>
                  <a:pt x="3530" y="220"/>
                </a:moveTo>
                <a:lnTo>
                  <a:pt x="3537" y="228"/>
                </a:lnTo>
                <a:lnTo>
                  <a:pt x="3537" y="227"/>
                </a:lnTo>
                <a:lnTo>
                  <a:pt x="3530" y="220"/>
                </a:lnTo>
                <a:close/>
                <a:moveTo>
                  <a:pt x="3541" y="218"/>
                </a:moveTo>
                <a:lnTo>
                  <a:pt x="3537" y="227"/>
                </a:lnTo>
                <a:lnTo>
                  <a:pt x="3540" y="222"/>
                </a:lnTo>
                <a:lnTo>
                  <a:pt x="3541" y="218"/>
                </a:lnTo>
                <a:close/>
                <a:moveTo>
                  <a:pt x="3538" y="216"/>
                </a:moveTo>
                <a:lnTo>
                  <a:pt x="3533" y="216"/>
                </a:lnTo>
                <a:lnTo>
                  <a:pt x="3530" y="220"/>
                </a:lnTo>
                <a:lnTo>
                  <a:pt x="3537" y="227"/>
                </a:lnTo>
                <a:lnTo>
                  <a:pt x="3541" y="218"/>
                </a:lnTo>
                <a:lnTo>
                  <a:pt x="3538" y="216"/>
                </a:lnTo>
                <a:close/>
                <a:moveTo>
                  <a:pt x="3544" y="218"/>
                </a:moveTo>
                <a:lnTo>
                  <a:pt x="3543" y="219"/>
                </a:lnTo>
                <a:lnTo>
                  <a:pt x="3545" y="220"/>
                </a:lnTo>
                <a:lnTo>
                  <a:pt x="3544" y="224"/>
                </a:lnTo>
                <a:lnTo>
                  <a:pt x="3545" y="227"/>
                </a:lnTo>
                <a:lnTo>
                  <a:pt x="3546" y="222"/>
                </a:lnTo>
                <a:lnTo>
                  <a:pt x="3546" y="221"/>
                </a:lnTo>
                <a:lnTo>
                  <a:pt x="3544" y="218"/>
                </a:lnTo>
                <a:close/>
                <a:moveTo>
                  <a:pt x="3542" y="225"/>
                </a:moveTo>
                <a:lnTo>
                  <a:pt x="3542" y="226"/>
                </a:lnTo>
                <a:lnTo>
                  <a:pt x="3542" y="227"/>
                </a:lnTo>
                <a:lnTo>
                  <a:pt x="3543" y="226"/>
                </a:lnTo>
                <a:lnTo>
                  <a:pt x="3542" y="225"/>
                </a:lnTo>
                <a:close/>
                <a:moveTo>
                  <a:pt x="3542" y="220"/>
                </a:moveTo>
                <a:lnTo>
                  <a:pt x="3540" y="222"/>
                </a:lnTo>
                <a:lnTo>
                  <a:pt x="3542" y="226"/>
                </a:lnTo>
                <a:lnTo>
                  <a:pt x="3542" y="225"/>
                </a:lnTo>
                <a:lnTo>
                  <a:pt x="3540" y="222"/>
                </a:lnTo>
                <a:lnTo>
                  <a:pt x="3542" y="220"/>
                </a:lnTo>
                <a:close/>
                <a:moveTo>
                  <a:pt x="3547" y="221"/>
                </a:moveTo>
                <a:lnTo>
                  <a:pt x="3547" y="222"/>
                </a:lnTo>
                <a:lnTo>
                  <a:pt x="3550" y="226"/>
                </a:lnTo>
                <a:lnTo>
                  <a:pt x="3547" y="221"/>
                </a:lnTo>
                <a:close/>
                <a:moveTo>
                  <a:pt x="3543" y="223"/>
                </a:moveTo>
                <a:lnTo>
                  <a:pt x="3542" y="225"/>
                </a:lnTo>
                <a:lnTo>
                  <a:pt x="3543" y="226"/>
                </a:lnTo>
                <a:lnTo>
                  <a:pt x="3544" y="224"/>
                </a:lnTo>
                <a:lnTo>
                  <a:pt x="3543" y="223"/>
                </a:lnTo>
                <a:close/>
                <a:moveTo>
                  <a:pt x="3542" y="220"/>
                </a:moveTo>
                <a:lnTo>
                  <a:pt x="3540" y="222"/>
                </a:lnTo>
                <a:lnTo>
                  <a:pt x="3542" y="225"/>
                </a:lnTo>
                <a:lnTo>
                  <a:pt x="3543" y="223"/>
                </a:lnTo>
                <a:lnTo>
                  <a:pt x="3542" y="220"/>
                </a:lnTo>
                <a:close/>
                <a:moveTo>
                  <a:pt x="3380" y="224"/>
                </a:moveTo>
                <a:lnTo>
                  <a:pt x="3380" y="224"/>
                </a:lnTo>
                <a:close/>
                <a:moveTo>
                  <a:pt x="3382" y="221"/>
                </a:moveTo>
                <a:lnTo>
                  <a:pt x="3380" y="224"/>
                </a:lnTo>
                <a:lnTo>
                  <a:pt x="3381" y="224"/>
                </a:lnTo>
                <a:lnTo>
                  <a:pt x="3382" y="221"/>
                </a:lnTo>
                <a:close/>
                <a:moveTo>
                  <a:pt x="3385" y="216"/>
                </a:moveTo>
                <a:lnTo>
                  <a:pt x="3382" y="221"/>
                </a:lnTo>
                <a:lnTo>
                  <a:pt x="3381" y="224"/>
                </a:lnTo>
                <a:lnTo>
                  <a:pt x="3385" y="216"/>
                </a:lnTo>
                <a:close/>
                <a:moveTo>
                  <a:pt x="3549" y="216"/>
                </a:moveTo>
                <a:lnTo>
                  <a:pt x="3547" y="216"/>
                </a:lnTo>
                <a:lnTo>
                  <a:pt x="3553" y="224"/>
                </a:lnTo>
                <a:lnTo>
                  <a:pt x="3549" y="216"/>
                </a:lnTo>
                <a:close/>
                <a:moveTo>
                  <a:pt x="3361" y="192"/>
                </a:moveTo>
                <a:lnTo>
                  <a:pt x="3356" y="200"/>
                </a:lnTo>
                <a:lnTo>
                  <a:pt x="3353" y="209"/>
                </a:lnTo>
                <a:lnTo>
                  <a:pt x="3380" y="224"/>
                </a:lnTo>
                <a:lnTo>
                  <a:pt x="3386" y="212"/>
                </a:lnTo>
                <a:lnTo>
                  <a:pt x="3389" y="206"/>
                </a:lnTo>
                <a:lnTo>
                  <a:pt x="3390" y="206"/>
                </a:lnTo>
                <a:lnTo>
                  <a:pt x="3361" y="192"/>
                </a:lnTo>
                <a:close/>
                <a:moveTo>
                  <a:pt x="3545" y="220"/>
                </a:moveTo>
                <a:lnTo>
                  <a:pt x="3544" y="220"/>
                </a:lnTo>
                <a:lnTo>
                  <a:pt x="3543" y="223"/>
                </a:lnTo>
                <a:lnTo>
                  <a:pt x="3544" y="224"/>
                </a:lnTo>
                <a:lnTo>
                  <a:pt x="3545" y="220"/>
                </a:lnTo>
                <a:close/>
                <a:moveTo>
                  <a:pt x="3543" y="219"/>
                </a:moveTo>
                <a:lnTo>
                  <a:pt x="3542" y="220"/>
                </a:lnTo>
                <a:lnTo>
                  <a:pt x="3543" y="223"/>
                </a:lnTo>
                <a:lnTo>
                  <a:pt x="3544" y="220"/>
                </a:lnTo>
                <a:lnTo>
                  <a:pt x="3545" y="220"/>
                </a:lnTo>
                <a:lnTo>
                  <a:pt x="3543" y="219"/>
                </a:lnTo>
                <a:close/>
                <a:moveTo>
                  <a:pt x="3564" y="222"/>
                </a:moveTo>
                <a:lnTo>
                  <a:pt x="3564" y="222"/>
                </a:lnTo>
                <a:close/>
                <a:moveTo>
                  <a:pt x="3568" y="221"/>
                </a:moveTo>
                <a:lnTo>
                  <a:pt x="3568" y="222"/>
                </a:lnTo>
                <a:lnTo>
                  <a:pt x="3569" y="222"/>
                </a:lnTo>
                <a:lnTo>
                  <a:pt x="3568" y="221"/>
                </a:lnTo>
                <a:close/>
                <a:moveTo>
                  <a:pt x="3568" y="218"/>
                </a:moveTo>
                <a:lnTo>
                  <a:pt x="3568" y="221"/>
                </a:lnTo>
                <a:lnTo>
                  <a:pt x="3569" y="222"/>
                </a:lnTo>
                <a:lnTo>
                  <a:pt x="3570" y="220"/>
                </a:lnTo>
                <a:lnTo>
                  <a:pt x="3568" y="218"/>
                </a:lnTo>
                <a:close/>
                <a:moveTo>
                  <a:pt x="3568" y="217"/>
                </a:moveTo>
                <a:lnTo>
                  <a:pt x="3568" y="218"/>
                </a:lnTo>
                <a:lnTo>
                  <a:pt x="3570" y="220"/>
                </a:lnTo>
                <a:lnTo>
                  <a:pt x="3569" y="222"/>
                </a:lnTo>
                <a:lnTo>
                  <a:pt x="3571" y="222"/>
                </a:lnTo>
                <a:lnTo>
                  <a:pt x="3572" y="220"/>
                </a:lnTo>
                <a:lnTo>
                  <a:pt x="3571" y="220"/>
                </a:lnTo>
                <a:lnTo>
                  <a:pt x="3568" y="217"/>
                </a:lnTo>
                <a:close/>
                <a:moveTo>
                  <a:pt x="3572" y="216"/>
                </a:moveTo>
                <a:lnTo>
                  <a:pt x="3570" y="216"/>
                </a:lnTo>
                <a:lnTo>
                  <a:pt x="3572" y="220"/>
                </a:lnTo>
                <a:lnTo>
                  <a:pt x="3571" y="222"/>
                </a:lnTo>
                <a:lnTo>
                  <a:pt x="3573" y="222"/>
                </a:lnTo>
                <a:lnTo>
                  <a:pt x="3573" y="217"/>
                </a:lnTo>
                <a:lnTo>
                  <a:pt x="3572" y="216"/>
                </a:lnTo>
                <a:close/>
                <a:moveTo>
                  <a:pt x="3563" y="220"/>
                </a:moveTo>
                <a:lnTo>
                  <a:pt x="3563" y="220"/>
                </a:lnTo>
                <a:lnTo>
                  <a:pt x="3564" y="222"/>
                </a:lnTo>
                <a:lnTo>
                  <a:pt x="3564" y="221"/>
                </a:lnTo>
                <a:lnTo>
                  <a:pt x="3563" y="220"/>
                </a:lnTo>
                <a:close/>
                <a:moveTo>
                  <a:pt x="3541" y="218"/>
                </a:moveTo>
                <a:lnTo>
                  <a:pt x="3540" y="222"/>
                </a:lnTo>
                <a:lnTo>
                  <a:pt x="3542" y="220"/>
                </a:lnTo>
                <a:lnTo>
                  <a:pt x="3543" y="219"/>
                </a:lnTo>
                <a:lnTo>
                  <a:pt x="3541" y="218"/>
                </a:lnTo>
                <a:close/>
                <a:moveTo>
                  <a:pt x="3544" y="218"/>
                </a:moveTo>
                <a:lnTo>
                  <a:pt x="3544" y="218"/>
                </a:lnTo>
                <a:lnTo>
                  <a:pt x="3547" y="222"/>
                </a:lnTo>
                <a:lnTo>
                  <a:pt x="3547" y="221"/>
                </a:lnTo>
                <a:lnTo>
                  <a:pt x="3544" y="218"/>
                </a:lnTo>
                <a:close/>
                <a:moveTo>
                  <a:pt x="3390" y="206"/>
                </a:moveTo>
                <a:lnTo>
                  <a:pt x="3382" y="221"/>
                </a:lnTo>
                <a:lnTo>
                  <a:pt x="3385" y="216"/>
                </a:lnTo>
                <a:lnTo>
                  <a:pt x="3409" y="216"/>
                </a:lnTo>
                <a:lnTo>
                  <a:pt x="3390" y="206"/>
                </a:lnTo>
                <a:close/>
                <a:moveTo>
                  <a:pt x="3547" y="216"/>
                </a:moveTo>
                <a:lnTo>
                  <a:pt x="3545" y="218"/>
                </a:lnTo>
                <a:lnTo>
                  <a:pt x="3547" y="221"/>
                </a:lnTo>
                <a:lnTo>
                  <a:pt x="3547" y="220"/>
                </a:lnTo>
                <a:lnTo>
                  <a:pt x="3550" y="220"/>
                </a:lnTo>
                <a:lnTo>
                  <a:pt x="3547" y="216"/>
                </a:lnTo>
                <a:close/>
                <a:moveTo>
                  <a:pt x="3564" y="218"/>
                </a:moveTo>
                <a:lnTo>
                  <a:pt x="3563" y="218"/>
                </a:lnTo>
                <a:lnTo>
                  <a:pt x="3564" y="221"/>
                </a:lnTo>
                <a:lnTo>
                  <a:pt x="3564" y="218"/>
                </a:lnTo>
                <a:close/>
                <a:moveTo>
                  <a:pt x="3567" y="217"/>
                </a:moveTo>
                <a:lnTo>
                  <a:pt x="3565" y="218"/>
                </a:lnTo>
                <a:lnTo>
                  <a:pt x="3568" y="221"/>
                </a:lnTo>
                <a:lnTo>
                  <a:pt x="3568" y="218"/>
                </a:lnTo>
                <a:lnTo>
                  <a:pt x="3567" y="217"/>
                </a:lnTo>
                <a:close/>
                <a:moveTo>
                  <a:pt x="3542" y="220"/>
                </a:moveTo>
                <a:lnTo>
                  <a:pt x="3542" y="220"/>
                </a:lnTo>
                <a:close/>
                <a:moveTo>
                  <a:pt x="3553" y="219"/>
                </a:moveTo>
                <a:lnTo>
                  <a:pt x="3553" y="220"/>
                </a:lnTo>
                <a:lnTo>
                  <a:pt x="3553" y="219"/>
                </a:lnTo>
                <a:close/>
                <a:moveTo>
                  <a:pt x="3555" y="218"/>
                </a:moveTo>
                <a:lnTo>
                  <a:pt x="3553" y="218"/>
                </a:lnTo>
                <a:lnTo>
                  <a:pt x="3553" y="220"/>
                </a:lnTo>
                <a:lnTo>
                  <a:pt x="3556" y="220"/>
                </a:lnTo>
                <a:lnTo>
                  <a:pt x="3555" y="218"/>
                </a:lnTo>
                <a:close/>
                <a:moveTo>
                  <a:pt x="3556" y="220"/>
                </a:moveTo>
                <a:lnTo>
                  <a:pt x="3553" y="220"/>
                </a:lnTo>
                <a:lnTo>
                  <a:pt x="3556" y="220"/>
                </a:lnTo>
                <a:close/>
                <a:moveTo>
                  <a:pt x="3556" y="220"/>
                </a:moveTo>
                <a:lnTo>
                  <a:pt x="3556" y="220"/>
                </a:lnTo>
                <a:close/>
                <a:moveTo>
                  <a:pt x="3568" y="218"/>
                </a:moveTo>
                <a:lnTo>
                  <a:pt x="3570" y="220"/>
                </a:lnTo>
                <a:lnTo>
                  <a:pt x="3568" y="218"/>
                </a:lnTo>
                <a:close/>
                <a:moveTo>
                  <a:pt x="3570" y="216"/>
                </a:moveTo>
                <a:lnTo>
                  <a:pt x="3568" y="217"/>
                </a:lnTo>
                <a:lnTo>
                  <a:pt x="3571" y="220"/>
                </a:lnTo>
                <a:lnTo>
                  <a:pt x="3572" y="220"/>
                </a:lnTo>
                <a:lnTo>
                  <a:pt x="3570" y="216"/>
                </a:lnTo>
                <a:close/>
                <a:moveTo>
                  <a:pt x="3573" y="217"/>
                </a:moveTo>
                <a:lnTo>
                  <a:pt x="3573" y="220"/>
                </a:lnTo>
                <a:lnTo>
                  <a:pt x="3574" y="220"/>
                </a:lnTo>
                <a:lnTo>
                  <a:pt x="3573" y="217"/>
                </a:lnTo>
                <a:close/>
                <a:moveTo>
                  <a:pt x="3573" y="217"/>
                </a:moveTo>
                <a:lnTo>
                  <a:pt x="3573" y="218"/>
                </a:lnTo>
                <a:lnTo>
                  <a:pt x="3574" y="220"/>
                </a:lnTo>
                <a:lnTo>
                  <a:pt x="3573" y="217"/>
                </a:lnTo>
                <a:close/>
                <a:moveTo>
                  <a:pt x="3579" y="216"/>
                </a:moveTo>
                <a:lnTo>
                  <a:pt x="3573" y="216"/>
                </a:lnTo>
                <a:lnTo>
                  <a:pt x="3573" y="217"/>
                </a:lnTo>
                <a:lnTo>
                  <a:pt x="3574" y="220"/>
                </a:lnTo>
                <a:lnTo>
                  <a:pt x="3577" y="218"/>
                </a:lnTo>
                <a:lnTo>
                  <a:pt x="3579" y="216"/>
                </a:lnTo>
                <a:close/>
                <a:moveTo>
                  <a:pt x="3558" y="215"/>
                </a:moveTo>
                <a:lnTo>
                  <a:pt x="3554" y="216"/>
                </a:lnTo>
                <a:lnTo>
                  <a:pt x="3556" y="220"/>
                </a:lnTo>
                <a:lnTo>
                  <a:pt x="3560" y="219"/>
                </a:lnTo>
                <a:lnTo>
                  <a:pt x="3558" y="215"/>
                </a:lnTo>
                <a:close/>
                <a:moveTo>
                  <a:pt x="3554" y="216"/>
                </a:moveTo>
                <a:lnTo>
                  <a:pt x="3552" y="216"/>
                </a:lnTo>
                <a:lnTo>
                  <a:pt x="3553" y="219"/>
                </a:lnTo>
                <a:lnTo>
                  <a:pt x="3553" y="218"/>
                </a:lnTo>
                <a:lnTo>
                  <a:pt x="3555" y="218"/>
                </a:lnTo>
                <a:lnTo>
                  <a:pt x="3554" y="216"/>
                </a:lnTo>
                <a:close/>
                <a:moveTo>
                  <a:pt x="3561" y="214"/>
                </a:moveTo>
                <a:lnTo>
                  <a:pt x="3558" y="215"/>
                </a:lnTo>
                <a:lnTo>
                  <a:pt x="3560" y="219"/>
                </a:lnTo>
                <a:lnTo>
                  <a:pt x="3563" y="218"/>
                </a:lnTo>
                <a:lnTo>
                  <a:pt x="3561" y="214"/>
                </a:lnTo>
                <a:close/>
                <a:moveTo>
                  <a:pt x="3562" y="214"/>
                </a:moveTo>
                <a:lnTo>
                  <a:pt x="3561" y="214"/>
                </a:lnTo>
                <a:lnTo>
                  <a:pt x="3563" y="218"/>
                </a:lnTo>
                <a:lnTo>
                  <a:pt x="3564" y="218"/>
                </a:lnTo>
                <a:lnTo>
                  <a:pt x="3564" y="216"/>
                </a:lnTo>
                <a:lnTo>
                  <a:pt x="3562" y="214"/>
                </a:lnTo>
                <a:close/>
                <a:moveTo>
                  <a:pt x="3568" y="217"/>
                </a:moveTo>
                <a:lnTo>
                  <a:pt x="3567" y="217"/>
                </a:lnTo>
                <a:lnTo>
                  <a:pt x="3568" y="218"/>
                </a:lnTo>
                <a:lnTo>
                  <a:pt x="3568" y="217"/>
                </a:lnTo>
                <a:close/>
                <a:moveTo>
                  <a:pt x="3564" y="216"/>
                </a:moveTo>
                <a:lnTo>
                  <a:pt x="3564" y="218"/>
                </a:lnTo>
                <a:lnTo>
                  <a:pt x="3565" y="218"/>
                </a:lnTo>
                <a:lnTo>
                  <a:pt x="3564" y="216"/>
                </a:lnTo>
                <a:close/>
                <a:moveTo>
                  <a:pt x="3564" y="214"/>
                </a:moveTo>
                <a:lnTo>
                  <a:pt x="3564" y="216"/>
                </a:lnTo>
                <a:lnTo>
                  <a:pt x="3565" y="218"/>
                </a:lnTo>
                <a:lnTo>
                  <a:pt x="3567" y="217"/>
                </a:lnTo>
                <a:lnTo>
                  <a:pt x="3564" y="214"/>
                </a:lnTo>
                <a:close/>
                <a:moveTo>
                  <a:pt x="3573" y="216"/>
                </a:moveTo>
                <a:lnTo>
                  <a:pt x="3572" y="216"/>
                </a:lnTo>
                <a:lnTo>
                  <a:pt x="3573" y="217"/>
                </a:lnTo>
                <a:lnTo>
                  <a:pt x="3573" y="216"/>
                </a:lnTo>
                <a:close/>
                <a:moveTo>
                  <a:pt x="3565" y="213"/>
                </a:moveTo>
                <a:lnTo>
                  <a:pt x="3564" y="214"/>
                </a:lnTo>
                <a:lnTo>
                  <a:pt x="3567" y="217"/>
                </a:lnTo>
                <a:lnTo>
                  <a:pt x="3568" y="217"/>
                </a:lnTo>
                <a:lnTo>
                  <a:pt x="3568" y="216"/>
                </a:lnTo>
                <a:lnTo>
                  <a:pt x="3565" y="213"/>
                </a:lnTo>
                <a:close/>
                <a:moveTo>
                  <a:pt x="3568" y="217"/>
                </a:moveTo>
                <a:lnTo>
                  <a:pt x="3568" y="217"/>
                </a:lnTo>
                <a:close/>
                <a:moveTo>
                  <a:pt x="3572" y="212"/>
                </a:moveTo>
                <a:lnTo>
                  <a:pt x="3572" y="215"/>
                </a:lnTo>
                <a:lnTo>
                  <a:pt x="3573" y="216"/>
                </a:lnTo>
                <a:lnTo>
                  <a:pt x="3573" y="217"/>
                </a:lnTo>
                <a:lnTo>
                  <a:pt x="3573" y="216"/>
                </a:lnTo>
                <a:lnTo>
                  <a:pt x="3579" y="216"/>
                </a:lnTo>
                <a:lnTo>
                  <a:pt x="3580" y="214"/>
                </a:lnTo>
                <a:lnTo>
                  <a:pt x="3572" y="212"/>
                </a:lnTo>
                <a:close/>
                <a:moveTo>
                  <a:pt x="3568" y="213"/>
                </a:moveTo>
                <a:lnTo>
                  <a:pt x="3568" y="213"/>
                </a:lnTo>
                <a:lnTo>
                  <a:pt x="3568" y="217"/>
                </a:lnTo>
                <a:lnTo>
                  <a:pt x="3570" y="216"/>
                </a:lnTo>
                <a:lnTo>
                  <a:pt x="3568" y="213"/>
                </a:lnTo>
                <a:close/>
                <a:moveTo>
                  <a:pt x="3568" y="213"/>
                </a:moveTo>
                <a:lnTo>
                  <a:pt x="3565" y="213"/>
                </a:lnTo>
                <a:lnTo>
                  <a:pt x="3568" y="217"/>
                </a:lnTo>
                <a:lnTo>
                  <a:pt x="3568" y="213"/>
                </a:lnTo>
                <a:close/>
                <a:moveTo>
                  <a:pt x="3570" y="212"/>
                </a:moveTo>
                <a:lnTo>
                  <a:pt x="3568" y="213"/>
                </a:lnTo>
                <a:lnTo>
                  <a:pt x="3570" y="216"/>
                </a:lnTo>
                <a:lnTo>
                  <a:pt x="3572" y="216"/>
                </a:lnTo>
                <a:lnTo>
                  <a:pt x="3570" y="212"/>
                </a:lnTo>
                <a:close/>
                <a:moveTo>
                  <a:pt x="3563" y="214"/>
                </a:moveTo>
                <a:lnTo>
                  <a:pt x="3562" y="214"/>
                </a:lnTo>
                <a:lnTo>
                  <a:pt x="3564" y="216"/>
                </a:lnTo>
                <a:lnTo>
                  <a:pt x="3564" y="214"/>
                </a:lnTo>
                <a:lnTo>
                  <a:pt x="3563" y="214"/>
                </a:lnTo>
                <a:close/>
                <a:moveTo>
                  <a:pt x="3571" y="212"/>
                </a:moveTo>
                <a:lnTo>
                  <a:pt x="3570" y="212"/>
                </a:lnTo>
                <a:lnTo>
                  <a:pt x="3572" y="216"/>
                </a:lnTo>
                <a:lnTo>
                  <a:pt x="3573" y="216"/>
                </a:lnTo>
                <a:lnTo>
                  <a:pt x="3571" y="212"/>
                </a:lnTo>
                <a:close/>
                <a:moveTo>
                  <a:pt x="3571" y="212"/>
                </a:moveTo>
                <a:lnTo>
                  <a:pt x="3571" y="212"/>
                </a:lnTo>
                <a:lnTo>
                  <a:pt x="3573" y="216"/>
                </a:lnTo>
                <a:lnTo>
                  <a:pt x="3572" y="214"/>
                </a:lnTo>
                <a:lnTo>
                  <a:pt x="3572" y="212"/>
                </a:lnTo>
                <a:lnTo>
                  <a:pt x="3571" y="212"/>
                </a:lnTo>
                <a:close/>
                <a:moveTo>
                  <a:pt x="3553" y="214"/>
                </a:moveTo>
                <a:lnTo>
                  <a:pt x="3552" y="214"/>
                </a:lnTo>
                <a:lnTo>
                  <a:pt x="3552" y="215"/>
                </a:lnTo>
                <a:lnTo>
                  <a:pt x="3552" y="216"/>
                </a:lnTo>
                <a:lnTo>
                  <a:pt x="3554" y="216"/>
                </a:lnTo>
                <a:lnTo>
                  <a:pt x="3553" y="214"/>
                </a:lnTo>
                <a:close/>
                <a:moveTo>
                  <a:pt x="3553" y="214"/>
                </a:moveTo>
                <a:lnTo>
                  <a:pt x="3553" y="214"/>
                </a:lnTo>
                <a:lnTo>
                  <a:pt x="3554" y="216"/>
                </a:lnTo>
                <a:lnTo>
                  <a:pt x="3553" y="214"/>
                </a:lnTo>
                <a:close/>
                <a:moveTo>
                  <a:pt x="3557" y="212"/>
                </a:moveTo>
                <a:lnTo>
                  <a:pt x="3553" y="214"/>
                </a:lnTo>
                <a:lnTo>
                  <a:pt x="3554" y="216"/>
                </a:lnTo>
                <a:lnTo>
                  <a:pt x="3558" y="215"/>
                </a:lnTo>
                <a:lnTo>
                  <a:pt x="3557" y="212"/>
                </a:lnTo>
                <a:close/>
                <a:moveTo>
                  <a:pt x="3389" y="206"/>
                </a:moveTo>
                <a:lnTo>
                  <a:pt x="3385" y="215"/>
                </a:lnTo>
                <a:lnTo>
                  <a:pt x="3390" y="206"/>
                </a:lnTo>
                <a:lnTo>
                  <a:pt x="3389" y="206"/>
                </a:lnTo>
                <a:close/>
                <a:moveTo>
                  <a:pt x="3560" y="212"/>
                </a:moveTo>
                <a:lnTo>
                  <a:pt x="3557" y="212"/>
                </a:lnTo>
                <a:lnTo>
                  <a:pt x="3558" y="215"/>
                </a:lnTo>
                <a:lnTo>
                  <a:pt x="3561" y="214"/>
                </a:lnTo>
                <a:lnTo>
                  <a:pt x="3560" y="212"/>
                </a:lnTo>
                <a:close/>
                <a:moveTo>
                  <a:pt x="3555" y="206"/>
                </a:moveTo>
                <a:lnTo>
                  <a:pt x="3553" y="210"/>
                </a:lnTo>
                <a:lnTo>
                  <a:pt x="3552" y="210"/>
                </a:lnTo>
                <a:lnTo>
                  <a:pt x="3552" y="213"/>
                </a:lnTo>
                <a:lnTo>
                  <a:pt x="3552" y="214"/>
                </a:lnTo>
                <a:lnTo>
                  <a:pt x="3557" y="212"/>
                </a:lnTo>
                <a:lnTo>
                  <a:pt x="3558" y="210"/>
                </a:lnTo>
                <a:lnTo>
                  <a:pt x="3555" y="206"/>
                </a:lnTo>
                <a:close/>
                <a:moveTo>
                  <a:pt x="3559" y="210"/>
                </a:moveTo>
                <a:lnTo>
                  <a:pt x="3561" y="214"/>
                </a:lnTo>
                <a:lnTo>
                  <a:pt x="3562" y="214"/>
                </a:lnTo>
                <a:lnTo>
                  <a:pt x="3559" y="210"/>
                </a:lnTo>
                <a:close/>
                <a:moveTo>
                  <a:pt x="3559" y="210"/>
                </a:moveTo>
                <a:lnTo>
                  <a:pt x="3559" y="210"/>
                </a:lnTo>
                <a:lnTo>
                  <a:pt x="3562" y="214"/>
                </a:lnTo>
                <a:lnTo>
                  <a:pt x="3563" y="214"/>
                </a:lnTo>
                <a:lnTo>
                  <a:pt x="3559" y="210"/>
                </a:lnTo>
                <a:close/>
                <a:moveTo>
                  <a:pt x="3564" y="214"/>
                </a:moveTo>
                <a:lnTo>
                  <a:pt x="3563" y="214"/>
                </a:lnTo>
                <a:lnTo>
                  <a:pt x="3564" y="214"/>
                </a:lnTo>
                <a:close/>
                <a:moveTo>
                  <a:pt x="3568" y="207"/>
                </a:moveTo>
                <a:lnTo>
                  <a:pt x="3568" y="207"/>
                </a:lnTo>
                <a:lnTo>
                  <a:pt x="3570" y="211"/>
                </a:lnTo>
                <a:lnTo>
                  <a:pt x="3580" y="214"/>
                </a:lnTo>
                <a:lnTo>
                  <a:pt x="3580" y="212"/>
                </a:lnTo>
                <a:lnTo>
                  <a:pt x="3576" y="212"/>
                </a:lnTo>
                <a:lnTo>
                  <a:pt x="3572" y="210"/>
                </a:lnTo>
                <a:lnTo>
                  <a:pt x="3572" y="209"/>
                </a:lnTo>
                <a:lnTo>
                  <a:pt x="3572" y="208"/>
                </a:lnTo>
                <a:lnTo>
                  <a:pt x="3571" y="208"/>
                </a:lnTo>
                <a:lnTo>
                  <a:pt x="3568" y="207"/>
                </a:lnTo>
                <a:close/>
                <a:moveTo>
                  <a:pt x="3564" y="214"/>
                </a:moveTo>
                <a:lnTo>
                  <a:pt x="3564" y="214"/>
                </a:lnTo>
                <a:close/>
                <a:moveTo>
                  <a:pt x="3556" y="206"/>
                </a:moveTo>
                <a:lnTo>
                  <a:pt x="3563" y="214"/>
                </a:lnTo>
                <a:lnTo>
                  <a:pt x="3564" y="214"/>
                </a:lnTo>
                <a:lnTo>
                  <a:pt x="3556" y="206"/>
                </a:lnTo>
                <a:close/>
                <a:moveTo>
                  <a:pt x="3557" y="204"/>
                </a:moveTo>
                <a:lnTo>
                  <a:pt x="3556" y="206"/>
                </a:lnTo>
                <a:lnTo>
                  <a:pt x="3564" y="214"/>
                </a:lnTo>
                <a:lnTo>
                  <a:pt x="3564" y="212"/>
                </a:lnTo>
                <a:lnTo>
                  <a:pt x="3561" y="208"/>
                </a:lnTo>
                <a:lnTo>
                  <a:pt x="3560" y="208"/>
                </a:lnTo>
                <a:lnTo>
                  <a:pt x="3557" y="204"/>
                </a:lnTo>
                <a:close/>
                <a:moveTo>
                  <a:pt x="3564" y="212"/>
                </a:moveTo>
                <a:lnTo>
                  <a:pt x="3564" y="214"/>
                </a:lnTo>
                <a:lnTo>
                  <a:pt x="3565" y="213"/>
                </a:lnTo>
                <a:lnTo>
                  <a:pt x="3564" y="212"/>
                </a:lnTo>
                <a:close/>
                <a:moveTo>
                  <a:pt x="3564" y="209"/>
                </a:moveTo>
                <a:lnTo>
                  <a:pt x="3564" y="212"/>
                </a:lnTo>
                <a:lnTo>
                  <a:pt x="3565" y="213"/>
                </a:lnTo>
                <a:lnTo>
                  <a:pt x="3568" y="213"/>
                </a:lnTo>
                <a:lnTo>
                  <a:pt x="3568" y="212"/>
                </a:lnTo>
                <a:lnTo>
                  <a:pt x="3567" y="210"/>
                </a:lnTo>
                <a:lnTo>
                  <a:pt x="3564" y="209"/>
                </a:lnTo>
                <a:close/>
                <a:moveTo>
                  <a:pt x="3568" y="212"/>
                </a:moveTo>
                <a:lnTo>
                  <a:pt x="3568" y="213"/>
                </a:lnTo>
                <a:lnTo>
                  <a:pt x="3568" y="212"/>
                </a:lnTo>
                <a:close/>
                <a:moveTo>
                  <a:pt x="3568" y="210"/>
                </a:moveTo>
                <a:lnTo>
                  <a:pt x="3568" y="212"/>
                </a:lnTo>
                <a:lnTo>
                  <a:pt x="3568" y="213"/>
                </a:lnTo>
                <a:lnTo>
                  <a:pt x="3570" y="212"/>
                </a:lnTo>
                <a:lnTo>
                  <a:pt x="3570" y="211"/>
                </a:lnTo>
                <a:lnTo>
                  <a:pt x="3568" y="210"/>
                </a:lnTo>
                <a:close/>
                <a:moveTo>
                  <a:pt x="3572" y="212"/>
                </a:moveTo>
                <a:lnTo>
                  <a:pt x="3571" y="212"/>
                </a:lnTo>
                <a:lnTo>
                  <a:pt x="3572" y="212"/>
                </a:lnTo>
                <a:close/>
                <a:moveTo>
                  <a:pt x="3570" y="212"/>
                </a:moveTo>
                <a:lnTo>
                  <a:pt x="3570" y="212"/>
                </a:lnTo>
                <a:lnTo>
                  <a:pt x="3571" y="212"/>
                </a:lnTo>
                <a:lnTo>
                  <a:pt x="3570" y="212"/>
                </a:lnTo>
                <a:close/>
                <a:moveTo>
                  <a:pt x="3571" y="212"/>
                </a:moveTo>
                <a:lnTo>
                  <a:pt x="3571" y="212"/>
                </a:lnTo>
                <a:close/>
                <a:moveTo>
                  <a:pt x="3570" y="212"/>
                </a:moveTo>
                <a:lnTo>
                  <a:pt x="3570" y="212"/>
                </a:lnTo>
                <a:lnTo>
                  <a:pt x="3571" y="212"/>
                </a:lnTo>
                <a:lnTo>
                  <a:pt x="3570" y="212"/>
                </a:lnTo>
                <a:close/>
                <a:moveTo>
                  <a:pt x="3558" y="210"/>
                </a:moveTo>
                <a:lnTo>
                  <a:pt x="3557" y="212"/>
                </a:lnTo>
                <a:lnTo>
                  <a:pt x="3560" y="212"/>
                </a:lnTo>
                <a:lnTo>
                  <a:pt x="3559" y="210"/>
                </a:lnTo>
                <a:lnTo>
                  <a:pt x="3558" y="210"/>
                </a:lnTo>
                <a:close/>
                <a:moveTo>
                  <a:pt x="3561" y="208"/>
                </a:moveTo>
                <a:lnTo>
                  <a:pt x="3564" y="212"/>
                </a:lnTo>
                <a:lnTo>
                  <a:pt x="3564" y="209"/>
                </a:lnTo>
                <a:lnTo>
                  <a:pt x="3561" y="208"/>
                </a:lnTo>
                <a:close/>
                <a:moveTo>
                  <a:pt x="3567" y="210"/>
                </a:moveTo>
                <a:lnTo>
                  <a:pt x="3568" y="212"/>
                </a:lnTo>
                <a:lnTo>
                  <a:pt x="3568" y="210"/>
                </a:lnTo>
                <a:lnTo>
                  <a:pt x="3567" y="210"/>
                </a:lnTo>
                <a:close/>
                <a:moveTo>
                  <a:pt x="3572" y="207"/>
                </a:moveTo>
                <a:lnTo>
                  <a:pt x="3572" y="209"/>
                </a:lnTo>
                <a:lnTo>
                  <a:pt x="3572" y="210"/>
                </a:lnTo>
                <a:lnTo>
                  <a:pt x="3576" y="212"/>
                </a:lnTo>
                <a:lnTo>
                  <a:pt x="3576" y="209"/>
                </a:lnTo>
                <a:lnTo>
                  <a:pt x="3572" y="207"/>
                </a:lnTo>
                <a:close/>
                <a:moveTo>
                  <a:pt x="3576" y="209"/>
                </a:moveTo>
                <a:lnTo>
                  <a:pt x="3576" y="212"/>
                </a:lnTo>
                <a:lnTo>
                  <a:pt x="3580" y="212"/>
                </a:lnTo>
                <a:lnTo>
                  <a:pt x="3581" y="210"/>
                </a:lnTo>
                <a:lnTo>
                  <a:pt x="3580" y="210"/>
                </a:lnTo>
                <a:lnTo>
                  <a:pt x="3576" y="209"/>
                </a:lnTo>
                <a:close/>
                <a:moveTo>
                  <a:pt x="3568" y="207"/>
                </a:moveTo>
                <a:lnTo>
                  <a:pt x="3568" y="210"/>
                </a:lnTo>
                <a:lnTo>
                  <a:pt x="3570" y="211"/>
                </a:lnTo>
                <a:lnTo>
                  <a:pt x="3568" y="207"/>
                </a:lnTo>
                <a:close/>
                <a:moveTo>
                  <a:pt x="3564" y="205"/>
                </a:moveTo>
                <a:lnTo>
                  <a:pt x="3567" y="210"/>
                </a:lnTo>
                <a:lnTo>
                  <a:pt x="3568" y="210"/>
                </a:lnTo>
                <a:lnTo>
                  <a:pt x="3568" y="207"/>
                </a:lnTo>
                <a:lnTo>
                  <a:pt x="3564" y="205"/>
                </a:lnTo>
                <a:close/>
                <a:moveTo>
                  <a:pt x="3564" y="205"/>
                </a:moveTo>
                <a:lnTo>
                  <a:pt x="3564" y="209"/>
                </a:lnTo>
                <a:lnTo>
                  <a:pt x="3567" y="210"/>
                </a:lnTo>
                <a:lnTo>
                  <a:pt x="3564" y="205"/>
                </a:lnTo>
                <a:close/>
                <a:moveTo>
                  <a:pt x="3556" y="206"/>
                </a:moveTo>
                <a:lnTo>
                  <a:pt x="3555" y="206"/>
                </a:lnTo>
                <a:lnTo>
                  <a:pt x="3558" y="210"/>
                </a:lnTo>
                <a:lnTo>
                  <a:pt x="3559" y="210"/>
                </a:lnTo>
                <a:lnTo>
                  <a:pt x="3556" y="206"/>
                </a:lnTo>
                <a:close/>
                <a:moveTo>
                  <a:pt x="3339" y="186"/>
                </a:moveTo>
                <a:lnTo>
                  <a:pt x="3337" y="193"/>
                </a:lnTo>
                <a:lnTo>
                  <a:pt x="3334" y="202"/>
                </a:lnTo>
                <a:lnTo>
                  <a:pt x="3353" y="210"/>
                </a:lnTo>
                <a:lnTo>
                  <a:pt x="3353" y="209"/>
                </a:lnTo>
                <a:lnTo>
                  <a:pt x="3352" y="208"/>
                </a:lnTo>
                <a:lnTo>
                  <a:pt x="3351" y="208"/>
                </a:lnTo>
                <a:lnTo>
                  <a:pt x="3356" y="200"/>
                </a:lnTo>
                <a:lnTo>
                  <a:pt x="3358" y="194"/>
                </a:lnTo>
                <a:lnTo>
                  <a:pt x="3337" y="194"/>
                </a:lnTo>
                <a:lnTo>
                  <a:pt x="3339" y="186"/>
                </a:lnTo>
                <a:close/>
                <a:moveTo>
                  <a:pt x="3580" y="210"/>
                </a:moveTo>
                <a:lnTo>
                  <a:pt x="3580" y="210"/>
                </a:lnTo>
                <a:close/>
                <a:moveTo>
                  <a:pt x="3581" y="210"/>
                </a:moveTo>
                <a:lnTo>
                  <a:pt x="3580" y="210"/>
                </a:lnTo>
                <a:lnTo>
                  <a:pt x="3581" y="210"/>
                </a:lnTo>
                <a:close/>
                <a:moveTo>
                  <a:pt x="3580" y="210"/>
                </a:moveTo>
                <a:lnTo>
                  <a:pt x="3580" y="210"/>
                </a:lnTo>
                <a:close/>
                <a:moveTo>
                  <a:pt x="3581" y="208"/>
                </a:moveTo>
                <a:lnTo>
                  <a:pt x="3580" y="210"/>
                </a:lnTo>
                <a:lnTo>
                  <a:pt x="3581" y="210"/>
                </a:lnTo>
                <a:lnTo>
                  <a:pt x="3581" y="208"/>
                </a:lnTo>
                <a:close/>
                <a:moveTo>
                  <a:pt x="3576" y="209"/>
                </a:moveTo>
                <a:lnTo>
                  <a:pt x="3576" y="209"/>
                </a:lnTo>
                <a:lnTo>
                  <a:pt x="3580" y="210"/>
                </a:lnTo>
                <a:lnTo>
                  <a:pt x="3576" y="209"/>
                </a:lnTo>
                <a:close/>
                <a:moveTo>
                  <a:pt x="3577" y="206"/>
                </a:moveTo>
                <a:lnTo>
                  <a:pt x="3577" y="207"/>
                </a:lnTo>
                <a:lnTo>
                  <a:pt x="3580" y="210"/>
                </a:lnTo>
                <a:lnTo>
                  <a:pt x="3581" y="208"/>
                </a:lnTo>
                <a:lnTo>
                  <a:pt x="3577" y="206"/>
                </a:lnTo>
                <a:close/>
                <a:moveTo>
                  <a:pt x="3577" y="207"/>
                </a:moveTo>
                <a:lnTo>
                  <a:pt x="3576" y="209"/>
                </a:lnTo>
                <a:lnTo>
                  <a:pt x="3580" y="210"/>
                </a:lnTo>
                <a:lnTo>
                  <a:pt x="3577" y="207"/>
                </a:lnTo>
                <a:close/>
                <a:moveTo>
                  <a:pt x="3561" y="204"/>
                </a:moveTo>
                <a:lnTo>
                  <a:pt x="3561" y="207"/>
                </a:lnTo>
                <a:lnTo>
                  <a:pt x="3561" y="208"/>
                </a:lnTo>
                <a:lnTo>
                  <a:pt x="3564" y="209"/>
                </a:lnTo>
                <a:lnTo>
                  <a:pt x="3564" y="205"/>
                </a:lnTo>
                <a:lnTo>
                  <a:pt x="3561" y="204"/>
                </a:lnTo>
                <a:close/>
                <a:moveTo>
                  <a:pt x="3356" y="200"/>
                </a:moveTo>
                <a:lnTo>
                  <a:pt x="3351" y="208"/>
                </a:lnTo>
                <a:lnTo>
                  <a:pt x="3352" y="208"/>
                </a:lnTo>
                <a:lnTo>
                  <a:pt x="3353" y="209"/>
                </a:lnTo>
                <a:lnTo>
                  <a:pt x="3356" y="200"/>
                </a:lnTo>
                <a:close/>
                <a:moveTo>
                  <a:pt x="3572" y="207"/>
                </a:moveTo>
                <a:lnTo>
                  <a:pt x="3576" y="209"/>
                </a:lnTo>
                <a:lnTo>
                  <a:pt x="3572" y="207"/>
                </a:lnTo>
                <a:close/>
                <a:moveTo>
                  <a:pt x="3573" y="205"/>
                </a:moveTo>
                <a:lnTo>
                  <a:pt x="3572" y="207"/>
                </a:lnTo>
                <a:lnTo>
                  <a:pt x="3576" y="209"/>
                </a:lnTo>
                <a:lnTo>
                  <a:pt x="3577" y="207"/>
                </a:lnTo>
                <a:lnTo>
                  <a:pt x="3573" y="205"/>
                </a:lnTo>
                <a:close/>
                <a:moveTo>
                  <a:pt x="3560" y="208"/>
                </a:moveTo>
                <a:lnTo>
                  <a:pt x="3560" y="208"/>
                </a:lnTo>
                <a:lnTo>
                  <a:pt x="3561" y="208"/>
                </a:lnTo>
                <a:lnTo>
                  <a:pt x="3560" y="208"/>
                </a:lnTo>
                <a:close/>
                <a:moveTo>
                  <a:pt x="3568" y="207"/>
                </a:moveTo>
                <a:lnTo>
                  <a:pt x="3568" y="207"/>
                </a:lnTo>
                <a:lnTo>
                  <a:pt x="3571" y="208"/>
                </a:lnTo>
                <a:lnTo>
                  <a:pt x="3568" y="207"/>
                </a:lnTo>
                <a:close/>
                <a:moveTo>
                  <a:pt x="3568" y="206"/>
                </a:moveTo>
                <a:lnTo>
                  <a:pt x="3568" y="207"/>
                </a:lnTo>
                <a:lnTo>
                  <a:pt x="3571" y="208"/>
                </a:lnTo>
                <a:lnTo>
                  <a:pt x="3572" y="208"/>
                </a:lnTo>
                <a:lnTo>
                  <a:pt x="3572" y="207"/>
                </a:lnTo>
                <a:lnTo>
                  <a:pt x="3568" y="206"/>
                </a:lnTo>
                <a:close/>
                <a:moveTo>
                  <a:pt x="3578" y="203"/>
                </a:moveTo>
                <a:lnTo>
                  <a:pt x="3577" y="206"/>
                </a:lnTo>
                <a:lnTo>
                  <a:pt x="3581" y="208"/>
                </a:lnTo>
                <a:lnTo>
                  <a:pt x="3582" y="206"/>
                </a:lnTo>
                <a:lnTo>
                  <a:pt x="3578" y="203"/>
                </a:lnTo>
                <a:close/>
                <a:moveTo>
                  <a:pt x="3561" y="204"/>
                </a:moveTo>
                <a:lnTo>
                  <a:pt x="3557" y="204"/>
                </a:lnTo>
                <a:lnTo>
                  <a:pt x="3560" y="208"/>
                </a:lnTo>
                <a:lnTo>
                  <a:pt x="3561" y="204"/>
                </a:lnTo>
                <a:close/>
                <a:moveTo>
                  <a:pt x="3568" y="203"/>
                </a:moveTo>
                <a:lnTo>
                  <a:pt x="3568" y="206"/>
                </a:lnTo>
                <a:lnTo>
                  <a:pt x="3572" y="207"/>
                </a:lnTo>
                <a:lnTo>
                  <a:pt x="3573" y="205"/>
                </a:lnTo>
                <a:lnTo>
                  <a:pt x="3572" y="204"/>
                </a:lnTo>
                <a:lnTo>
                  <a:pt x="3568" y="204"/>
                </a:lnTo>
                <a:lnTo>
                  <a:pt x="3568" y="203"/>
                </a:lnTo>
                <a:close/>
                <a:moveTo>
                  <a:pt x="3573" y="204"/>
                </a:moveTo>
                <a:lnTo>
                  <a:pt x="3573" y="205"/>
                </a:lnTo>
                <a:lnTo>
                  <a:pt x="3577" y="207"/>
                </a:lnTo>
                <a:lnTo>
                  <a:pt x="3577" y="206"/>
                </a:lnTo>
                <a:lnTo>
                  <a:pt x="3573" y="204"/>
                </a:lnTo>
                <a:close/>
                <a:moveTo>
                  <a:pt x="3567" y="206"/>
                </a:moveTo>
                <a:lnTo>
                  <a:pt x="3568" y="207"/>
                </a:lnTo>
                <a:lnTo>
                  <a:pt x="3568" y="206"/>
                </a:lnTo>
                <a:lnTo>
                  <a:pt x="3567" y="206"/>
                </a:lnTo>
                <a:close/>
                <a:moveTo>
                  <a:pt x="3564" y="205"/>
                </a:moveTo>
                <a:lnTo>
                  <a:pt x="3564" y="205"/>
                </a:lnTo>
                <a:lnTo>
                  <a:pt x="3568" y="207"/>
                </a:lnTo>
                <a:lnTo>
                  <a:pt x="3564" y="205"/>
                </a:lnTo>
                <a:close/>
                <a:moveTo>
                  <a:pt x="3564" y="205"/>
                </a:moveTo>
                <a:lnTo>
                  <a:pt x="3564" y="205"/>
                </a:lnTo>
                <a:lnTo>
                  <a:pt x="3568" y="207"/>
                </a:lnTo>
                <a:lnTo>
                  <a:pt x="3568" y="206"/>
                </a:lnTo>
                <a:lnTo>
                  <a:pt x="3567" y="206"/>
                </a:lnTo>
                <a:lnTo>
                  <a:pt x="3564" y="205"/>
                </a:lnTo>
                <a:close/>
                <a:moveTo>
                  <a:pt x="3576" y="202"/>
                </a:moveTo>
                <a:lnTo>
                  <a:pt x="3573" y="203"/>
                </a:lnTo>
                <a:lnTo>
                  <a:pt x="3573" y="204"/>
                </a:lnTo>
                <a:lnTo>
                  <a:pt x="3577" y="206"/>
                </a:lnTo>
                <a:lnTo>
                  <a:pt x="3578" y="203"/>
                </a:lnTo>
                <a:lnTo>
                  <a:pt x="3576" y="202"/>
                </a:lnTo>
                <a:close/>
                <a:moveTo>
                  <a:pt x="3390" y="206"/>
                </a:moveTo>
                <a:lnTo>
                  <a:pt x="3389" y="206"/>
                </a:lnTo>
                <a:lnTo>
                  <a:pt x="3390" y="206"/>
                </a:lnTo>
                <a:close/>
                <a:moveTo>
                  <a:pt x="3567" y="206"/>
                </a:moveTo>
                <a:lnTo>
                  <a:pt x="3567" y="206"/>
                </a:lnTo>
                <a:lnTo>
                  <a:pt x="3568" y="206"/>
                </a:lnTo>
                <a:lnTo>
                  <a:pt x="3567" y="206"/>
                </a:lnTo>
                <a:close/>
                <a:moveTo>
                  <a:pt x="3567" y="202"/>
                </a:moveTo>
                <a:lnTo>
                  <a:pt x="3566" y="202"/>
                </a:lnTo>
                <a:lnTo>
                  <a:pt x="3567" y="206"/>
                </a:lnTo>
                <a:lnTo>
                  <a:pt x="3568" y="206"/>
                </a:lnTo>
                <a:lnTo>
                  <a:pt x="3568" y="202"/>
                </a:lnTo>
                <a:lnTo>
                  <a:pt x="3567" y="202"/>
                </a:lnTo>
                <a:close/>
                <a:moveTo>
                  <a:pt x="3564" y="205"/>
                </a:moveTo>
                <a:lnTo>
                  <a:pt x="3564" y="205"/>
                </a:lnTo>
                <a:lnTo>
                  <a:pt x="3567" y="206"/>
                </a:lnTo>
                <a:lnTo>
                  <a:pt x="3564" y="205"/>
                </a:lnTo>
                <a:close/>
                <a:moveTo>
                  <a:pt x="3566" y="202"/>
                </a:moveTo>
                <a:lnTo>
                  <a:pt x="3564" y="203"/>
                </a:lnTo>
                <a:lnTo>
                  <a:pt x="3564" y="205"/>
                </a:lnTo>
                <a:lnTo>
                  <a:pt x="3567" y="206"/>
                </a:lnTo>
                <a:lnTo>
                  <a:pt x="3566" y="202"/>
                </a:lnTo>
                <a:close/>
                <a:moveTo>
                  <a:pt x="3561" y="204"/>
                </a:moveTo>
                <a:lnTo>
                  <a:pt x="3564" y="205"/>
                </a:lnTo>
                <a:lnTo>
                  <a:pt x="3562" y="204"/>
                </a:lnTo>
                <a:lnTo>
                  <a:pt x="3561" y="204"/>
                </a:lnTo>
                <a:close/>
                <a:moveTo>
                  <a:pt x="3562" y="204"/>
                </a:moveTo>
                <a:lnTo>
                  <a:pt x="3564" y="205"/>
                </a:lnTo>
                <a:lnTo>
                  <a:pt x="3562" y="204"/>
                </a:lnTo>
                <a:close/>
                <a:moveTo>
                  <a:pt x="3562" y="204"/>
                </a:moveTo>
                <a:lnTo>
                  <a:pt x="3562" y="204"/>
                </a:lnTo>
                <a:lnTo>
                  <a:pt x="3564" y="205"/>
                </a:lnTo>
                <a:lnTo>
                  <a:pt x="3562" y="204"/>
                </a:lnTo>
                <a:close/>
                <a:moveTo>
                  <a:pt x="3564" y="204"/>
                </a:moveTo>
                <a:lnTo>
                  <a:pt x="3564" y="204"/>
                </a:lnTo>
                <a:lnTo>
                  <a:pt x="3564" y="205"/>
                </a:lnTo>
                <a:lnTo>
                  <a:pt x="3564" y="204"/>
                </a:lnTo>
                <a:close/>
                <a:moveTo>
                  <a:pt x="3563" y="200"/>
                </a:moveTo>
                <a:lnTo>
                  <a:pt x="3562" y="204"/>
                </a:lnTo>
                <a:lnTo>
                  <a:pt x="3564" y="205"/>
                </a:lnTo>
                <a:lnTo>
                  <a:pt x="3564" y="204"/>
                </a:lnTo>
                <a:lnTo>
                  <a:pt x="3564" y="202"/>
                </a:lnTo>
                <a:lnTo>
                  <a:pt x="3567" y="202"/>
                </a:lnTo>
                <a:lnTo>
                  <a:pt x="3563" y="200"/>
                </a:lnTo>
                <a:close/>
                <a:moveTo>
                  <a:pt x="3572" y="204"/>
                </a:moveTo>
                <a:lnTo>
                  <a:pt x="3573" y="205"/>
                </a:lnTo>
                <a:lnTo>
                  <a:pt x="3573" y="204"/>
                </a:lnTo>
                <a:lnTo>
                  <a:pt x="3572" y="204"/>
                </a:lnTo>
                <a:close/>
                <a:moveTo>
                  <a:pt x="3573" y="203"/>
                </a:moveTo>
                <a:lnTo>
                  <a:pt x="3571" y="203"/>
                </a:lnTo>
                <a:lnTo>
                  <a:pt x="3572" y="204"/>
                </a:lnTo>
                <a:lnTo>
                  <a:pt x="3573" y="204"/>
                </a:lnTo>
                <a:lnTo>
                  <a:pt x="3573" y="203"/>
                </a:lnTo>
                <a:close/>
                <a:moveTo>
                  <a:pt x="3562" y="202"/>
                </a:moveTo>
                <a:lnTo>
                  <a:pt x="3561" y="202"/>
                </a:lnTo>
                <a:lnTo>
                  <a:pt x="3559" y="204"/>
                </a:lnTo>
                <a:lnTo>
                  <a:pt x="3561" y="204"/>
                </a:lnTo>
                <a:lnTo>
                  <a:pt x="3562" y="204"/>
                </a:lnTo>
                <a:lnTo>
                  <a:pt x="3562" y="202"/>
                </a:lnTo>
                <a:close/>
                <a:moveTo>
                  <a:pt x="3568" y="202"/>
                </a:moveTo>
                <a:lnTo>
                  <a:pt x="3568" y="203"/>
                </a:lnTo>
                <a:lnTo>
                  <a:pt x="3568" y="204"/>
                </a:lnTo>
                <a:lnTo>
                  <a:pt x="3571" y="203"/>
                </a:lnTo>
                <a:lnTo>
                  <a:pt x="3568" y="202"/>
                </a:lnTo>
                <a:close/>
                <a:moveTo>
                  <a:pt x="3571" y="203"/>
                </a:moveTo>
                <a:lnTo>
                  <a:pt x="3568" y="204"/>
                </a:lnTo>
                <a:lnTo>
                  <a:pt x="3572" y="204"/>
                </a:lnTo>
                <a:lnTo>
                  <a:pt x="3571" y="203"/>
                </a:lnTo>
                <a:close/>
                <a:moveTo>
                  <a:pt x="3571" y="203"/>
                </a:moveTo>
                <a:lnTo>
                  <a:pt x="3571" y="203"/>
                </a:lnTo>
                <a:lnTo>
                  <a:pt x="3572" y="204"/>
                </a:lnTo>
                <a:lnTo>
                  <a:pt x="3571" y="203"/>
                </a:lnTo>
                <a:close/>
                <a:moveTo>
                  <a:pt x="3566" y="202"/>
                </a:moveTo>
                <a:lnTo>
                  <a:pt x="3564" y="202"/>
                </a:lnTo>
                <a:lnTo>
                  <a:pt x="3564" y="204"/>
                </a:lnTo>
                <a:lnTo>
                  <a:pt x="3566" y="202"/>
                </a:lnTo>
                <a:close/>
                <a:moveTo>
                  <a:pt x="3569" y="202"/>
                </a:moveTo>
                <a:lnTo>
                  <a:pt x="3568" y="202"/>
                </a:lnTo>
                <a:lnTo>
                  <a:pt x="3571" y="203"/>
                </a:lnTo>
                <a:lnTo>
                  <a:pt x="3569" y="202"/>
                </a:lnTo>
                <a:close/>
                <a:moveTo>
                  <a:pt x="3566" y="196"/>
                </a:moveTo>
                <a:lnTo>
                  <a:pt x="3567" y="201"/>
                </a:lnTo>
                <a:lnTo>
                  <a:pt x="3571" y="203"/>
                </a:lnTo>
                <a:lnTo>
                  <a:pt x="3573" y="203"/>
                </a:lnTo>
                <a:lnTo>
                  <a:pt x="3574" y="202"/>
                </a:lnTo>
                <a:lnTo>
                  <a:pt x="3566" y="196"/>
                </a:lnTo>
                <a:close/>
                <a:moveTo>
                  <a:pt x="3578" y="202"/>
                </a:moveTo>
                <a:lnTo>
                  <a:pt x="3576" y="202"/>
                </a:lnTo>
                <a:lnTo>
                  <a:pt x="3578" y="203"/>
                </a:lnTo>
                <a:lnTo>
                  <a:pt x="3578" y="202"/>
                </a:lnTo>
                <a:close/>
                <a:moveTo>
                  <a:pt x="3568" y="202"/>
                </a:moveTo>
                <a:lnTo>
                  <a:pt x="3568" y="203"/>
                </a:lnTo>
                <a:lnTo>
                  <a:pt x="3568" y="202"/>
                </a:lnTo>
                <a:close/>
                <a:moveTo>
                  <a:pt x="3574" y="202"/>
                </a:moveTo>
                <a:lnTo>
                  <a:pt x="3573" y="203"/>
                </a:lnTo>
                <a:lnTo>
                  <a:pt x="3576" y="202"/>
                </a:lnTo>
                <a:lnTo>
                  <a:pt x="3574" y="202"/>
                </a:lnTo>
                <a:close/>
                <a:moveTo>
                  <a:pt x="3580" y="192"/>
                </a:moveTo>
                <a:lnTo>
                  <a:pt x="3576" y="194"/>
                </a:lnTo>
                <a:lnTo>
                  <a:pt x="3574" y="201"/>
                </a:lnTo>
                <a:lnTo>
                  <a:pt x="3576" y="202"/>
                </a:lnTo>
                <a:lnTo>
                  <a:pt x="3578" y="202"/>
                </a:lnTo>
                <a:lnTo>
                  <a:pt x="3580" y="192"/>
                </a:lnTo>
                <a:close/>
                <a:moveTo>
                  <a:pt x="3567" y="201"/>
                </a:moveTo>
                <a:lnTo>
                  <a:pt x="3568" y="202"/>
                </a:lnTo>
                <a:lnTo>
                  <a:pt x="3569" y="202"/>
                </a:lnTo>
                <a:lnTo>
                  <a:pt x="3567" y="201"/>
                </a:lnTo>
                <a:close/>
                <a:moveTo>
                  <a:pt x="3564" y="198"/>
                </a:moveTo>
                <a:lnTo>
                  <a:pt x="3563" y="200"/>
                </a:lnTo>
                <a:lnTo>
                  <a:pt x="3568" y="202"/>
                </a:lnTo>
                <a:lnTo>
                  <a:pt x="3567" y="201"/>
                </a:lnTo>
                <a:lnTo>
                  <a:pt x="3564" y="198"/>
                </a:lnTo>
                <a:close/>
                <a:moveTo>
                  <a:pt x="3334" y="202"/>
                </a:moveTo>
                <a:lnTo>
                  <a:pt x="3334" y="202"/>
                </a:lnTo>
                <a:close/>
                <a:moveTo>
                  <a:pt x="3337" y="193"/>
                </a:moveTo>
                <a:lnTo>
                  <a:pt x="3334" y="202"/>
                </a:lnTo>
                <a:lnTo>
                  <a:pt x="3337" y="193"/>
                </a:lnTo>
                <a:close/>
                <a:moveTo>
                  <a:pt x="3574" y="201"/>
                </a:moveTo>
                <a:lnTo>
                  <a:pt x="3574" y="202"/>
                </a:lnTo>
                <a:lnTo>
                  <a:pt x="3574" y="201"/>
                </a:lnTo>
                <a:close/>
                <a:moveTo>
                  <a:pt x="3574" y="201"/>
                </a:moveTo>
                <a:lnTo>
                  <a:pt x="3574" y="202"/>
                </a:lnTo>
                <a:lnTo>
                  <a:pt x="3576" y="202"/>
                </a:lnTo>
                <a:lnTo>
                  <a:pt x="3574" y="201"/>
                </a:lnTo>
                <a:close/>
                <a:moveTo>
                  <a:pt x="3586" y="190"/>
                </a:moveTo>
                <a:lnTo>
                  <a:pt x="3580" y="192"/>
                </a:lnTo>
                <a:lnTo>
                  <a:pt x="3578" y="202"/>
                </a:lnTo>
                <a:lnTo>
                  <a:pt x="3588" y="200"/>
                </a:lnTo>
                <a:lnTo>
                  <a:pt x="3586" y="190"/>
                </a:lnTo>
                <a:close/>
                <a:moveTo>
                  <a:pt x="3322" y="181"/>
                </a:moveTo>
                <a:lnTo>
                  <a:pt x="3320" y="188"/>
                </a:lnTo>
                <a:lnTo>
                  <a:pt x="3317" y="196"/>
                </a:lnTo>
                <a:lnTo>
                  <a:pt x="3334" y="202"/>
                </a:lnTo>
                <a:lnTo>
                  <a:pt x="3339" y="188"/>
                </a:lnTo>
                <a:lnTo>
                  <a:pt x="3320" y="188"/>
                </a:lnTo>
                <a:lnTo>
                  <a:pt x="3322" y="181"/>
                </a:lnTo>
                <a:close/>
                <a:moveTo>
                  <a:pt x="3566" y="196"/>
                </a:moveTo>
                <a:lnTo>
                  <a:pt x="3566" y="196"/>
                </a:lnTo>
                <a:lnTo>
                  <a:pt x="3574" y="202"/>
                </a:lnTo>
                <a:lnTo>
                  <a:pt x="3574" y="201"/>
                </a:lnTo>
                <a:lnTo>
                  <a:pt x="3566" y="196"/>
                </a:lnTo>
                <a:close/>
                <a:moveTo>
                  <a:pt x="3576" y="193"/>
                </a:moveTo>
                <a:lnTo>
                  <a:pt x="3576" y="193"/>
                </a:lnTo>
                <a:lnTo>
                  <a:pt x="3574" y="201"/>
                </a:lnTo>
                <a:lnTo>
                  <a:pt x="3576" y="193"/>
                </a:lnTo>
                <a:close/>
                <a:moveTo>
                  <a:pt x="3566" y="196"/>
                </a:moveTo>
                <a:lnTo>
                  <a:pt x="3566" y="196"/>
                </a:lnTo>
                <a:lnTo>
                  <a:pt x="3574" y="201"/>
                </a:lnTo>
                <a:lnTo>
                  <a:pt x="3575" y="196"/>
                </a:lnTo>
                <a:lnTo>
                  <a:pt x="3567" y="196"/>
                </a:lnTo>
                <a:lnTo>
                  <a:pt x="3566" y="196"/>
                </a:lnTo>
                <a:close/>
                <a:moveTo>
                  <a:pt x="3566" y="196"/>
                </a:moveTo>
                <a:lnTo>
                  <a:pt x="3564" y="198"/>
                </a:lnTo>
                <a:lnTo>
                  <a:pt x="3567" y="201"/>
                </a:lnTo>
                <a:lnTo>
                  <a:pt x="3566" y="196"/>
                </a:lnTo>
                <a:close/>
                <a:moveTo>
                  <a:pt x="3360" y="190"/>
                </a:moveTo>
                <a:lnTo>
                  <a:pt x="3359" y="190"/>
                </a:lnTo>
                <a:lnTo>
                  <a:pt x="3356" y="200"/>
                </a:lnTo>
                <a:lnTo>
                  <a:pt x="3361" y="192"/>
                </a:lnTo>
                <a:lnTo>
                  <a:pt x="3360" y="190"/>
                </a:lnTo>
                <a:close/>
                <a:moveTo>
                  <a:pt x="3566" y="196"/>
                </a:moveTo>
                <a:lnTo>
                  <a:pt x="3566" y="196"/>
                </a:lnTo>
                <a:close/>
                <a:moveTo>
                  <a:pt x="3566" y="195"/>
                </a:moveTo>
                <a:lnTo>
                  <a:pt x="3566" y="196"/>
                </a:lnTo>
                <a:lnTo>
                  <a:pt x="3566" y="195"/>
                </a:lnTo>
                <a:close/>
                <a:moveTo>
                  <a:pt x="3317" y="196"/>
                </a:moveTo>
                <a:lnTo>
                  <a:pt x="3317" y="196"/>
                </a:lnTo>
                <a:close/>
                <a:moveTo>
                  <a:pt x="3320" y="187"/>
                </a:moveTo>
                <a:lnTo>
                  <a:pt x="3317" y="195"/>
                </a:lnTo>
                <a:lnTo>
                  <a:pt x="3317" y="196"/>
                </a:lnTo>
                <a:lnTo>
                  <a:pt x="3320" y="187"/>
                </a:lnTo>
                <a:close/>
                <a:moveTo>
                  <a:pt x="3576" y="193"/>
                </a:moveTo>
                <a:lnTo>
                  <a:pt x="3566" y="196"/>
                </a:lnTo>
                <a:lnTo>
                  <a:pt x="3567" y="196"/>
                </a:lnTo>
                <a:lnTo>
                  <a:pt x="3576" y="193"/>
                </a:lnTo>
                <a:close/>
                <a:moveTo>
                  <a:pt x="3576" y="193"/>
                </a:moveTo>
                <a:lnTo>
                  <a:pt x="3567" y="196"/>
                </a:lnTo>
                <a:lnTo>
                  <a:pt x="3575" y="196"/>
                </a:lnTo>
                <a:lnTo>
                  <a:pt x="3576" y="193"/>
                </a:lnTo>
                <a:close/>
                <a:moveTo>
                  <a:pt x="3320" y="186"/>
                </a:moveTo>
                <a:lnTo>
                  <a:pt x="3314" y="186"/>
                </a:lnTo>
                <a:lnTo>
                  <a:pt x="3311" y="194"/>
                </a:lnTo>
                <a:lnTo>
                  <a:pt x="3317" y="196"/>
                </a:lnTo>
                <a:lnTo>
                  <a:pt x="3320" y="186"/>
                </a:lnTo>
                <a:close/>
                <a:moveTo>
                  <a:pt x="3572" y="190"/>
                </a:moveTo>
                <a:lnTo>
                  <a:pt x="3568" y="192"/>
                </a:lnTo>
                <a:lnTo>
                  <a:pt x="3566" y="195"/>
                </a:lnTo>
                <a:lnTo>
                  <a:pt x="3566" y="196"/>
                </a:lnTo>
                <a:lnTo>
                  <a:pt x="3576" y="193"/>
                </a:lnTo>
                <a:lnTo>
                  <a:pt x="3576" y="192"/>
                </a:lnTo>
                <a:lnTo>
                  <a:pt x="3572" y="190"/>
                </a:lnTo>
                <a:close/>
                <a:moveTo>
                  <a:pt x="3582" y="180"/>
                </a:moveTo>
                <a:lnTo>
                  <a:pt x="3573" y="184"/>
                </a:lnTo>
                <a:lnTo>
                  <a:pt x="3564" y="188"/>
                </a:lnTo>
                <a:lnTo>
                  <a:pt x="3566" y="195"/>
                </a:lnTo>
                <a:lnTo>
                  <a:pt x="3568" y="192"/>
                </a:lnTo>
                <a:lnTo>
                  <a:pt x="3572" y="190"/>
                </a:lnTo>
                <a:lnTo>
                  <a:pt x="3585" y="190"/>
                </a:lnTo>
                <a:lnTo>
                  <a:pt x="3582" y="180"/>
                </a:lnTo>
                <a:close/>
                <a:moveTo>
                  <a:pt x="3309" y="183"/>
                </a:moveTo>
                <a:lnTo>
                  <a:pt x="3309" y="184"/>
                </a:lnTo>
                <a:lnTo>
                  <a:pt x="3305" y="192"/>
                </a:lnTo>
                <a:lnTo>
                  <a:pt x="3310" y="194"/>
                </a:lnTo>
                <a:lnTo>
                  <a:pt x="3314" y="185"/>
                </a:lnTo>
                <a:lnTo>
                  <a:pt x="3315" y="184"/>
                </a:lnTo>
                <a:lnTo>
                  <a:pt x="3309" y="183"/>
                </a:lnTo>
                <a:close/>
                <a:moveTo>
                  <a:pt x="3313" y="189"/>
                </a:moveTo>
                <a:lnTo>
                  <a:pt x="3310" y="194"/>
                </a:lnTo>
                <a:lnTo>
                  <a:pt x="3311" y="194"/>
                </a:lnTo>
                <a:lnTo>
                  <a:pt x="3313" y="189"/>
                </a:lnTo>
                <a:close/>
                <a:moveTo>
                  <a:pt x="3314" y="186"/>
                </a:moveTo>
                <a:lnTo>
                  <a:pt x="3313" y="189"/>
                </a:lnTo>
                <a:lnTo>
                  <a:pt x="3311" y="194"/>
                </a:lnTo>
                <a:lnTo>
                  <a:pt x="3314" y="186"/>
                </a:lnTo>
                <a:close/>
                <a:moveTo>
                  <a:pt x="3340" y="184"/>
                </a:moveTo>
                <a:lnTo>
                  <a:pt x="3339" y="187"/>
                </a:lnTo>
                <a:lnTo>
                  <a:pt x="3337" y="194"/>
                </a:lnTo>
                <a:lnTo>
                  <a:pt x="3340" y="184"/>
                </a:lnTo>
                <a:close/>
                <a:moveTo>
                  <a:pt x="3340" y="184"/>
                </a:moveTo>
                <a:lnTo>
                  <a:pt x="3337" y="194"/>
                </a:lnTo>
                <a:lnTo>
                  <a:pt x="3358" y="194"/>
                </a:lnTo>
                <a:lnTo>
                  <a:pt x="3359" y="190"/>
                </a:lnTo>
                <a:lnTo>
                  <a:pt x="3340" y="184"/>
                </a:lnTo>
                <a:close/>
                <a:moveTo>
                  <a:pt x="3585" y="190"/>
                </a:moveTo>
                <a:lnTo>
                  <a:pt x="3576" y="193"/>
                </a:lnTo>
                <a:lnTo>
                  <a:pt x="3576" y="194"/>
                </a:lnTo>
                <a:lnTo>
                  <a:pt x="3580" y="192"/>
                </a:lnTo>
                <a:lnTo>
                  <a:pt x="3581" y="192"/>
                </a:lnTo>
                <a:lnTo>
                  <a:pt x="3585" y="190"/>
                </a:lnTo>
                <a:close/>
                <a:moveTo>
                  <a:pt x="3580" y="192"/>
                </a:moveTo>
                <a:lnTo>
                  <a:pt x="3576" y="194"/>
                </a:lnTo>
                <a:lnTo>
                  <a:pt x="3580" y="192"/>
                </a:lnTo>
                <a:close/>
                <a:moveTo>
                  <a:pt x="3576" y="192"/>
                </a:moveTo>
                <a:lnTo>
                  <a:pt x="3576" y="193"/>
                </a:lnTo>
                <a:lnTo>
                  <a:pt x="3576" y="192"/>
                </a:lnTo>
                <a:close/>
                <a:moveTo>
                  <a:pt x="3579" y="192"/>
                </a:moveTo>
                <a:lnTo>
                  <a:pt x="3579" y="192"/>
                </a:lnTo>
                <a:lnTo>
                  <a:pt x="3576" y="193"/>
                </a:lnTo>
                <a:lnTo>
                  <a:pt x="3579" y="192"/>
                </a:lnTo>
                <a:close/>
                <a:moveTo>
                  <a:pt x="3585" y="190"/>
                </a:moveTo>
                <a:lnTo>
                  <a:pt x="3572" y="190"/>
                </a:lnTo>
                <a:lnTo>
                  <a:pt x="3576" y="192"/>
                </a:lnTo>
                <a:lnTo>
                  <a:pt x="3576" y="193"/>
                </a:lnTo>
                <a:lnTo>
                  <a:pt x="3585" y="190"/>
                </a:lnTo>
                <a:close/>
                <a:moveTo>
                  <a:pt x="3586" y="190"/>
                </a:moveTo>
                <a:lnTo>
                  <a:pt x="3585" y="190"/>
                </a:lnTo>
                <a:lnTo>
                  <a:pt x="3580" y="192"/>
                </a:lnTo>
                <a:lnTo>
                  <a:pt x="3586" y="190"/>
                </a:lnTo>
                <a:close/>
                <a:moveTo>
                  <a:pt x="3581" y="192"/>
                </a:moveTo>
                <a:lnTo>
                  <a:pt x="3580" y="192"/>
                </a:lnTo>
                <a:lnTo>
                  <a:pt x="3581" y="192"/>
                </a:lnTo>
                <a:close/>
                <a:moveTo>
                  <a:pt x="3299" y="182"/>
                </a:moveTo>
                <a:lnTo>
                  <a:pt x="3299" y="186"/>
                </a:lnTo>
                <a:lnTo>
                  <a:pt x="3301" y="190"/>
                </a:lnTo>
                <a:lnTo>
                  <a:pt x="3305" y="192"/>
                </a:lnTo>
                <a:lnTo>
                  <a:pt x="3309" y="184"/>
                </a:lnTo>
                <a:lnTo>
                  <a:pt x="3299" y="182"/>
                </a:lnTo>
                <a:close/>
                <a:moveTo>
                  <a:pt x="3309" y="184"/>
                </a:moveTo>
                <a:lnTo>
                  <a:pt x="3305" y="192"/>
                </a:lnTo>
                <a:lnTo>
                  <a:pt x="3309" y="184"/>
                </a:lnTo>
                <a:close/>
                <a:moveTo>
                  <a:pt x="3586" y="190"/>
                </a:moveTo>
                <a:lnTo>
                  <a:pt x="3585" y="190"/>
                </a:lnTo>
                <a:lnTo>
                  <a:pt x="3586" y="190"/>
                </a:lnTo>
                <a:close/>
                <a:moveTo>
                  <a:pt x="3315" y="184"/>
                </a:moveTo>
                <a:lnTo>
                  <a:pt x="3314" y="185"/>
                </a:lnTo>
                <a:lnTo>
                  <a:pt x="3313" y="189"/>
                </a:lnTo>
                <a:lnTo>
                  <a:pt x="3314" y="186"/>
                </a:lnTo>
                <a:lnTo>
                  <a:pt x="3320" y="186"/>
                </a:lnTo>
                <a:lnTo>
                  <a:pt x="3321" y="184"/>
                </a:lnTo>
                <a:lnTo>
                  <a:pt x="3319" y="184"/>
                </a:lnTo>
                <a:lnTo>
                  <a:pt x="3315" y="184"/>
                </a:lnTo>
                <a:close/>
                <a:moveTo>
                  <a:pt x="3322" y="181"/>
                </a:moveTo>
                <a:lnTo>
                  <a:pt x="3322" y="181"/>
                </a:lnTo>
                <a:lnTo>
                  <a:pt x="3320" y="188"/>
                </a:lnTo>
                <a:lnTo>
                  <a:pt x="3322" y="181"/>
                </a:lnTo>
                <a:close/>
                <a:moveTo>
                  <a:pt x="3325" y="179"/>
                </a:moveTo>
                <a:lnTo>
                  <a:pt x="3324" y="180"/>
                </a:lnTo>
                <a:lnTo>
                  <a:pt x="3322" y="181"/>
                </a:lnTo>
                <a:lnTo>
                  <a:pt x="3320" y="188"/>
                </a:lnTo>
                <a:lnTo>
                  <a:pt x="3339" y="188"/>
                </a:lnTo>
                <a:lnTo>
                  <a:pt x="3340" y="184"/>
                </a:lnTo>
                <a:lnTo>
                  <a:pt x="3325" y="179"/>
                </a:lnTo>
                <a:close/>
                <a:moveTo>
                  <a:pt x="3564" y="188"/>
                </a:moveTo>
                <a:lnTo>
                  <a:pt x="3564" y="188"/>
                </a:lnTo>
                <a:close/>
                <a:moveTo>
                  <a:pt x="3573" y="184"/>
                </a:moveTo>
                <a:lnTo>
                  <a:pt x="3564" y="188"/>
                </a:lnTo>
                <a:lnTo>
                  <a:pt x="3573" y="184"/>
                </a:lnTo>
                <a:close/>
                <a:moveTo>
                  <a:pt x="3561" y="180"/>
                </a:moveTo>
                <a:lnTo>
                  <a:pt x="3564" y="188"/>
                </a:lnTo>
                <a:lnTo>
                  <a:pt x="3578" y="182"/>
                </a:lnTo>
                <a:lnTo>
                  <a:pt x="3562" y="182"/>
                </a:lnTo>
                <a:lnTo>
                  <a:pt x="3561" y="180"/>
                </a:lnTo>
                <a:close/>
                <a:moveTo>
                  <a:pt x="3340" y="184"/>
                </a:moveTo>
                <a:lnTo>
                  <a:pt x="3340" y="184"/>
                </a:lnTo>
                <a:lnTo>
                  <a:pt x="3339" y="186"/>
                </a:lnTo>
                <a:lnTo>
                  <a:pt x="3340" y="184"/>
                </a:lnTo>
                <a:close/>
                <a:moveTo>
                  <a:pt x="3315" y="184"/>
                </a:moveTo>
                <a:lnTo>
                  <a:pt x="3314" y="185"/>
                </a:lnTo>
                <a:lnTo>
                  <a:pt x="3314" y="184"/>
                </a:lnTo>
                <a:lnTo>
                  <a:pt x="3315" y="184"/>
                </a:lnTo>
                <a:close/>
                <a:moveTo>
                  <a:pt x="3318" y="176"/>
                </a:moveTo>
                <a:lnTo>
                  <a:pt x="3315" y="184"/>
                </a:lnTo>
                <a:lnTo>
                  <a:pt x="3319" y="184"/>
                </a:lnTo>
                <a:lnTo>
                  <a:pt x="3319" y="182"/>
                </a:lnTo>
                <a:lnTo>
                  <a:pt x="3318" y="182"/>
                </a:lnTo>
                <a:lnTo>
                  <a:pt x="3318" y="176"/>
                </a:lnTo>
                <a:close/>
                <a:moveTo>
                  <a:pt x="3320" y="177"/>
                </a:moveTo>
                <a:lnTo>
                  <a:pt x="3319" y="184"/>
                </a:lnTo>
                <a:lnTo>
                  <a:pt x="3321" y="184"/>
                </a:lnTo>
                <a:lnTo>
                  <a:pt x="3322" y="182"/>
                </a:lnTo>
                <a:lnTo>
                  <a:pt x="3321" y="182"/>
                </a:lnTo>
                <a:lnTo>
                  <a:pt x="3322" y="181"/>
                </a:lnTo>
                <a:lnTo>
                  <a:pt x="3323" y="178"/>
                </a:lnTo>
                <a:lnTo>
                  <a:pt x="3320" y="177"/>
                </a:lnTo>
                <a:close/>
                <a:moveTo>
                  <a:pt x="3582" y="180"/>
                </a:moveTo>
                <a:lnTo>
                  <a:pt x="3582" y="180"/>
                </a:lnTo>
                <a:lnTo>
                  <a:pt x="3573" y="184"/>
                </a:lnTo>
                <a:lnTo>
                  <a:pt x="3582" y="180"/>
                </a:lnTo>
                <a:close/>
                <a:moveTo>
                  <a:pt x="3317" y="176"/>
                </a:moveTo>
                <a:lnTo>
                  <a:pt x="3315" y="183"/>
                </a:lnTo>
                <a:lnTo>
                  <a:pt x="3315" y="184"/>
                </a:lnTo>
                <a:lnTo>
                  <a:pt x="3318" y="176"/>
                </a:lnTo>
                <a:lnTo>
                  <a:pt x="3317" y="176"/>
                </a:lnTo>
                <a:close/>
                <a:moveTo>
                  <a:pt x="3311" y="178"/>
                </a:moveTo>
                <a:lnTo>
                  <a:pt x="3309" y="183"/>
                </a:lnTo>
                <a:lnTo>
                  <a:pt x="3315" y="184"/>
                </a:lnTo>
                <a:lnTo>
                  <a:pt x="3315" y="182"/>
                </a:lnTo>
                <a:lnTo>
                  <a:pt x="3311" y="182"/>
                </a:lnTo>
                <a:lnTo>
                  <a:pt x="3311" y="178"/>
                </a:lnTo>
                <a:close/>
                <a:moveTo>
                  <a:pt x="3300" y="172"/>
                </a:moveTo>
                <a:lnTo>
                  <a:pt x="3299" y="182"/>
                </a:lnTo>
                <a:lnTo>
                  <a:pt x="3309" y="183"/>
                </a:lnTo>
                <a:lnTo>
                  <a:pt x="3311" y="179"/>
                </a:lnTo>
                <a:lnTo>
                  <a:pt x="3311" y="178"/>
                </a:lnTo>
                <a:lnTo>
                  <a:pt x="3310" y="174"/>
                </a:lnTo>
                <a:lnTo>
                  <a:pt x="3300" y="172"/>
                </a:lnTo>
                <a:close/>
                <a:moveTo>
                  <a:pt x="3313" y="174"/>
                </a:moveTo>
                <a:lnTo>
                  <a:pt x="3311" y="178"/>
                </a:lnTo>
                <a:lnTo>
                  <a:pt x="3311" y="179"/>
                </a:lnTo>
                <a:lnTo>
                  <a:pt x="3311" y="182"/>
                </a:lnTo>
                <a:lnTo>
                  <a:pt x="3315" y="182"/>
                </a:lnTo>
                <a:lnTo>
                  <a:pt x="3317" y="176"/>
                </a:lnTo>
                <a:lnTo>
                  <a:pt x="3318" y="176"/>
                </a:lnTo>
                <a:lnTo>
                  <a:pt x="3313" y="174"/>
                </a:lnTo>
                <a:close/>
                <a:moveTo>
                  <a:pt x="3318" y="176"/>
                </a:moveTo>
                <a:lnTo>
                  <a:pt x="3318" y="177"/>
                </a:lnTo>
                <a:lnTo>
                  <a:pt x="3318" y="182"/>
                </a:lnTo>
                <a:lnTo>
                  <a:pt x="3319" y="182"/>
                </a:lnTo>
                <a:lnTo>
                  <a:pt x="3320" y="177"/>
                </a:lnTo>
                <a:lnTo>
                  <a:pt x="3318" y="176"/>
                </a:lnTo>
                <a:close/>
                <a:moveTo>
                  <a:pt x="3322" y="181"/>
                </a:moveTo>
                <a:lnTo>
                  <a:pt x="3321" y="182"/>
                </a:lnTo>
                <a:lnTo>
                  <a:pt x="3322" y="182"/>
                </a:lnTo>
                <a:lnTo>
                  <a:pt x="3322" y="181"/>
                </a:lnTo>
                <a:close/>
                <a:moveTo>
                  <a:pt x="3570" y="176"/>
                </a:moveTo>
                <a:lnTo>
                  <a:pt x="3561" y="180"/>
                </a:lnTo>
                <a:lnTo>
                  <a:pt x="3562" y="182"/>
                </a:lnTo>
                <a:lnTo>
                  <a:pt x="3570" y="176"/>
                </a:lnTo>
                <a:close/>
                <a:moveTo>
                  <a:pt x="3579" y="172"/>
                </a:moveTo>
                <a:lnTo>
                  <a:pt x="3570" y="176"/>
                </a:lnTo>
                <a:lnTo>
                  <a:pt x="3562" y="182"/>
                </a:lnTo>
                <a:lnTo>
                  <a:pt x="3578" y="182"/>
                </a:lnTo>
                <a:lnTo>
                  <a:pt x="3582" y="180"/>
                </a:lnTo>
                <a:lnTo>
                  <a:pt x="3579" y="172"/>
                </a:lnTo>
                <a:close/>
                <a:moveTo>
                  <a:pt x="3323" y="178"/>
                </a:moveTo>
                <a:lnTo>
                  <a:pt x="3322" y="181"/>
                </a:lnTo>
                <a:lnTo>
                  <a:pt x="3323" y="178"/>
                </a:lnTo>
                <a:close/>
                <a:moveTo>
                  <a:pt x="3323" y="178"/>
                </a:moveTo>
                <a:lnTo>
                  <a:pt x="3322" y="181"/>
                </a:lnTo>
                <a:lnTo>
                  <a:pt x="3323" y="178"/>
                </a:lnTo>
                <a:close/>
                <a:moveTo>
                  <a:pt x="3323" y="178"/>
                </a:moveTo>
                <a:lnTo>
                  <a:pt x="3322" y="181"/>
                </a:lnTo>
                <a:lnTo>
                  <a:pt x="3324" y="180"/>
                </a:lnTo>
                <a:lnTo>
                  <a:pt x="3325" y="179"/>
                </a:lnTo>
                <a:lnTo>
                  <a:pt x="3323" y="178"/>
                </a:lnTo>
                <a:close/>
                <a:moveTo>
                  <a:pt x="3320" y="174"/>
                </a:moveTo>
                <a:lnTo>
                  <a:pt x="3320" y="177"/>
                </a:lnTo>
                <a:lnTo>
                  <a:pt x="3323" y="178"/>
                </a:lnTo>
                <a:lnTo>
                  <a:pt x="3322" y="181"/>
                </a:lnTo>
                <a:lnTo>
                  <a:pt x="3323" y="178"/>
                </a:lnTo>
                <a:lnTo>
                  <a:pt x="3325" y="178"/>
                </a:lnTo>
                <a:lnTo>
                  <a:pt x="3320" y="174"/>
                </a:lnTo>
                <a:close/>
                <a:moveTo>
                  <a:pt x="3574" y="164"/>
                </a:moveTo>
                <a:lnTo>
                  <a:pt x="3574" y="166"/>
                </a:lnTo>
                <a:lnTo>
                  <a:pt x="3564" y="168"/>
                </a:lnTo>
                <a:lnTo>
                  <a:pt x="3556" y="174"/>
                </a:lnTo>
                <a:lnTo>
                  <a:pt x="3561" y="180"/>
                </a:lnTo>
                <a:lnTo>
                  <a:pt x="3570" y="176"/>
                </a:lnTo>
                <a:lnTo>
                  <a:pt x="3578" y="170"/>
                </a:lnTo>
                <a:lnTo>
                  <a:pt x="3574" y="164"/>
                </a:lnTo>
                <a:close/>
                <a:moveTo>
                  <a:pt x="3325" y="178"/>
                </a:moveTo>
                <a:lnTo>
                  <a:pt x="3323" y="178"/>
                </a:lnTo>
                <a:lnTo>
                  <a:pt x="3325" y="179"/>
                </a:lnTo>
                <a:lnTo>
                  <a:pt x="3325" y="178"/>
                </a:lnTo>
                <a:close/>
                <a:moveTo>
                  <a:pt x="3310" y="173"/>
                </a:moveTo>
                <a:lnTo>
                  <a:pt x="3311" y="178"/>
                </a:lnTo>
                <a:lnTo>
                  <a:pt x="3313" y="174"/>
                </a:lnTo>
                <a:lnTo>
                  <a:pt x="3317" y="174"/>
                </a:lnTo>
                <a:lnTo>
                  <a:pt x="3310" y="173"/>
                </a:lnTo>
                <a:close/>
                <a:moveTo>
                  <a:pt x="3319" y="169"/>
                </a:moveTo>
                <a:lnTo>
                  <a:pt x="3317" y="170"/>
                </a:lnTo>
                <a:lnTo>
                  <a:pt x="3317" y="172"/>
                </a:lnTo>
                <a:lnTo>
                  <a:pt x="3325" y="178"/>
                </a:lnTo>
                <a:lnTo>
                  <a:pt x="3327" y="174"/>
                </a:lnTo>
                <a:lnTo>
                  <a:pt x="3319" y="170"/>
                </a:lnTo>
                <a:lnTo>
                  <a:pt x="3320" y="170"/>
                </a:lnTo>
                <a:lnTo>
                  <a:pt x="3319" y="169"/>
                </a:lnTo>
                <a:close/>
                <a:moveTo>
                  <a:pt x="3317" y="174"/>
                </a:moveTo>
                <a:lnTo>
                  <a:pt x="3318" y="176"/>
                </a:lnTo>
                <a:lnTo>
                  <a:pt x="3320" y="177"/>
                </a:lnTo>
                <a:lnTo>
                  <a:pt x="3320" y="176"/>
                </a:lnTo>
                <a:lnTo>
                  <a:pt x="3320" y="174"/>
                </a:lnTo>
                <a:lnTo>
                  <a:pt x="3317" y="174"/>
                </a:lnTo>
                <a:close/>
                <a:moveTo>
                  <a:pt x="3318" y="176"/>
                </a:moveTo>
                <a:lnTo>
                  <a:pt x="3317" y="176"/>
                </a:lnTo>
                <a:lnTo>
                  <a:pt x="3318" y="176"/>
                </a:lnTo>
                <a:close/>
                <a:moveTo>
                  <a:pt x="3579" y="170"/>
                </a:moveTo>
                <a:lnTo>
                  <a:pt x="3578" y="170"/>
                </a:lnTo>
                <a:lnTo>
                  <a:pt x="3570" y="176"/>
                </a:lnTo>
                <a:lnTo>
                  <a:pt x="3579" y="172"/>
                </a:lnTo>
                <a:lnTo>
                  <a:pt x="3579" y="170"/>
                </a:lnTo>
                <a:close/>
                <a:moveTo>
                  <a:pt x="3317" y="174"/>
                </a:moveTo>
                <a:lnTo>
                  <a:pt x="3313" y="174"/>
                </a:lnTo>
                <a:lnTo>
                  <a:pt x="3318" y="176"/>
                </a:lnTo>
                <a:lnTo>
                  <a:pt x="3317" y="174"/>
                </a:lnTo>
                <a:close/>
                <a:moveTo>
                  <a:pt x="3320" y="174"/>
                </a:moveTo>
                <a:lnTo>
                  <a:pt x="3320" y="174"/>
                </a:lnTo>
                <a:close/>
                <a:moveTo>
                  <a:pt x="3275" y="164"/>
                </a:moveTo>
                <a:lnTo>
                  <a:pt x="3266" y="168"/>
                </a:lnTo>
                <a:lnTo>
                  <a:pt x="3268" y="170"/>
                </a:lnTo>
                <a:lnTo>
                  <a:pt x="3270" y="172"/>
                </a:lnTo>
                <a:lnTo>
                  <a:pt x="3276" y="174"/>
                </a:lnTo>
                <a:lnTo>
                  <a:pt x="3279" y="172"/>
                </a:lnTo>
                <a:lnTo>
                  <a:pt x="3281" y="172"/>
                </a:lnTo>
                <a:lnTo>
                  <a:pt x="3275" y="164"/>
                </a:lnTo>
                <a:close/>
                <a:moveTo>
                  <a:pt x="3300" y="172"/>
                </a:moveTo>
                <a:lnTo>
                  <a:pt x="3310" y="174"/>
                </a:lnTo>
                <a:lnTo>
                  <a:pt x="3310" y="173"/>
                </a:lnTo>
                <a:lnTo>
                  <a:pt x="3300" y="172"/>
                </a:lnTo>
                <a:close/>
                <a:moveTo>
                  <a:pt x="3310" y="173"/>
                </a:moveTo>
                <a:lnTo>
                  <a:pt x="3310" y="174"/>
                </a:lnTo>
                <a:lnTo>
                  <a:pt x="3310" y="173"/>
                </a:lnTo>
                <a:close/>
                <a:moveTo>
                  <a:pt x="3320" y="170"/>
                </a:moveTo>
                <a:lnTo>
                  <a:pt x="3319" y="170"/>
                </a:lnTo>
                <a:lnTo>
                  <a:pt x="3327" y="174"/>
                </a:lnTo>
                <a:lnTo>
                  <a:pt x="3320" y="170"/>
                </a:lnTo>
                <a:close/>
                <a:moveTo>
                  <a:pt x="3328" y="166"/>
                </a:moveTo>
                <a:lnTo>
                  <a:pt x="3320" y="170"/>
                </a:lnTo>
                <a:lnTo>
                  <a:pt x="3327" y="174"/>
                </a:lnTo>
                <a:lnTo>
                  <a:pt x="3329" y="172"/>
                </a:lnTo>
                <a:lnTo>
                  <a:pt x="3329" y="168"/>
                </a:lnTo>
                <a:lnTo>
                  <a:pt x="3328" y="166"/>
                </a:lnTo>
                <a:close/>
                <a:moveTo>
                  <a:pt x="3564" y="168"/>
                </a:moveTo>
                <a:lnTo>
                  <a:pt x="3554" y="170"/>
                </a:lnTo>
                <a:lnTo>
                  <a:pt x="3555" y="172"/>
                </a:lnTo>
                <a:lnTo>
                  <a:pt x="3556" y="174"/>
                </a:lnTo>
                <a:lnTo>
                  <a:pt x="3564" y="168"/>
                </a:lnTo>
                <a:close/>
                <a:moveTo>
                  <a:pt x="3317" y="172"/>
                </a:moveTo>
                <a:lnTo>
                  <a:pt x="3317" y="174"/>
                </a:lnTo>
                <a:lnTo>
                  <a:pt x="3320" y="174"/>
                </a:lnTo>
                <a:lnTo>
                  <a:pt x="3317" y="172"/>
                </a:lnTo>
                <a:close/>
                <a:moveTo>
                  <a:pt x="3315" y="170"/>
                </a:moveTo>
                <a:lnTo>
                  <a:pt x="3310" y="172"/>
                </a:lnTo>
                <a:lnTo>
                  <a:pt x="3310" y="173"/>
                </a:lnTo>
                <a:lnTo>
                  <a:pt x="3317" y="174"/>
                </a:lnTo>
                <a:lnTo>
                  <a:pt x="3317" y="172"/>
                </a:lnTo>
                <a:lnTo>
                  <a:pt x="3315" y="170"/>
                </a:lnTo>
                <a:close/>
                <a:moveTo>
                  <a:pt x="3300" y="169"/>
                </a:moveTo>
                <a:lnTo>
                  <a:pt x="3300" y="172"/>
                </a:lnTo>
                <a:lnTo>
                  <a:pt x="3310" y="173"/>
                </a:lnTo>
                <a:lnTo>
                  <a:pt x="3310" y="172"/>
                </a:lnTo>
                <a:lnTo>
                  <a:pt x="3309" y="170"/>
                </a:lnTo>
                <a:lnTo>
                  <a:pt x="3302" y="170"/>
                </a:lnTo>
                <a:lnTo>
                  <a:pt x="3300" y="169"/>
                </a:lnTo>
                <a:close/>
                <a:moveTo>
                  <a:pt x="3278" y="161"/>
                </a:moveTo>
                <a:lnTo>
                  <a:pt x="3274" y="163"/>
                </a:lnTo>
                <a:lnTo>
                  <a:pt x="3281" y="172"/>
                </a:lnTo>
                <a:lnTo>
                  <a:pt x="3283" y="170"/>
                </a:lnTo>
                <a:lnTo>
                  <a:pt x="3281" y="168"/>
                </a:lnTo>
                <a:lnTo>
                  <a:pt x="3279" y="166"/>
                </a:lnTo>
                <a:lnTo>
                  <a:pt x="3276" y="164"/>
                </a:lnTo>
                <a:lnTo>
                  <a:pt x="3278" y="161"/>
                </a:lnTo>
                <a:close/>
                <a:moveTo>
                  <a:pt x="3309" y="169"/>
                </a:moveTo>
                <a:lnTo>
                  <a:pt x="3309" y="169"/>
                </a:lnTo>
                <a:lnTo>
                  <a:pt x="3309" y="170"/>
                </a:lnTo>
                <a:lnTo>
                  <a:pt x="3310" y="172"/>
                </a:lnTo>
                <a:lnTo>
                  <a:pt x="3309" y="169"/>
                </a:lnTo>
                <a:close/>
                <a:moveTo>
                  <a:pt x="3310" y="172"/>
                </a:moveTo>
                <a:lnTo>
                  <a:pt x="3310" y="172"/>
                </a:lnTo>
                <a:close/>
                <a:moveTo>
                  <a:pt x="3317" y="170"/>
                </a:moveTo>
                <a:lnTo>
                  <a:pt x="3315" y="170"/>
                </a:lnTo>
                <a:lnTo>
                  <a:pt x="3317" y="172"/>
                </a:lnTo>
                <a:lnTo>
                  <a:pt x="3317" y="170"/>
                </a:lnTo>
                <a:close/>
                <a:moveTo>
                  <a:pt x="3309" y="169"/>
                </a:moveTo>
                <a:lnTo>
                  <a:pt x="3310" y="172"/>
                </a:lnTo>
                <a:lnTo>
                  <a:pt x="3309" y="170"/>
                </a:lnTo>
                <a:lnTo>
                  <a:pt x="3309" y="169"/>
                </a:lnTo>
                <a:close/>
                <a:moveTo>
                  <a:pt x="3309" y="169"/>
                </a:moveTo>
                <a:lnTo>
                  <a:pt x="3310" y="172"/>
                </a:lnTo>
                <a:lnTo>
                  <a:pt x="3315" y="170"/>
                </a:lnTo>
                <a:lnTo>
                  <a:pt x="3314" y="170"/>
                </a:lnTo>
                <a:lnTo>
                  <a:pt x="3310" y="170"/>
                </a:lnTo>
                <a:lnTo>
                  <a:pt x="3309" y="169"/>
                </a:lnTo>
                <a:close/>
                <a:moveTo>
                  <a:pt x="3314" y="166"/>
                </a:moveTo>
                <a:lnTo>
                  <a:pt x="3312" y="168"/>
                </a:lnTo>
                <a:lnTo>
                  <a:pt x="3315" y="170"/>
                </a:lnTo>
                <a:lnTo>
                  <a:pt x="3317" y="170"/>
                </a:lnTo>
                <a:lnTo>
                  <a:pt x="3316" y="167"/>
                </a:lnTo>
                <a:lnTo>
                  <a:pt x="3314" y="166"/>
                </a:lnTo>
                <a:close/>
                <a:moveTo>
                  <a:pt x="3285" y="164"/>
                </a:moveTo>
                <a:lnTo>
                  <a:pt x="3283" y="165"/>
                </a:lnTo>
                <a:lnTo>
                  <a:pt x="3283" y="166"/>
                </a:lnTo>
                <a:lnTo>
                  <a:pt x="3285" y="168"/>
                </a:lnTo>
                <a:lnTo>
                  <a:pt x="3283" y="170"/>
                </a:lnTo>
                <a:lnTo>
                  <a:pt x="3284" y="170"/>
                </a:lnTo>
                <a:lnTo>
                  <a:pt x="3289" y="170"/>
                </a:lnTo>
                <a:lnTo>
                  <a:pt x="3292" y="168"/>
                </a:lnTo>
                <a:lnTo>
                  <a:pt x="3286" y="168"/>
                </a:lnTo>
                <a:lnTo>
                  <a:pt x="3287" y="166"/>
                </a:lnTo>
                <a:lnTo>
                  <a:pt x="3288" y="166"/>
                </a:lnTo>
                <a:lnTo>
                  <a:pt x="3285" y="164"/>
                </a:lnTo>
                <a:close/>
                <a:moveTo>
                  <a:pt x="3304" y="164"/>
                </a:moveTo>
                <a:lnTo>
                  <a:pt x="3301" y="168"/>
                </a:lnTo>
                <a:lnTo>
                  <a:pt x="3301" y="169"/>
                </a:lnTo>
                <a:lnTo>
                  <a:pt x="3302" y="170"/>
                </a:lnTo>
                <a:lnTo>
                  <a:pt x="3307" y="170"/>
                </a:lnTo>
                <a:lnTo>
                  <a:pt x="3308" y="169"/>
                </a:lnTo>
                <a:lnTo>
                  <a:pt x="3308" y="168"/>
                </a:lnTo>
                <a:lnTo>
                  <a:pt x="3306" y="168"/>
                </a:lnTo>
                <a:lnTo>
                  <a:pt x="3306" y="166"/>
                </a:lnTo>
                <a:lnTo>
                  <a:pt x="3304" y="164"/>
                </a:lnTo>
                <a:close/>
                <a:moveTo>
                  <a:pt x="3309" y="169"/>
                </a:moveTo>
                <a:lnTo>
                  <a:pt x="3307" y="170"/>
                </a:lnTo>
                <a:lnTo>
                  <a:pt x="3309" y="170"/>
                </a:lnTo>
                <a:lnTo>
                  <a:pt x="3309" y="169"/>
                </a:lnTo>
                <a:close/>
                <a:moveTo>
                  <a:pt x="3311" y="167"/>
                </a:moveTo>
                <a:lnTo>
                  <a:pt x="3310" y="168"/>
                </a:lnTo>
                <a:lnTo>
                  <a:pt x="3309" y="168"/>
                </a:lnTo>
                <a:lnTo>
                  <a:pt x="3309" y="169"/>
                </a:lnTo>
                <a:lnTo>
                  <a:pt x="3310" y="170"/>
                </a:lnTo>
                <a:lnTo>
                  <a:pt x="3312" y="168"/>
                </a:lnTo>
                <a:lnTo>
                  <a:pt x="3311" y="167"/>
                </a:lnTo>
                <a:close/>
                <a:moveTo>
                  <a:pt x="3312" y="168"/>
                </a:moveTo>
                <a:lnTo>
                  <a:pt x="3310" y="170"/>
                </a:lnTo>
                <a:lnTo>
                  <a:pt x="3314" y="170"/>
                </a:lnTo>
                <a:lnTo>
                  <a:pt x="3312" y="168"/>
                </a:lnTo>
                <a:close/>
                <a:moveTo>
                  <a:pt x="3563" y="160"/>
                </a:moveTo>
                <a:lnTo>
                  <a:pt x="3553" y="162"/>
                </a:lnTo>
                <a:lnTo>
                  <a:pt x="3554" y="170"/>
                </a:lnTo>
                <a:lnTo>
                  <a:pt x="3564" y="168"/>
                </a:lnTo>
                <a:lnTo>
                  <a:pt x="3572" y="162"/>
                </a:lnTo>
                <a:lnTo>
                  <a:pt x="3573" y="162"/>
                </a:lnTo>
                <a:lnTo>
                  <a:pt x="3563" y="160"/>
                </a:lnTo>
                <a:close/>
                <a:moveTo>
                  <a:pt x="3316" y="167"/>
                </a:moveTo>
                <a:lnTo>
                  <a:pt x="3317" y="170"/>
                </a:lnTo>
                <a:lnTo>
                  <a:pt x="3319" y="169"/>
                </a:lnTo>
                <a:lnTo>
                  <a:pt x="3316" y="167"/>
                </a:lnTo>
                <a:close/>
                <a:moveTo>
                  <a:pt x="3283" y="165"/>
                </a:moveTo>
                <a:lnTo>
                  <a:pt x="3281" y="168"/>
                </a:lnTo>
                <a:lnTo>
                  <a:pt x="3283" y="170"/>
                </a:lnTo>
                <a:lnTo>
                  <a:pt x="3285" y="168"/>
                </a:lnTo>
                <a:lnTo>
                  <a:pt x="3283" y="165"/>
                </a:lnTo>
                <a:close/>
                <a:moveTo>
                  <a:pt x="3308" y="168"/>
                </a:moveTo>
                <a:lnTo>
                  <a:pt x="3309" y="169"/>
                </a:lnTo>
                <a:lnTo>
                  <a:pt x="3308" y="168"/>
                </a:lnTo>
                <a:close/>
                <a:moveTo>
                  <a:pt x="3318" y="163"/>
                </a:moveTo>
                <a:lnTo>
                  <a:pt x="3317" y="163"/>
                </a:lnTo>
                <a:lnTo>
                  <a:pt x="3316" y="164"/>
                </a:lnTo>
                <a:lnTo>
                  <a:pt x="3316" y="166"/>
                </a:lnTo>
                <a:lnTo>
                  <a:pt x="3316" y="167"/>
                </a:lnTo>
                <a:lnTo>
                  <a:pt x="3319" y="169"/>
                </a:lnTo>
                <a:lnTo>
                  <a:pt x="3328" y="166"/>
                </a:lnTo>
                <a:lnTo>
                  <a:pt x="3328" y="164"/>
                </a:lnTo>
                <a:lnTo>
                  <a:pt x="3317" y="164"/>
                </a:lnTo>
                <a:lnTo>
                  <a:pt x="3318" y="163"/>
                </a:lnTo>
                <a:close/>
                <a:moveTo>
                  <a:pt x="3303" y="160"/>
                </a:moveTo>
                <a:lnTo>
                  <a:pt x="3299" y="168"/>
                </a:lnTo>
                <a:lnTo>
                  <a:pt x="3300" y="169"/>
                </a:lnTo>
                <a:lnTo>
                  <a:pt x="3301" y="168"/>
                </a:lnTo>
                <a:lnTo>
                  <a:pt x="3304" y="164"/>
                </a:lnTo>
                <a:lnTo>
                  <a:pt x="3305" y="162"/>
                </a:lnTo>
                <a:lnTo>
                  <a:pt x="3303" y="160"/>
                </a:lnTo>
                <a:close/>
                <a:moveTo>
                  <a:pt x="3309" y="169"/>
                </a:moveTo>
                <a:lnTo>
                  <a:pt x="3309" y="169"/>
                </a:lnTo>
                <a:close/>
                <a:moveTo>
                  <a:pt x="3308" y="166"/>
                </a:moveTo>
                <a:lnTo>
                  <a:pt x="3308" y="166"/>
                </a:lnTo>
                <a:lnTo>
                  <a:pt x="3308" y="167"/>
                </a:lnTo>
                <a:lnTo>
                  <a:pt x="3308" y="168"/>
                </a:lnTo>
                <a:lnTo>
                  <a:pt x="3309" y="169"/>
                </a:lnTo>
                <a:lnTo>
                  <a:pt x="3309" y="167"/>
                </a:lnTo>
                <a:lnTo>
                  <a:pt x="3308" y="166"/>
                </a:lnTo>
                <a:close/>
                <a:moveTo>
                  <a:pt x="3309" y="167"/>
                </a:moveTo>
                <a:lnTo>
                  <a:pt x="3309" y="169"/>
                </a:lnTo>
                <a:lnTo>
                  <a:pt x="3309" y="167"/>
                </a:lnTo>
                <a:close/>
                <a:moveTo>
                  <a:pt x="3309" y="167"/>
                </a:moveTo>
                <a:lnTo>
                  <a:pt x="3309" y="168"/>
                </a:lnTo>
                <a:lnTo>
                  <a:pt x="3310" y="168"/>
                </a:lnTo>
                <a:lnTo>
                  <a:pt x="3309" y="167"/>
                </a:lnTo>
                <a:close/>
                <a:moveTo>
                  <a:pt x="3312" y="165"/>
                </a:moveTo>
                <a:lnTo>
                  <a:pt x="3311" y="167"/>
                </a:lnTo>
                <a:lnTo>
                  <a:pt x="3312" y="168"/>
                </a:lnTo>
                <a:lnTo>
                  <a:pt x="3314" y="166"/>
                </a:lnTo>
                <a:lnTo>
                  <a:pt x="3312" y="165"/>
                </a:lnTo>
                <a:close/>
                <a:moveTo>
                  <a:pt x="3306" y="163"/>
                </a:moveTo>
                <a:lnTo>
                  <a:pt x="3306" y="166"/>
                </a:lnTo>
                <a:lnTo>
                  <a:pt x="3308" y="168"/>
                </a:lnTo>
                <a:lnTo>
                  <a:pt x="3308" y="167"/>
                </a:lnTo>
                <a:lnTo>
                  <a:pt x="3308" y="166"/>
                </a:lnTo>
                <a:lnTo>
                  <a:pt x="3308" y="165"/>
                </a:lnTo>
                <a:lnTo>
                  <a:pt x="3306" y="163"/>
                </a:lnTo>
                <a:close/>
                <a:moveTo>
                  <a:pt x="3265" y="165"/>
                </a:moveTo>
                <a:lnTo>
                  <a:pt x="3266" y="168"/>
                </a:lnTo>
                <a:lnTo>
                  <a:pt x="3270" y="166"/>
                </a:lnTo>
                <a:lnTo>
                  <a:pt x="3267" y="166"/>
                </a:lnTo>
                <a:lnTo>
                  <a:pt x="3265" y="165"/>
                </a:lnTo>
                <a:close/>
                <a:moveTo>
                  <a:pt x="3281" y="163"/>
                </a:moveTo>
                <a:lnTo>
                  <a:pt x="3279" y="166"/>
                </a:lnTo>
                <a:lnTo>
                  <a:pt x="3281" y="168"/>
                </a:lnTo>
                <a:lnTo>
                  <a:pt x="3283" y="166"/>
                </a:lnTo>
                <a:lnTo>
                  <a:pt x="3283" y="165"/>
                </a:lnTo>
                <a:lnTo>
                  <a:pt x="3281" y="163"/>
                </a:lnTo>
                <a:close/>
                <a:moveTo>
                  <a:pt x="3289" y="162"/>
                </a:moveTo>
                <a:lnTo>
                  <a:pt x="3288" y="166"/>
                </a:lnTo>
                <a:lnTo>
                  <a:pt x="3287" y="166"/>
                </a:lnTo>
                <a:lnTo>
                  <a:pt x="3286" y="168"/>
                </a:lnTo>
                <a:lnTo>
                  <a:pt x="3292" y="168"/>
                </a:lnTo>
                <a:lnTo>
                  <a:pt x="3289" y="162"/>
                </a:lnTo>
                <a:close/>
                <a:moveTo>
                  <a:pt x="3290" y="161"/>
                </a:moveTo>
                <a:lnTo>
                  <a:pt x="3290" y="162"/>
                </a:lnTo>
                <a:lnTo>
                  <a:pt x="3289" y="163"/>
                </a:lnTo>
                <a:lnTo>
                  <a:pt x="3292" y="168"/>
                </a:lnTo>
                <a:lnTo>
                  <a:pt x="3294" y="168"/>
                </a:lnTo>
                <a:lnTo>
                  <a:pt x="3294" y="167"/>
                </a:lnTo>
                <a:lnTo>
                  <a:pt x="3293" y="166"/>
                </a:lnTo>
                <a:lnTo>
                  <a:pt x="3291" y="162"/>
                </a:lnTo>
                <a:lnTo>
                  <a:pt x="3290" y="161"/>
                </a:lnTo>
                <a:close/>
                <a:moveTo>
                  <a:pt x="3294" y="167"/>
                </a:moveTo>
                <a:lnTo>
                  <a:pt x="3294" y="168"/>
                </a:lnTo>
                <a:lnTo>
                  <a:pt x="3294" y="167"/>
                </a:lnTo>
                <a:close/>
                <a:moveTo>
                  <a:pt x="3294" y="167"/>
                </a:moveTo>
                <a:lnTo>
                  <a:pt x="3294" y="168"/>
                </a:lnTo>
                <a:lnTo>
                  <a:pt x="3296" y="167"/>
                </a:lnTo>
                <a:lnTo>
                  <a:pt x="3294" y="167"/>
                </a:lnTo>
                <a:close/>
                <a:moveTo>
                  <a:pt x="3297" y="167"/>
                </a:moveTo>
                <a:lnTo>
                  <a:pt x="3296" y="167"/>
                </a:lnTo>
                <a:lnTo>
                  <a:pt x="3297" y="168"/>
                </a:lnTo>
                <a:lnTo>
                  <a:pt x="3297" y="167"/>
                </a:lnTo>
                <a:close/>
                <a:moveTo>
                  <a:pt x="3297" y="167"/>
                </a:moveTo>
                <a:lnTo>
                  <a:pt x="3297" y="167"/>
                </a:lnTo>
                <a:lnTo>
                  <a:pt x="3297" y="168"/>
                </a:lnTo>
                <a:lnTo>
                  <a:pt x="3297" y="167"/>
                </a:lnTo>
                <a:close/>
                <a:moveTo>
                  <a:pt x="3301" y="159"/>
                </a:moveTo>
                <a:lnTo>
                  <a:pt x="3301" y="159"/>
                </a:lnTo>
                <a:lnTo>
                  <a:pt x="3301" y="160"/>
                </a:lnTo>
                <a:lnTo>
                  <a:pt x="3301" y="161"/>
                </a:lnTo>
                <a:lnTo>
                  <a:pt x="3301" y="162"/>
                </a:lnTo>
                <a:lnTo>
                  <a:pt x="3299" y="166"/>
                </a:lnTo>
                <a:lnTo>
                  <a:pt x="3297" y="167"/>
                </a:lnTo>
                <a:lnTo>
                  <a:pt x="3297" y="168"/>
                </a:lnTo>
                <a:lnTo>
                  <a:pt x="3299" y="168"/>
                </a:lnTo>
                <a:lnTo>
                  <a:pt x="3303" y="160"/>
                </a:lnTo>
                <a:lnTo>
                  <a:pt x="3302" y="159"/>
                </a:lnTo>
                <a:lnTo>
                  <a:pt x="3301" y="159"/>
                </a:lnTo>
                <a:close/>
                <a:moveTo>
                  <a:pt x="3306" y="166"/>
                </a:moveTo>
                <a:lnTo>
                  <a:pt x="3306" y="168"/>
                </a:lnTo>
                <a:lnTo>
                  <a:pt x="3308" y="168"/>
                </a:lnTo>
                <a:lnTo>
                  <a:pt x="3306" y="166"/>
                </a:lnTo>
                <a:close/>
                <a:moveTo>
                  <a:pt x="3310" y="168"/>
                </a:moveTo>
                <a:lnTo>
                  <a:pt x="3310" y="168"/>
                </a:lnTo>
                <a:close/>
                <a:moveTo>
                  <a:pt x="3310" y="167"/>
                </a:moveTo>
                <a:lnTo>
                  <a:pt x="3310" y="168"/>
                </a:lnTo>
                <a:lnTo>
                  <a:pt x="3311" y="167"/>
                </a:lnTo>
                <a:lnTo>
                  <a:pt x="3310" y="167"/>
                </a:lnTo>
                <a:close/>
                <a:moveTo>
                  <a:pt x="3572" y="162"/>
                </a:moveTo>
                <a:lnTo>
                  <a:pt x="3564" y="168"/>
                </a:lnTo>
                <a:lnTo>
                  <a:pt x="3574" y="166"/>
                </a:lnTo>
                <a:lnTo>
                  <a:pt x="3574" y="165"/>
                </a:lnTo>
                <a:lnTo>
                  <a:pt x="3574" y="164"/>
                </a:lnTo>
                <a:lnTo>
                  <a:pt x="3572" y="162"/>
                </a:lnTo>
                <a:close/>
                <a:moveTo>
                  <a:pt x="3309" y="166"/>
                </a:moveTo>
                <a:lnTo>
                  <a:pt x="3309" y="167"/>
                </a:lnTo>
                <a:lnTo>
                  <a:pt x="3310" y="168"/>
                </a:lnTo>
                <a:lnTo>
                  <a:pt x="3310" y="167"/>
                </a:lnTo>
                <a:lnTo>
                  <a:pt x="3309" y="166"/>
                </a:lnTo>
                <a:close/>
                <a:moveTo>
                  <a:pt x="3293" y="159"/>
                </a:moveTo>
                <a:lnTo>
                  <a:pt x="3291" y="160"/>
                </a:lnTo>
                <a:lnTo>
                  <a:pt x="3294" y="167"/>
                </a:lnTo>
                <a:lnTo>
                  <a:pt x="3296" y="167"/>
                </a:lnTo>
                <a:lnTo>
                  <a:pt x="3297" y="167"/>
                </a:lnTo>
                <a:lnTo>
                  <a:pt x="3300" y="162"/>
                </a:lnTo>
                <a:lnTo>
                  <a:pt x="3294" y="162"/>
                </a:lnTo>
                <a:lnTo>
                  <a:pt x="3294" y="161"/>
                </a:lnTo>
                <a:lnTo>
                  <a:pt x="3293" y="159"/>
                </a:lnTo>
                <a:close/>
                <a:moveTo>
                  <a:pt x="3316" y="164"/>
                </a:moveTo>
                <a:lnTo>
                  <a:pt x="3314" y="166"/>
                </a:lnTo>
                <a:lnTo>
                  <a:pt x="3316" y="167"/>
                </a:lnTo>
                <a:lnTo>
                  <a:pt x="3316" y="164"/>
                </a:lnTo>
                <a:close/>
                <a:moveTo>
                  <a:pt x="3312" y="165"/>
                </a:moveTo>
                <a:lnTo>
                  <a:pt x="3310" y="165"/>
                </a:lnTo>
                <a:lnTo>
                  <a:pt x="3310" y="167"/>
                </a:lnTo>
                <a:lnTo>
                  <a:pt x="3311" y="167"/>
                </a:lnTo>
                <a:lnTo>
                  <a:pt x="3312" y="165"/>
                </a:lnTo>
                <a:close/>
                <a:moveTo>
                  <a:pt x="3310" y="165"/>
                </a:moveTo>
                <a:lnTo>
                  <a:pt x="3309" y="165"/>
                </a:lnTo>
                <a:lnTo>
                  <a:pt x="3309" y="166"/>
                </a:lnTo>
                <a:lnTo>
                  <a:pt x="3310" y="167"/>
                </a:lnTo>
                <a:lnTo>
                  <a:pt x="3310" y="165"/>
                </a:lnTo>
                <a:close/>
                <a:moveTo>
                  <a:pt x="3309" y="166"/>
                </a:moveTo>
                <a:lnTo>
                  <a:pt x="3308" y="166"/>
                </a:lnTo>
                <a:lnTo>
                  <a:pt x="3309" y="167"/>
                </a:lnTo>
                <a:lnTo>
                  <a:pt x="3309" y="166"/>
                </a:lnTo>
                <a:close/>
                <a:moveTo>
                  <a:pt x="3300" y="160"/>
                </a:moveTo>
                <a:lnTo>
                  <a:pt x="3297" y="167"/>
                </a:lnTo>
                <a:lnTo>
                  <a:pt x="3300" y="161"/>
                </a:lnTo>
                <a:lnTo>
                  <a:pt x="3300" y="160"/>
                </a:lnTo>
                <a:close/>
                <a:moveTo>
                  <a:pt x="3291" y="160"/>
                </a:moveTo>
                <a:lnTo>
                  <a:pt x="3291" y="161"/>
                </a:lnTo>
                <a:lnTo>
                  <a:pt x="3294" y="167"/>
                </a:lnTo>
                <a:lnTo>
                  <a:pt x="3291" y="160"/>
                </a:lnTo>
                <a:close/>
                <a:moveTo>
                  <a:pt x="3300" y="161"/>
                </a:moveTo>
                <a:lnTo>
                  <a:pt x="3297" y="167"/>
                </a:lnTo>
                <a:lnTo>
                  <a:pt x="3299" y="166"/>
                </a:lnTo>
                <a:lnTo>
                  <a:pt x="3301" y="162"/>
                </a:lnTo>
                <a:lnTo>
                  <a:pt x="3300" y="161"/>
                </a:lnTo>
                <a:close/>
                <a:moveTo>
                  <a:pt x="3291" y="161"/>
                </a:moveTo>
                <a:lnTo>
                  <a:pt x="3291" y="162"/>
                </a:lnTo>
                <a:lnTo>
                  <a:pt x="3293" y="166"/>
                </a:lnTo>
                <a:lnTo>
                  <a:pt x="3294" y="167"/>
                </a:lnTo>
                <a:lnTo>
                  <a:pt x="3291" y="161"/>
                </a:lnTo>
                <a:close/>
                <a:moveTo>
                  <a:pt x="3309" y="166"/>
                </a:moveTo>
                <a:lnTo>
                  <a:pt x="3309" y="166"/>
                </a:lnTo>
                <a:close/>
                <a:moveTo>
                  <a:pt x="3306" y="164"/>
                </a:moveTo>
                <a:lnTo>
                  <a:pt x="3304" y="164"/>
                </a:lnTo>
                <a:lnTo>
                  <a:pt x="3306" y="166"/>
                </a:lnTo>
                <a:lnTo>
                  <a:pt x="3306" y="164"/>
                </a:lnTo>
                <a:close/>
                <a:moveTo>
                  <a:pt x="3316" y="163"/>
                </a:moveTo>
                <a:lnTo>
                  <a:pt x="3313" y="164"/>
                </a:lnTo>
                <a:lnTo>
                  <a:pt x="3312" y="165"/>
                </a:lnTo>
                <a:lnTo>
                  <a:pt x="3314" y="166"/>
                </a:lnTo>
                <a:lnTo>
                  <a:pt x="3316" y="164"/>
                </a:lnTo>
                <a:lnTo>
                  <a:pt x="3316" y="163"/>
                </a:lnTo>
                <a:close/>
                <a:moveTo>
                  <a:pt x="3270" y="157"/>
                </a:moveTo>
                <a:lnTo>
                  <a:pt x="3263" y="160"/>
                </a:lnTo>
                <a:lnTo>
                  <a:pt x="3262" y="160"/>
                </a:lnTo>
                <a:lnTo>
                  <a:pt x="3265" y="165"/>
                </a:lnTo>
                <a:lnTo>
                  <a:pt x="3267" y="166"/>
                </a:lnTo>
                <a:lnTo>
                  <a:pt x="3270" y="158"/>
                </a:lnTo>
                <a:lnTo>
                  <a:pt x="3270" y="157"/>
                </a:lnTo>
                <a:close/>
                <a:moveTo>
                  <a:pt x="3270" y="158"/>
                </a:moveTo>
                <a:lnTo>
                  <a:pt x="3267" y="166"/>
                </a:lnTo>
                <a:lnTo>
                  <a:pt x="3270" y="166"/>
                </a:lnTo>
                <a:lnTo>
                  <a:pt x="3274" y="163"/>
                </a:lnTo>
                <a:lnTo>
                  <a:pt x="3270" y="158"/>
                </a:lnTo>
                <a:close/>
                <a:moveTo>
                  <a:pt x="3279" y="166"/>
                </a:moveTo>
                <a:lnTo>
                  <a:pt x="3279" y="166"/>
                </a:lnTo>
                <a:close/>
                <a:moveTo>
                  <a:pt x="3280" y="162"/>
                </a:moveTo>
                <a:lnTo>
                  <a:pt x="3278" y="164"/>
                </a:lnTo>
                <a:lnTo>
                  <a:pt x="3279" y="166"/>
                </a:lnTo>
                <a:lnTo>
                  <a:pt x="3281" y="163"/>
                </a:lnTo>
                <a:lnTo>
                  <a:pt x="3280" y="162"/>
                </a:lnTo>
                <a:close/>
                <a:moveTo>
                  <a:pt x="3288" y="160"/>
                </a:moveTo>
                <a:lnTo>
                  <a:pt x="3285" y="164"/>
                </a:lnTo>
                <a:lnTo>
                  <a:pt x="3288" y="166"/>
                </a:lnTo>
                <a:lnTo>
                  <a:pt x="3289" y="163"/>
                </a:lnTo>
                <a:lnTo>
                  <a:pt x="3289" y="162"/>
                </a:lnTo>
                <a:lnTo>
                  <a:pt x="3288" y="160"/>
                </a:lnTo>
                <a:close/>
                <a:moveTo>
                  <a:pt x="3279" y="160"/>
                </a:moveTo>
                <a:lnTo>
                  <a:pt x="3278" y="161"/>
                </a:lnTo>
                <a:lnTo>
                  <a:pt x="3276" y="164"/>
                </a:lnTo>
                <a:lnTo>
                  <a:pt x="3279" y="166"/>
                </a:lnTo>
                <a:lnTo>
                  <a:pt x="3278" y="164"/>
                </a:lnTo>
                <a:lnTo>
                  <a:pt x="3280" y="162"/>
                </a:lnTo>
                <a:lnTo>
                  <a:pt x="3279" y="160"/>
                </a:lnTo>
                <a:close/>
                <a:moveTo>
                  <a:pt x="3309" y="165"/>
                </a:moveTo>
                <a:lnTo>
                  <a:pt x="3309" y="165"/>
                </a:lnTo>
                <a:lnTo>
                  <a:pt x="3309" y="166"/>
                </a:lnTo>
                <a:lnTo>
                  <a:pt x="3309" y="165"/>
                </a:lnTo>
                <a:close/>
                <a:moveTo>
                  <a:pt x="3308" y="160"/>
                </a:moveTo>
                <a:lnTo>
                  <a:pt x="3306" y="161"/>
                </a:lnTo>
                <a:lnTo>
                  <a:pt x="3306" y="164"/>
                </a:lnTo>
                <a:lnTo>
                  <a:pt x="3308" y="166"/>
                </a:lnTo>
                <a:lnTo>
                  <a:pt x="3309" y="166"/>
                </a:lnTo>
                <a:lnTo>
                  <a:pt x="3309" y="164"/>
                </a:lnTo>
                <a:lnTo>
                  <a:pt x="3310" y="164"/>
                </a:lnTo>
                <a:lnTo>
                  <a:pt x="3310" y="161"/>
                </a:lnTo>
                <a:lnTo>
                  <a:pt x="3309" y="160"/>
                </a:lnTo>
                <a:lnTo>
                  <a:pt x="3308" y="160"/>
                </a:lnTo>
                <a:close/>
                <a:moveTo>
                  <a:pt x="3310" y="164"/>
                </a:moveTo>
                <a:lnTo>
                  <a:pt x="3309" y="164"/>
                </a:lnTo>
                <a:lnTo>
                  <a:pt x="3309" y="166"/>
                </a:lnTo>
                <a:lnTo>
                  <a:pt x="3309" y="165"/>
                </a:lnTo>
                <a:lnTo>
                  <a:pt x="3310" y="165"/>
                </a:lnTo>
                <a:lnTo>
                  <a:pt x="3310" y="164"/>
                </a:lnTo>
                <a:close/>
                <a:moveTo>
                  <a:pt x="3282" y="162"/>
                </a:moveTo>
                <a:lnTo>
                  <a:pt x="3282" y="162"/>
                </a:lnTo>
                <a:lnTo>
                  <a:pt x="3281" y="163"/>
                </a:lnTo>
                <a:lnTo>
                  <a:pt x="3283" y="165"/>
                </a:lnTo>
                <a:lnTo>
                  <a:pt x="3285" y="164"/>
                </a:lnTo>
                <a:lnTo>
                  <a:pt x="3282" y="162"/>
                </a:lnTo>
                <a:close/>
                <a:moveTo>
                  <a:pt x="3310" y="165"/>
                </a:moveTo>
                <a:lnTo>
                  <a:pt x="3309" y="165"/>
                </a:lnTo>
                <a:lnTo>
                  <a:pt x="3310" y="165"/>
                </a:lnTo>
                <a:close/>
                <a:moveTo>
                  <a:pt x="3311" y="164"/>
                </a:moveTo>
                <a:lnTo>
                  <a:pt x="3310" y="165"/>
                </a:lnTo>
                <a:lnTo>
                  <a:pt x="3312" y="165"/>
                </a:lnTo>
                <a:lnTo>
                  <a:pt x="3311" y="164"/>
                </a:lnTo>
                <a:close/>
                <a:moveTo>
                  <a:pt x="3313" y="164"/>
                </a:moveTo>
                <a:lnTo>
                  <a:pt x="3312" y="165"/>
                </a:lnTo>
                <a:lnTo>
                  <a:pt x="3313" y="164"/>
                </a:lnTo>
                <a:close/>
                <a:moveTo>
                  <a:pt x="3272" y="152"/>
                </a:moveTo>
                <a:lnTo>
                  <a:pt x="3260" y="152"/>
                </a:lnTo>
                <a:lnTo>
                  <a:pt x="3256" y="159"/>
                </a:lnTo>
                <a:lnTo>
                  <a:pt x="3256" y="160"/>
                </a:lnTo>
                <a:lnTo>
                  <a:pt x="3265" y="165"/>
                </a:lnTo>
                <a:lnTo>
                  <a:pt x="3262" y="160"/>
                </a:lnTo>
                <a:lnTo>
                  <a:pt x="3263" y="160"/>
                </a:lnTo>
                <a:lnTo>
                  <a:pt x="3270" y="157"/>
                </a:lnTo>
                <a:lnTo>
                  <a:pt x="3269" y="156"/>
                </a:lnTo>
                <a:lnTo>
                  <a:pt x="3271" y="154"/>
                </a:lnTo>
                <a:lnTo>
                  <a:pt x="3272" y="152"/>
                </a:lnTo>
                <a:close/>
                <a:moveTo>
                  <a:pt x="3312" y="163"/>
                </a:moveTo>
                <a:lnTo>
                  <a:pt x="3310" y="164"/>
                </a:lnTo>
                <a:lnTo>
                  <a:pt x="3310" y="165"/>
                </a:lnTo>
                <a:lnTo>
                  <a:pt x="3311" y="164"/>
                </a:lnTo>
                <a:lnTo>
                  <a:pt x="3313" y="164"/>
                </a:lnTo>
                <a:lnTo>
                  <a:pt x="3312" y="163"/>
                </a:lnTo>
                <a:close/>
                <a:moveTo>
                  <a:pt x="3313" y="164"/>
                </a:moveTo>
                <a:lnTo>
                  <a:pt x="3311" y="164"/>
                </a:lnTo>
                <a:lnTo>
                  <a:pt x="3312" y="165"/>
                </a:lnTo>
                <a:lnTo>
                  <a:pt x="3313" y="164"/>
                </a:lnTo>
                <a:close/>
                <a:moveTo>
                  <a:pt x="3316" y="162"/>
                </a:moveTo>
                <a:lnTo>
                  <a:pt x="3312" y="163"/>
                </a:lnTo>
                <a:lnTo>
                  <a:pt x="3313" y="164"/>
                </a:lnTo>
                <a:lnTo>
                  <a:pt x="3316" y="163"/>
                </a:lnTo>
                <a:lnTo>
                  <a:pt x="3316" y="162"/>
                </a:lnTo>
                <a:close/>
                <a:moveTo>
                  <a:pt x="3573" y="160"/>
                </a:moveTo>
                <a:lnTo>
                  <a:pt x="3573" y="162"/>
                </a:lnTo>
                <a:lnTo>
                  <a:pt x="3572" y="162"/>
                </a:lnTo>
                <a:lnTo>
                  <a:pt x="3574" y="164"/>
                </a:lnTo>
                <a:lnTo>
                  <a:pt x="3573" y="160"/>
                </a:lnTo>
                <a:close/>
                <a:moveTo>
                  <a:pt x="3305" y="162"/>
                </a:moveTo>
                <a:lnTo>
                  <a:pt x="3303" y="164"/>
                </a:lnTo>
                <a:lnTo>
                  <a:pt x="3304" y="164"/>
                </a:lnTo>
                <a:lnTo>
                  <a:pt x="3306" y="164"/>
                </a:lnTo>
                <a:lnTo>
                  <a:pt x="3306" y="163"/>
                </a:lnTo>
                <a:lnTo>
                  <a:pt x="3305" y="162"/>
                </a:lnTo>
                <a:close/>
                <a:moveTo>
                  <a:pt x="3317" y="163"/>
                </a:moveTo>
                <a:lnTo>
                  <a:pt x="3316" y="163"/>
                </a:lnTo>
                <a:lnTo>
                  <a:pt x="3316" y="164"/>
                </a:lnTo>
                <a:lnTo>
                  <a:pt x="3317" y="163"/>
                </a:lnTo>
                <a:close/>
                <a:moveTo>
                  <a:pt x="3326" y="160"/>
                </a:moveTo>
                <a:lnTo>
                  <a:pt x="3318" y="163"/>
                </a:lnTo>
                <a:lnTo>
                  <a:pt x="3317" y="164"/>
                </a:lnTo>
                <a:lnTo>
                  <a:pt x="3326" y="160"/>
                </a:lnTo>
                <a:close/>
                <a:moveTo>
                  <a:pt x="3326" y="160"/>
                </a:moveTo>
                <a:lnTo>
                  <a:pt x="3317" y="164"/>
                </a:lnTo>
                <a:lnTo>
                  <a:pt x="3328" y="164"/>
                </a:lnTo>
                <a:lnTo>
                  <a:pt x="3326" y="160"/>
                </a:lnTo>
                <a:close/>
                <a:moveTo>
                  <a:pt x="3288" y="159"/>
                </a:moveTo>
                <a:lnTo>
                  <a:pt x="3283" y="160"/>
                </a:lnTo>
                <a:lnTo>
                  <a:pt x="3282" y="162"/>
                </a:lnTo>
                <a:lnTo>
                  <a:pt x="3285" y="164"/>
                </a:lnTo>
                <a:lnTo>
                  <a:pt x="3288" y="160"/>
                </a:lnTo>
                <a:lnTo>
                  <a:pt x="3288" y="159"/>
                </a:lnTo>
                <a:close/>
                <a:moveTo>
                  <a:pt x="3310" y="161"/>
                </a:moveTo>
                <a:lnTo>
                  <a:pt x="3310" y="164"/>
                </a:lnTo>
                <a:lnTo>
                  <a:pt x="3312" y="163"/>
                </a:lnTo>
                <a:lnTo>
                  <a:pt x="3310" y="161"/>
                </a:lnTo>
                <a:close/>
                <a:moveTo>
                  <a:pt x="3306" y="161"/>
                </a:moveTo>
                <a:lnTo>
                  <a:pt x="3305" y="162"/>
                </a:lnTo>
                <a:lnTo>
                  <a:pt x="3306" y="163"/>
                </a:lnTo>
                <a:lnTo>
                  <a:pt x="3306" y="161"/>
                </a:lnTo>
                <a:close/>
                <a:moveTo>
                  <a:pt x="3318" y="162"/>
                </a:moveTo>
                <a:lnTo>
                  <a:pt x="3316" y="162"/>
                </a:lnTo>
                <a:lnTo>
                  <a:pt x="3316" y="163"/>
                </a:lnTo>
                <a:lnTo>
                  <a:pt x="3317" y="163"/>
                </a:lnTo>
                <a:lnTo>
                  <a:pt x="3318" y="162"/>
                </a:lnTo>
                <a:close/>
                <a:moveTo>
                  <a:pt x="3272" y="155"/>
                </a:moveTo>
                <a:lnTo>
                  <a:pt x="3271" y="156"/>
                </a:lnTo>
                <a:lnTo>
                  <a:pt x="3271" y="157"/>
                </a:lnTo>
                <a:lnTo>
                  <a:pt x="3270" y="158"/>
                </a:lnTo>
                <a:lnTo>
                  <a:pt x="3274" y="163"/>
                </a:lnTo>
                <a:lnTo>
                  <a:pt x="3278" y="161"/>
                </a:lnTo>
                <a:lnTo>
                  <a:pt x="3279" y="160"/>
                </a:lnTo>
                <a:lnTo>
                  <a:pt x="3272" y="155"/>
                </a:lnTo>
                <a:close/>
                <a:moveTo>
                  <a:pt x="3281" y="161"/>
                </a:moveTo>
                <a:lnTo>
                  <a:pt x="3281" y="161"/>
                </a:lnTo>
                <a:lnTo>
                  <a:pt x="3280" y="162"/>
                </a:lnTo>
                <a:lnTo>
                  <a:pt x="3281" y="163"/>
                </a:lnTo>
                <a:lnTo>
                  <a:pt x="3282" y="162"/>
                </a:lnTo>
                <a:lnTo>
                  <a:pt x="3281" y="161"/>
                </a:lnTo>
                <a:close/>
                <a:moveTo>
                  <a:pt x="3310" y="160"/>
                </a:moveTo>
                <a:lnTo>
                  <a:pt x="3310" y="161"/>
                </a:lnTo>
                <a:lnTo>
                  <a:pt x="3312" y="163"/>
                </a:lnTo>
                <a:lnTo>
                  <a:pt x="3316" y="162"/>
                </a:lnTo>
                <a:lnTo>
                  <a:pt x="3318" y="162"/>
                </a:lnTo>
                <a:lnTo>
                  <a:pt x="3320" y="160"/>
                </a:lnTo>
                <a:lnTo>
                  <a:pt x="3311" y="160"/>
                </a:lnTo>
                <a:lnTo>
                  <a:pt x="3310" y="160"/>
                </a:lnTo>
                <a:close/>
                <a:moveTo>
                  <a:pt x="3325" y="156"/>
                </a:moveTo>
                <a:lnTo>
                  <a:pt x="3324" y="156"/>
                </a:lnTo>
                <a:lnTo>
                  <a:pt x="3318" y="163"/>
                </a:lnTo>
                <a:lnTo>
                  <a:pt x="3326" y="160"/>
                </a:lnTo>
                <a:lnTo>
                  <a:pt x="3326" y="158"/>
                </a:lnTo>
                <a:lnTo>
                  <a:pt x="3325" y="156"/>
                </a:lnTo>
                <a:close/>
                <a:moveTo>
                  <a:pt x="3289" y="159"/>
                </a:moveTo>
                <a:lnTo>
                  <a:pt x="3289" y="159"/>
                </a:lnTo>
                <a:lnTo>
                  <a:pt x="3288" y="160"/>
                </a:lnTo>
                <a:lnTo>
                  <a:pt x="3289" y="162"/>
                </a:lnTo>
                <a:lnTo>
                  <a:pt x="3290" y="161"/>
                </a:lnTo>
                <a:lnTo>
                  <a:pt x="3290" y="160"/>
                </a:lnTo>
                <a:lnTo>
                  <a:pt x="3289" y="159"/>
                </a:lnTo>
                <a:close/>
                <a:moveTo>
                  <a:pt x="3303" y="159"/>
                </a:moveTo>
                <a:lnTo>
                  <a:pt x="3303" y="159"/>
                </a:lnTo>
                <a:lnTo>
                  <a:pt x="3303" y="160"/>
                </a:lnTo>
                <a:lnTo>
                  <a:pt x="3305" y="162"/>
                </a:lnTo>
                <a:lnTo>
                  <a:pt x="3306" y="161"/>
                </a:lnTo>
                <a:lnTo>
                  <a:pt x="3306" y="159"/>
                </a:lnTo>
                <a:lnTo>
                  <a:pt x="3303" y="159"/>
                </a:lnTo>
                <a:close/>
                <a:moveTo>
                  <a:pt x="3283" y="160"/>
                </a:moveTo>
                <a:lnTo>
                  <a:pt x="3282" y="160"/>
                </a:lnTo>
                <a:lnTo>
                  <a:pt x="3281" y="161"/>
                </a:lnTo>
                <a:lnTo>
                  <a:pt x="3282" y="162"/>
                </a:lnTo>
                <a:lnTo>
                  <a:pt x="3283" y="160"/>
                </a:lnTo>
                <a:close/>
                <a:moveTo>
                  <a:pt x="3294" y="161"/>
                </a:moveTo>
                <a:lnTo>
                  <a:pt x="3294" y="162"/>
                </a:lnTo>
                <a:lnTo>
                  <a:pt x="3294" y="161"/>
                </a:lnTo>
                <a:close/>
                <a:moveTo>
                  <a:pt x="3294" y="162"/>
                </a:moveTo>
                <a:lnTo>
                  <a:pt x="3294" y="162"/>
                </a:lnTo>
                <a:lnTo>
                  <a:pt x="3295" y="162"/>
                </a:lnTo>
                <a:lnTo>
                  <a:pt x="3294" y="162"/>
                </a:lnTo>
                <a:close/>
                <a:moveTo>
                  <a:pt x="3295" y="161"/>
                </a:moveTo>
                <a:lnTo>
                  <a:pt x="3295" y="162"/>
                </a:lnTo>
                <a:lnTo>
                  <a:pt x="3295" y="161"/>
                </a:lnTo>
                <a:close/>
                <a:moveTo>
                  <a:pt x="3296" y="161"/>
                </a:moveTo>
                <a:lnTo>
                  <a:pt x="3295" y="161"/>
                </a:lnTo>
                <a:lnTo>
                  <a:pt x="3295" y="162"/>
                </a:lnTo>
                <a:lnTo>
                  <a:pt x="3298" y="162"/>
                </a:lnTo>
                <a:lnTo>
                  <a:pt x="3296" y="161"/>
                </a:lnTo>
                <a:close/>
                <a:moveTo>
                  <a:pt x="3299" y="160"/>
                </a:moveTo>
                <a:lnTo>
                  <a:pt x="3299" y="160"/>
                </a:lnTo>
                <a:lnTo>
                  <a:pt x="3296" y="161"/>
                </a:lnTo>
                <a:lnTo>
                  <a:pt x="3298" y="162"/>
                </a:lnTo>
                <a:lnTo>
                  <a:pt x="3299" y="160"/>
                </a:lnTo>
                <a:close/>
                <a:moveTo>
                  <a:pt x="3299" y="160"/>
                </a:moveTo>
                <a:lnTo>
                  <a:pt x="3298" y="162"/>
                </a:lnTo>
                <a:lnTo>
                  <a:pt x="3300" y="162"/>
                </a:lnTo>
                <a:lnTo>
                  <a:pt x="3300" y="160"/>
                </a:lnTo>
                <a:lnTo>
                  <a:pt x="3299" y="160"/>
                </a:lnTo>
                <a:close/>
                <a:moveTo>
                  <a:pt x="3553" y="158"/>
                </a:moveTo>
                <a:lnTo>
                  <a:pt x="3553" y="158"/>
                </a:lnTo>
                <a:lnTo>
                  <a:pt x="3553" y="162"/>
                </a:lnTo>
                <a:lnTo>
                  <a:pt x="3563" y="160"/>
                </a:lnTo>
                <a:lnTo>
                  <a:pt x="3553" y="158"/>
                </a:lnTo>
                <a:close/>
                <a:moveTo>
                  <a:pt x="3573" y="158"/>
                </a:moveTo>
                <a:lnTo>
                  <a:pt x="3563" y="160"/>
                </a:lnTo>
                <a:lnTo>
                  <a:pt x="3573" y="162"/>
                </a:lnTo>
                <a:lnTo>
                  <a:pt x="3573" y="160"/>
                </a:lnTo>
                <a:lnTo>
                  <a:pt x="3573" y="158"/>
                </a:lnTo>
                <a:close/>
                <a:moveTo>
                  <a:pt x="3294" y="160"/>
                </a:moveTo>
                <a:lnTo>
                  <a:pt x="3294" y="161"/>
                </a:lnTo>
                <a:lnTo>
                  <a:pt x="3294" y="162"/>
                </a:lnTo>
                <a:lnTo>
                  <a:pt x="3295" y="161"/>
                </a:lnTo>
                <a:lnTo>
                  <a:pt x="3296" y="161"/>
                </a:lnTo>
                <a:lnTo>
                  <a:pt x="3294" y="160"/>
                </a:lnTo>
                <a:close/>
                <a:moveTo>
                  <a:pt x="3280" y="160"/>
                </a:moveTo>
                <a:lnTo>
                  <a:pt x="3279" y="161"/>
                </a:lnTo>
                <a:lnTo>
                  <a:pt x="3280" y="162"/>
                </a:lnTo>
                <a:lnTo>
                  <a:pt x="3281" y="161"/>
                </a:lnTo>
                <a:lnTo>
                  <a:pt x="3280" y="161"/>
                </a:lnTo>
                <a:lnTo>
                  <a:pt x="3280" y="160"/>
                </a:lnTo>
                <a:close/>
                <a:moveTo>
                  <a:pt x="3296" y="161"/>
                </a:moveTo>
                <a:lnTo>
                  <a:pt x="3295" y="161"/>
                </a:lnTo>
                <a:lnTo>
                  <a:pt x="3296" y="161"/>
                </a:lnTo>
                <a:close/>
                <a:moveTo>
                  <a:pt x="3306" y="159"/>
                </a:moveTo>
                <a:lnTo>
                  <a:pt x="3306" y="161"/>
                </a:lnTo>
                <a:lnTo>
                  <a:pt x="3307" y="160"/>
                </a:lnTo>
                <a:lnTo>
                  <a:pt x="3306" y="159"/>
                </a:lnTo>
                <a:close/>
                <a:moveTo>
                  <a:pt x="3282" y="160"/>
                </a:moveTo>
                <a:lnTo>
                  <a:pt x="3280" y="160"/>
                </a:lnTo>
                <a:lnTo>
                  <a:pt x="3281" y="161"/>
                </a:lnTo>
                <a:lnTo>
                  <a:pt x="3282" y="160"/>
                </a:lnTo>
                <a:close/>
                <a:moveTo>
                  <a:pt x="3279" y="160"/>
                </a:moveTo>
                <a:lnTo>
                  <a:pt x="3278" y="161"/>
                </a:lnTo>
                <a:lnTo>
                  <a:pt x="3279" y="161"/>
                </a:lnTo>
                <a:lnTo>
                  <a:pt x="3279" y="160"/>
                </a:lnTo>
                <a:close/>
                <a:moveTo>
                  <a:pt x="3297" y="159"/>
                </a:moveTo>
                <a:lnTo>
                  <a:pt x="3297" y="159"/>
                </a:lnTo>
                <a:lnTo>
                  <a:pt x="3297" y="160"/>
                </a:lnTo>
                <a:lnTo>
                  <a:pt x="3296" y="161"/>
                </a:lnTo>
                <a:lnTo>
                  <a:pt x="3299" y="160"/>
                </a:lnTo>
                <a:lnTo>
                  <a:pt x="3297" y="159"/>
                </a:lnTo>
                <a:close/>
                <a:moveTo>
                  <a:pt x="3295" y="159"/>
                </a:moveTo>
                <a:lnTo>
                  <a:pt x="3294" y="159"/>
                </a:lnTo>
                <a:lnTo>
                  <a:pt x="3294" y="160"/>
                </a:lnTo>
                <a:lnTo>
                  <a:pt x="3296" y="161"/>
                </a:lnTo>
                <a:lnTo>
                  <a:pt x="3297" y="160"/>
                </a:lnTo>
                <a:lnTo>
                  <a:pt x="3297" y="159"/>
                </a:lnTo>
                <a:lnTo>
                  <a:pt x="3295" y="159"/>
                </a:lnTo>
                <a:close/>
                <a:moveTo>
                  <a:pt x="3291" y="160"/>
                </a:moveTo>
                <a:lnTo>
                  <a:pt x="3290" y="161"/>
                </a:lnTo>
                <a:lnTo>
                  <a:pt x="3291" y="161"/>
                </a:lnTo>
                <a:lnTo>
                  <a:pt x="3291" y="160"/>
                </a:lnTo>
                <a:close/>
                <a:moveTo>
                  <a:pt x="3301" y="160"/>
                </a:moveTo>
                <a:lnTo>
                  <a:pt x="3300" y="161"/>
                </a:lnTo>
                <a:lnTo>
                  <a:pt x="3301" y="160"/>
                </a:lnTo>
                <a:close/>
                <a:moveTo>
                  <a:pt x="3309" y="160"/>
                </a:moveTo>
                <a:lnTo>
                  <a:pt x="3310" y="161"/>
                </a:lnTo>
                <a:lnTo>
                  <a:pt x="3310" y="160"/>
                </a:lnTo>
                <a:lnTo>
                  <a:pt x="3309" y="160"/>
                </a:lnTo>
                <a:close/>
                <a:moveTo>
                  <a:pt x="3293" y="159"/>
                </a:moveTo>
                <a:lnTo>
                  <a:pt x="3293" y="159"/>
                </a:lnTo>
                <a:lnTo>
                  <a:pt x="3294" y="161"/>
                </a:lnTo>
                <a:lnTo>
                  <a:pt x="3294" y="160"/>
                </a:lnTo>
                <a:lnTo>
                  <a:pt x="3293" y="160"/>
                </a:lnTo>
                <a:lnTo>
                  <a:pt x="3293" y="159"/>
                </a:lnTo>
                <a:close/>
                <a:moveTo>
                  <a:pt x="3290" y="160"/>
                </a:moveTo>
                <a:lnTo>
                  <a:pt x="3290" y="160"/>
                </a:lnTo>
                <a:lnTo>
                  <a:pt x="3290" y="161"/>
                </a:lnTo>
                <a:lnTo>
                  <a:pt x="3290" y="160"/>
                </a:lnTo>
                <a:close/>
                <a:moveTo>
                  <a:pt x="3279" y="160"/>
                </a:moveTo>
                <a:lnTo>
                  <a:pt x="3279" y="160"/>
                </a:lnTo>
                <a:lnTo>
                  <a:pt x="3280" y="160"/>
                </a:lnTo>
                <a:lnTo>
                  <a:pt x="3279" y="160"/>
                </a:lnTo>
                <a:close/>
                <a:moveTo>
                  <a:pt x="3291" y="160"/>
                </a:moveTo>
                <a:lnTo>
                  <a:pt x="3290" y="160"/>
                </a:lnTo>
                <a:lnTo>
                  <a:pt x="3291" y="160"/>
                </a:lnTo>
                <a:close/>
                <a:moveTo>
                  <a:pt x="3280" y="159"/>
                </a:moveTo>
                <a:lnTo>
                  <a:pt x="3279" y="160"/>
                </a:lnTo>
                <a:lnTo>
                  <a:pt x="3280" y="160"/>
                </a:lnTo>
                <a:lnTo>
                  <a:pt x="3280" y="159"/>
                </a:lnTo>
                <a:close/>
                <a:moveTo>
                  <a:pt x="3300" y="160"/>
                </a:moveTo>
                <a:lnTo>
                  <a:pt x="3300" y="160"/>
                </a:lnTo>
                <a:lnTo>
                  <a:pt x="3301" y="160"/>
                </a:lnTo>
                <a:lnTo>
                  <a:pt x="3300" y="160"/>
                </a:lnTo>
                <a:close/>
                <a:moveTo>
                  <a:pt x="3293" y="160"/>
                </a:moveTo>
                <a:lnTo>
                  <a:pt x="3293" y="160"/>
                </a:lnTo>
                <a:lnTo>
                  <a:pt x="3294" y="160"/>
                </a:lnTo>
                <a:lnTo>
                  <a:pt x="3293" y="160"/>
                </a:lnTo>
                <a:close/>
                <a:moveTo>
                  <a:pt x="3574" y="158"/>
                </a:moveTo>
                <a:lnTo>
                  <a:pt x="3573" y="158"/>
                </a:lnTo>
                <a:lnTo>
                  <a:pt x="3573" y="160"/>
                </a:lnTo>
                <a:lnTo>
                  <a:pt x="3574" y="158"/>
                </a:lnTo>
                <a:close/>
                <a:moveTo>
                  <a:pt x="3249" y="155"/>
                </a:moveTo>
                <a:lnTo>
                  <a:pt x="3249" y="155"/>
                </a:lnTo>
                <a:lnTo>
                  <a:pt x="3249" y="156"/>
                </a:lnTo>
                <a:lnTo>
                  <a:pt x="3254" y="160"/>
                </a:lnTo>
                <a:lnTo>
                  <a:pt x="3257" y="156"/>
                </a:lnTo>
                <a:lnTo>
                  <a:pt x="3252" y="156"/>
                </a:lnTo>
                <a:lnTo>
                  <a:pt x="3249" y="155"/>
                </a:lnTo>
                <a:close/>
                <a:moveTo>
                  <a:pt x="3259" y="154"/>
                </a:moveTo>
                <a:lnTo>
                  <a:pt x="3254" y="160"/>
                </a:lnTo>
                <a:lnTo>
                  <a:pt x="3256" y="160"/>
                </a:lnTo>
                <a:lnTo>
                  <a:pt x="3259" y="154"/>
                </a:lnTo>
                <a:close/>
                <a:moveTo>
                  <a:pt x="3260" y="152"/>
                </a:moveTo>
                <a:lnTo>
                  <a:pt x="3259" y="154"/>
                </a:lnTo>
                <a:lnTo>
                  <a:pt x="3256" y="160"/>
                </a:lnTo>
                <a:lnTo>
                  <a:pt x="3260" y="152"/>
                </a:lnTo>
                <a:close/>
                <a:moveTo>
                  <a:pt x="3282" y="156"/>
                </a:moveTo>
                <a:lnTo>
                  <a:pt x="3280" y="158"/>
                </a:lnTo>
                <a:lnTo>
                  <a:pt x="3280" y="159"/>
                </a:lnTo>
                <a:lnTo>
                  <a:pt x="3280" y="160"/>
                </a:lnTo>
                <a:lnTo>
                  <a:pt x="3284" y="158"/>
                </a:lnTo>
                <a:lnTo>
                  <a:pt x="3283" y="158"/>
                </a:lnTo>
                <a:lnTo>
                  <a:pt x="3282" y="156"/>
                </a:lnTo>
                <a:close/>
                <a:moveTo>
                  <a:pt x="3289" y="159"/>
                </a:moveTo>
                <a:lnTo>
                  <a:pt x="3288" y="159"/>
                </a:lnTo>
                <a:lnTo>
                  <a:pt x="3288" y="160"/>
                </a:lnTo>
                <a:lnTo>
                  <a:pt x="3289" y="159"/>
                </a:lnTo>
                <a:close/>
                <a:moveTo>
                  <a:pt x="3302" y="159"/>
                </a:moveTo>
                <a:lnTo>
                  <a:pt x="3303" y="160"/>
                </a:lnTo>
                <a:lnTo>
                  <a:pt x="3303" y="159"/>
                </a:lnTo>
                <a:lnTo>
                  <a:pt x="3302" y="159"/>
                </a:lnTo>
                <a:close/>
                <a:moveTo>
                  <a:pt x="3312" y="156"/>
                </a:moveTo>
                <a:lnTo>
                  <a:pt x="3310" y="158"/>
                </a:lnTo>
                <a:lnTo>
                  <a:pt x="3310" y="160"/>
                </a:lnTo>
                <a:lnTo>
                  <a:pt x="3311" y="160"/>
                </a:lnTo>
                <a:lnTo>
                  <a:pt x="3312" y="156"/>
                </a:lnTo>
                <a:close/>
                <a:moveTo>
                  <a:pt x="3317" y="150"/>
                </a:moveTo>
                <a:lnTo>
                  <a:pt x="3312" y="156"/>
                </a:lnTo>
                <a:lnTo>
                  <a:pt x="3311" y="157"/>
                </a:lnTo>
                <a:lnTo>
                  <a:pt x="3311" y="160"/>
                </a:lnTo>
                <a:lnTo>
                  <a:pt x="3320" y="160"/>
                </a:lnTo>
                <a:lnTo>
                  <a:pt x="3323" y="156"/>
                </a:lnTo>
                <a:lnTo>
                  <a:pt x="3317" y="150"/>
                </a:lnTo>
                <a:close/>
                <a:moveTo>
                  <a:pt x="3556" y="146"/>
                </a:moveTo>
                <a:lnTo>
                  <a:pt x="3553" y="158"/>
                </a:lnTo>
                <a:lnTo>
                  <a:pt x="3563" y="160"/>
                </a:lnTo>
                <a:lnTo>
                  <a:pt x="3573" y="158"/>
                </a:lnTo>
                <a:lnTo>
                  <a:pt x="3574" y="158"/>
                </a:lnTo>
                <a:lnTo>
                  <a:pt x="3576" y="151"/>
                </a:lnTo>
                <a:lnTo>
                  <a:pt x="3576" y="150"/>
                </a:lnTo>
                <a:lnTo>
                  <a:pt x="3556" y="146"/>
                </a:lnTo>
                <a:close/>
                <a:moveTo>
                  <a:pt x="3283" y="155"/>
                </a:moveTo>
                <a:lnTo>
                  <a:pt x="3282" y="156"/>
                </a:lnTo>
                <a:lnTo>
                  <a:pt x="3283" y="158"/>
                </a:lnTo>
                <a:lnTo>
                  <a:pt x="3284" y="158"/>
                </a:lnTo>
                <a:lnTo>
                  <a:pt x="3280" y="160"/>
                </a:lnTo>
                <a:lnTo>
                  <a:pt x="3282" y="160"/>
                </a:lnTo>
                <a:lnTo>
                  <a:pt x="3285" y="157"/>
                </a:lnTo>
                <a:lnTo>
                  <a:pt x="3283" y="155"/>
                </a:lnTo>
                <a:close/>
                <a:moveTo>
                  <a:pt x="3275" y="154"/>
                </a:moveTo>
                <a:lnTo>
                  <a:pt x="3273" y="155"/>
                </a:lnTo>
                <a:lnTo>
                  <a:pt x="3272" y="155"/>
                </a:lnTo>
                <a:lnTo>
                  <a:pt x="3279" y="160"/>
                </a:lnTo>
                <a:lnTo>
                  <a:pt x="3275" y="154"/>
                </a:lnTo>
                <a:close/>
                <a:moveTo>
                  <a:pt x="3278" y="153"/>
                </a:moveTo>
                <a:lnTo>
                  <a:pt x="3275" y="154"/>
                </a:lnTo>
                <a:lnTo>
                  <a:pt x="3279" y="160"/>
                </a:lnTo>
                <a:lnTo>
                  <a:pt x="3280" y="159"/>
                </a:lnTo>
                <a:lnTo>
                  <a:pt x="3279" y="155"/>
                </a:lnTo>
                <a:lnTo>
                  <a:pt x="3279" y="154"/>
                </a:lnTo>
                <a:lnTo>
                  <a:pt x="3278" y="153"/>
                </a:lnTo>
                <a:close/>
                <a:moveTo>
                  <a:pt x="3290" y="159"/>
                </a:moveTo>
                <a:lnTo>
                  <a:pt x="3289" y="159"/>
                </a:lnTo>
                <a:lnTo>
                  <a:pt x="3290" y="160"/>
                </a:lnTo>
                <a:lnTo>
                  <a:pt x="3290" y="159"/>
                </a:lnTo>
                <a:close/>
                <a:moveTo>
                  <a:pt x="3310" y="157"/>
                </a:moveTo>
                <a:lnTo>
                  <a:pt x="3308" y="159"/>
                </a:lnTo>
                <a:lnTo>
                  <a:pt x="3309" y="160"/>
                </a:lnTo>
                <a:lnTo>
                  <a:pt x="3310" y="160"/>
                </a:lnTo>
                <a:lnTo>
                  <a:pt x="3310" y="157"/>
                </a:lnTo>
                <a:close/>
                <a:moveTo>
                  <a:pt x="3300" y="159"/>
                </a:moveTo>
                <a:lnTo>
                  <a:pt x="3299" y="160"/>
                </a:lnTo>
                <a:lnTo>
                  <a:pt x="3300" y="160"/>
                </a:lnTo>
                <a:lnTo>
                  <a:pt x="3300" y="159"/>
                </a:lnTo>
                <a:close/>
                <a:moveTo>
                  <a:pt x="3292" y="159"/>
                </a:moveTo>
                <a:lnTo>
                  <a:pt x="3291" y="159"/>
                </a:lnTo>
                <a:lnTo>
                  <a:pt x="3291" y="160"/>
                </a:lnTo>
                <a:lnTo>
                  <a:pt x="3293" y="159"/>
                </a:lnTo>
                <a:lnTo>
                  <a:pt x="3292" y="159"/>
                </a:lnTo>
                <a:close/>
                <a:moveTo>
                  <a:pt x="3285" y="157"/>
                </a:moveTo>
                <a:lnTo>
                  <a:pt x="3282" y="160"/>
                </a:lnTo>
                <a:lnTo>
                  <a:pt x="3283" y="160"/>
                </a:lnTo>
                <a:lnTo>
                  <a:pt x="3285" y="157"/>
                </a:lnTo>
                <a:close/>
                <a:moveTo>
                  <a:pt x="3308" y="159"/>
                </a:moveTo>
                <a:lnTo>
                  <a:pt x="3308" y="159"/>
                </a:lnTo>
                <a:lnTo>
                  <a:pt x="3308" y="160"/>
                </a:lnTo>
                <a:lnTo>
                  <a:pt x="3309" y="160"/>
                </a:lnTo>
                <a:lnTo>
                  <a:pt x="3308" y="159"/>
                </a:lnTo>
                <a:close/>
                <a:moveTo>
                  <a:pt x="3285" y="157"/>
                </a:moveTo>
                <a:lnTo>
                  <a:pt x="3285" y="157"/>
                </a:lnTo>
                <a:lnTo>
                  <a:pt x="3283" y="160"/>
                </a:lnTo>
                <a:lnTo>
                  <a:pt x="3288" y="159"/>
                </a:lnTo>
                <a:lnTo>
                  <a:pt x="3287" y="158"/>
                </a:lnTo>
                <a:lnTo>
                  <a:pt x="3285" y="158"/>
                </a:lnTo>
                <a:lnTo>
                  <a:pt x="3285" y="157"/>
                </a:lnTo>
                <a:close/>
                <a:moveTo>
                  <a:pt x="3306" y="157"/>
                </a:moveTo>
                <a:lnTo>
                  <a:pt x="3306" y="159"/>
                </a:lnTo>
                <a:lnTo>
                  <a:pt x="3308" y="160"/>
                </a:lnTo>
                <a:lnTo>
                  <a:pt x="3308" y="159"/>
                </a:lnTo>
                <a:lnTo>
                  <a:pt x="3306" y="157"/>
                </a:lnTo>
                <a:close/>
                <a:moveTo>
                  <a:pt x="3299" y="159"/>
                </a:moveTo>
                <a:lnTo>
                  <a:pt x="3299" y="160"/>
                </a:lnTo>
                <a:lnTo>
                  <a:pt x="3300" y="159"/>
                </a:lnTo>
                <a:lnTo>
                  <a:pt x="3299" y="159"/>
                </a:lnTo>
                <a:close/>
                <a:moveTo>
                  <a:pt x="3297" y="159"/>
                </a:moveTo>
                <a:lnTo>
                  <a:pt x="3297" y="159"/>
                </a:lnTo>
                <a:lnTo>
                  <a:pt x="3299" y="160"/>
                </a:lnTo>
                <a:lnTo>
                  <a:pt x="3299" y="159"/>
                </a:lnTo>
                <a:lnTo>
                  <a:pt x="3297" y="159"/>
                </a:lnTo>
                <a:close/>
                <a:moveTo>
                  <a:pt x="3305" y="157"/>
                </a:moveTo>
                <a:lnTo>
                  <a:pt x="3303" y="159"/>
                </a:lnTo>
                <a:lnTo>
                  <a:pt x="3306" y="159"/>
                </a:lnTo>
                <a:lnTo>
                  <a:pt x="3306" y="158"/>
                </a:lnTo>
                <a:lnTo>
                  <a:pt x="3305" y="157"/>
                </a:lnTo>
                <a:close/>
                <a:moveTo>
                  <a:pt x="3293" y="159"/>
                </a:moveTo>
                <a:lnTo>
                  <a:pt x="3292" y="159"/>
                </a:lnTo>
                <a:lnTo>
                  <a:pt x="3293" y="159"/>
                </a:lnTo>
                <a:close/>
                <a:moveTo>
                  <a:pt x="3294" y="159"/>
                </a:moveTo>
                <a:lnTo>
                  <a:pt x="3293" y="159"/>
                </a:lnTo>
                <a:lnTo>
                  <a:pt x="3294" y="159"/>
                </a:lnTo>
                <a:close/>
                <a:moveTo>
                  <a:pt x="3294" y="159"/>
                </a:moveTo>
                <a:lnTo>
                  <a:pt x="3294" y="159"/>
                </a:lnTo>
                <a:lnTo>
                  <a:pt x="3295" y="159"/>
                </a:lnTo>
                <a:lnTo>
                  <a:pt x="3294" y="159"/>
                </a:lnTo>
                <a:close/>
                <a:moveTo>
                  <a:pt x="3287" y="158"/>
                </a:moveTo>
                <a:lnTo>
                  <a:pt x="3288" y="159"/>
                </a:lnTo>
                <a:lnTo>
                  <a:pt x="3289" y="159"/>
                </a:lnTo>
                <a:lnTo>
                  <a:pt x="3287" y="158"/>
                </a:lnTo>
                <a:close/>
                <a:moveTo>
                  <a:pt x="3303" y="155"/>
                </a:moveTo>
                <a:lnTo>
                  <a:pt x="3301" y="158"/>
                </a:lnTo>
                <a:lnTo>
                  <a:pt x="3302" y="159"/>
                </a:lnTo>
                <a:lnTo>
                  <a:pt x="3303" y="159"/>
                </a:lnTo>
                <a:lnTo>
                  <a:pt x="3305" y="157"/>
                </a:lnTo>
                <a:lnTo>
                  <a:pt x="3303" y="155"/>
                </a:lnTo>
                <a:close/>
                <a:moveTo>
                  <a:pt x="3297" y="159"/>
                </a:moveTo>
                <a:lnTo>
                  <a:pt x="3296" y="159"/>
                </a:lnTo>
                <a:lnTo>
                  <a:pt x="3297" y="159"/>
                </a:lnTo>
                <a:close/>
                <a:moveTo>
                  <a:pt x="3301" y="158"/>
                </a:moveTo>
                <a:lnTo>
                  <a:pt x="3301" y="158"/>
                </a:lnTo>
                <a:lnTo>
                  <a:pt x="3301" y="159"/>
                </a:lnTo>
                <a:lnTo>
                  <a:pt x="3302" y="159"/>
                </a:lnTo>
                <a:lnTo>
                  <a:pt x="3301" y="158"/>
                </a:lnTo>
                <a:close/>
                <a:moveTo>
                  <a:pt x="3290" y="158"/>
                </a:moveTo>
                <a:lnTo>
                  <a:pt x="3289" y="159"/>
                </a:lnTo>
                <a:lnTo>
                  <a:pt x="3290" y="159"/>
                </a:lnTo>
                <a:lnTo>
                  <a:pt x="3290" y="158"/>
                </a:lnTo>
                <a:close/>
                <a:moveTo>
                  <a:pt x="3307" y="153"/>
                </a:moveTo>
                <a:lnTo>
                  <a:pt x="3306" y="154"/>
                </a:lnTo>
                <a:lnTo>
                  <a:pt x="3306" y="157"/>
                </a:lnTo>
                <a:lnTo>
                  <a:pt x="3308" y="159"/>
                </a:lnTo>
                <a:lnTo>
                  <a:pt x="3310" y="157"/>
                </a:lnTo>
                <a:lnTo>
                  <a:pt x="3310" y="154"/>
                </a:lnTo>
                <a:lnTo>
                  <a:pt x="3307" y="153"/>
                </a:lnTo>
                <a:close/>
                <a:moveTo>
                  <a:pt x="3288" y="155"/>
                </a:moveTo>
                <a:lnTo>
                  <a:pt x="3286" y="156"/>
                </a:lnTo>
                <a:lnTo>
                  <a:pt x="3286" y="157"/>
                </a:lnTo>
                <a:lnTo>
                  <a:pt x="3287" y="158"/>
                </a:lnTo>
                <a:lnTo>
                  <a:pt x="3289" y="159"/>
                </a:lnTo>
                <a:lnTo>
                  <a:pt x="3290" y="158"/>
                </a:lnTo>
                <a:lnTo>
                  <a:pt x="3288" y="155"/>
                </a:lnTo>
                <a:close/>
                <a:moveTo>
                  <a:pt x="3291" y="157"/>
                </a:moveTo>
                <a:lnTo>
                  <a:pt x="3290" y="158"/>
                </a:lnTo>
                <a:lnTo>
                  <a:pt x="3290" y="159"/>
                </a:lnTo>
                <a:lnTo>
                  <a:pt x="3291" y="159"/>
                </a:lnTo>
                <a:lnTo>
                  <a:pt x="3291" y="158"/>
                </a:lnTo>
                <a:lnTo>
                  <a:pt x="3291" y="157"/>
                </a:lnTo>
                <a:close/>
                <a:moveTo>
                  <a:pt x="3300" y="157"/>
                </a:moveTo>
                <a:lnTo>
                  <a:pt x="3300" y="158"/>
                </a:lnTo>
                <a:lnTo>
                  <a:pt x="3300" y="159"/>
                </a:lnTo>
                <a:lnTo>
                  <a:pt x="3301" y="159"/>
                </a:lnTo>
                <a:lnTo>
                  <a:pt x="3301" y="158"/>
                </a:lnTo>
                <a:lnTo>
                  <a:pt x="3300" y="157"/>
                </a:lnTo>
                <a:close/>
                <a:moveTo>
                  <a:pt x="3291" y="158"/>
                </a:moveTo>
                <a:lnTo>
                  <a:pt x="3291" y="159"/>
                </a:lnTo>
                <a:lnTo>
                  <a:pt x="3292" y="159"/>
                </a:lnTo>
                <a:lnTo>
                  <a:pt x="3292" y="158"/>
                </a:lnTo>
                <a:lnTo>
                  <a:pt x="3291" y="158"/>
                </a:lnTo>
                <a:close/>
                <a:moveTo>
                  <a:pt x="3300" y="158"/>
                </a:moveTo>
                <a:lnTo>
                  <a:pt x="3300" y="159"/>
                </a:lnTo>
                <a:lnTo>
                  <a:pt x="3300" y="158"/>
                </a:lnTo>
                <a:close/>
                <a:moveTo>
                  <a:pt x="3295" y="158"/>
                </a:moveTo>
                <a:lnTo>
                  <a:pt x="3294" y="159"/>
                </a:lnTo>
                <a:lnTo>
                  <a:pt x="3295" y="159"/>
                </a:lnTo>
                <a:lnTo>
                  <a:pt x="3297" y="159"/>
                </a:lnTo>
                <a:lnTo>
                  <a:pt x="3295" y="158"/>
                </a:lnTo>
                <a:close/>
                <a:moveTo>
                  <a:pt x="3300" y="158"/>
                </a:moveTo>
                <a:lnTo>
                  <a:pt x="3299" y="158"/>
                </a:lnTo>
                <a:lnTo>
                  <a:pt x="3299" y="159"/>
                </a:lnTo>
                <a:lnTo>
                  <a:pt x="3300" y="159"/>
                </a:lnTo>
                <a:lnTo>
                  <a:pt x="3300" y="158"/>
                </a:lnTo>
                <a:close/>
                <a:moveTo>
                  <a:pt x="3299" y="158"/>
                </a:moveTo>
                <a:lnTo>
                  <a:pt x="3297" y="159"/>
                </a:lnTo>
                <a:lnTo>
                  <a:pt x="3299" y="159"/>
                </a:lnTo>
                <a:lnTo>
                  <a:pt x="3299" y="158"/>
                </a:lnTo>
                <a:close/>
                <a:moveTo>
                  <a:pt x="3292" y="158"/>
                </a:moveTo>
                <a:lnTo>
                  <a:pt x="3292" y="159"/>
                </a:lnTo>
                <a:lnTo>
                  <a:pt x="3293" y="159"/>
                </a:lnTo>
                <a:lnTo>
                  <a:pt x="3293" y="158"/>
                </a:lnTo>
                <a:lnTo>
                  <a:pt x="3292" y="158"/>
                </a:lnTo>
                <a:close/>
                <a:moveTo>
                  <a:pt x="3293" y="158"/>
                </a:moveTo>
                <a:lnTo>
                  <a:pt x="3293" y="159"/>
                </a:lnTo>
                <a:lnTo>
                  <a:pt x="3294" y="159"/>
                </a:lnTo>
                <a:lnTo>
                  <a:pt x="3293" y="158"/>
                </a:lnTo>
                <a:close/>
                <a:moveTo>
                  <a:pt x="3297" y="159"/>
                </a:moveTo>
                <a:lnTo>
                  <a:pt x="3297" y="159"/>
                </a:lnTo>
                <a:close/>
                <a:moveTo>
                  <a:pt x="3294" y="158"/>
                </a:moveTo>
                <a:lnTo>
                  <a:pt x="3294" y="159"/>
                </a:lnTo>
                <a:lnTo>
                  <a:pt x="3295" y="158"/>
                </a:lnTo>
                <a:lnTo>
                  <a:pt x="3294" y="158"/>
                </a:lnTo>
                <a:close/>
                <a:moveTo>
                  <a:pt x="3299" y="158"/>
                </a:moveTo>
                <a:lnTo>
                  <a:pt x="3296" y="158"/>
                </a:lnTo>
                <a:lnTo>
                  <a:pt x="3297" y="159"/>
                </a:lnTo>
                <a:lnTo>
                  <a:pt x="3298" y="158"/>
                </a:lnTo>
                <a:lnTo>
                  <a:pt x="3299" y="158"/>
                </a:lnTo>
                <a:close/>
                <a:moveTo>
                  <a:pt x="3293" y="158"/>
                </a:moveTo>
                <a:lnTo>
                  <a:pt x="3293" y="158"/>
                </a:lnTo>
                <a:lnTo>
                  <a:pt x="3294" y="159"/>
                </a:lnTo>
                <a:lnTo>
                  <a:pt x="3294" y="158"/>
                </a:lnTo>
                <a:lnTo>
                  <a:pt x="3293" y="158"/>
                </a:lnTo>
                <a:close/>
                <a:moveTo>
                  <a:pt x="3296" y="158"/>
                </a:moveTo>
                <a:lnTo>
                  <a:pt x="3295" y="158"/>
                </a:lnTo>
                <a:lnTo>
                  <a:pt x="3297" y="159"/>
                </a:lnTo>
                <a:lnTo>
                  <a:pt x="3296" y="158"/>
                </a:lnTo>
                <a:close/>
                <a:moveTo>
                  <a:pt x="3281" y="156"/>
                </a:moveTo>
                <a:lnTo>
                  <a:pt x="3279" y="156"/>
                </a:lnTo>
                <a:lnTo>
                  <a:pt x="3280" y="159"/>
                </a:lnTo>
                <a:lnTo>
                  <a:pt x="3282" y="156"/>
                </a:lnTo>
                <a:lnTo>
                  <a:pt x="3281" y="156"/>
                </a:lnTo>
                <a:close/>
                <a:moveTo>
                  <a:pt x="3295" y="156"/>
                </a:moveTo>
                <a:lnTo>
                  <a:pt x="3294" y="158"/>
                </a:lnTo>
                <a:lnTo>
                  <a:pt x="3296" y="158"/>
                </a:lnTo>
                <a:lnTo>
                  <a:pt x="3295" y="156"/>
                </a:lnTo>
                <a:close/>
                <a:moveTo>
                  <a:pt x="3292" y="158"/>
                </a:moveTo>
                <a:lnTo>
                  <a:pt x="3292" y="158"/>
                </a:lnTo>
                <a:lnTo>
                  <a:pt x="3293" y="158"/>
                </a:lnTo>
                <a:lnTo>
                  <a:pt x="3292" y="158"/>
                </a:lnTo>
                <a:close/>
                <a:moveTo>
                  <a:pt x="3296" y="152"/>
                </a:moveTo>
                <a:lnTo>
                  <a:pt x="3295" y="155"/>
                </a:lnTo>
                <a:lnTo>
                  <a:pt x="3295" y="156"/>
                </a:lnTo>
                <a:lnTo>
                  <a:pt x="3296" y="158"/>
                </a:lnTo>
                <a:lnTo>
                  <a:pt x="3299" y="158"/>
                </a:lnTo>
                <a:lnTo>
                  <a:pt x="3298" y="154"/>
                </a:lnTo>
                <a:lnTo>
                  <a:pt x="3296" y="152"/>
                </a:lnTo>
                <a:close/>
                <a:moveTo>
                  <a:pt x="3293" y="154"/>
                </a:moveTo>
                <a:lnTo>
                  <a:pt x="3293" y="155"/>
                </a:lnTo>
                <a:lnTo>
                  <a:pt x="3293" y="158"/>
                </a:lnTo>
                <a:lnTo>
                  <a:pt x="3294" y="158"/>
                </a:lnTo>
                <a:lnTo>
                  <a:pt x="3295" y="156"/>
                </a:lnTo>
                <a:lnTo>
                  <a:pt x="3293" y="154"/>
                </a:lnTo>
                <a:close/>
                <a:moveTo>
                  <a:pt x="3300" y="158"/>
                </a:moveTo>
                <a:lnTo>
                  <a:pt x="3299" y="158"/>
                </a:lnTo>
                <a:lnTo>
                  <a:pt x="3300" y="158"/>
                </a:lnTo>
                <a:close/>
                <a:moveTo>
                  <a:pt x="3293" y="155"/>
                </a:moveTo>
                <a:lnTo>
                  <a:pt x="3291" y="156"/>
                </a:lnTo>
                <a:lnTo>
                  <a:pt x="3291" y="157"/>
                </a:lnTo>
                <a:lnTo>
                  <a:pt x="3292" y="158"/>
                </a:lnTo>
                <a:lnTo>
                  <a:pt x="3293" y="158"/>
                </a:lnTo>
                <a:lnTo>
                  <a:pt x="3293" y="155"/>
                </a:lnTo>
                <a:close/>
                <a:moveTo>
                  <a:pt x="3299" y="156"/>
                </a:moveTo>
                <a:lnTo>
                  <a:pt x="3300" y="158"/>
                </a:lnTo>
                <a:lnTo>
                  <a:pt x="3300" y="157"/>
                </a:lnTo>
                <a:lnTo>
                  <a:pt x="3299" y="156"/>
                </a:lnTo>
                <a:close/>
                <a:moveTo>
                  <a:pt x="3302" y="153"/>
                </a:moveTo>
                <a:lnTo>
                  <a:pt x="3300" y="157"/>
                </a:lnTo>
                <a:lnTo>
                  <a:pt x="3301" y="158"/>
                </a:lnTo>
                <a:lnTo>
                  <a:pt x="3303" y="155"/>
                </a:lnTo>
                <a:lnTo>
                  <a:pt x="3303" y="154"/>
                </a:lnTo>
                <a:lnTo>
                  <a:pt x="3302" y="154"/>
                </a:lnTo>
                <a:lnTo>
                  <a:pt x="3302" y="153"/>
                </a:lnTo>
                <a:close/>
                <a:moveTo>
                  <a:pt x="3289" y="154"/>
                </a:moveTo>
                <a:lnTo>
                  <a:pt x="3288" y="154"/>
                </a:lnTo>
                <a:lnTo>
                  <a:pt x="3288" y="155"/>
                </a:lnTo>
                <a:lnTo>
                  <a:pt x="3290" y="158"/>
                </a:lnTo>
                <a:lnTo>
                  <a:pt x="3291" y="157"/>
                </a:lnTo>
                <a:lnTo>
                  <a:pt x="3289" y="154"/>
                </a:lnTo>
                <a:close/>
                <a:moveTo>
                  <a:pt x="3291" y="158"/>
                </a:moveTo>
                <a:lnTo>
                  <a:pt x="3292" y="158"/>
                </a:lnTo>
                <a:lnTo>
                  <a:pt x="3291" y="158"/>
                </a:lnTo>
                <a:close/>
                <a:moveTo>
                  <a:pt x="3298" y="154"/>
                </a:moveTo>
                <a:lnTo>
                  <a:pt x="3299" y="158"/>
                </a:lnTo>
                <a:lnTo>
                  <a:pt x="3300" y="158"/>
                </a:lnTo>
                <a:lnTo>
                  <a:pt x="3299" y="156"/>
                </a:lnTo>
                <a:lnTo>
                  <a:pt x="3298" y="154"/>
                </a:lnTo>
                <a:close/>
                <a:moveTo>
                  <a:pt x="3291" y="157"/>
                </a:moveTo>
                <a:lnTo>
                  <a:pt x="3291" y="158"/>
                </a:lnTo>
                <a:lnTo>
                  <a:pt x="3292" y="158"/>
                </a:lnTo>
                <a:lnTo>
                  <a:pt x="3291" y="157"/>
                </a:lnTo>
                <a:close/>
                <a:moveTo>
                  <a:pt x="3286" y="157"/>
                </a:moveTo>
                <a:lnTo>
                  <a:pt x="3285" y="158"/>
                </a:lnTo>
                <a:lnTo>
                  <a:pt x="3286" y="157"/>
                </a:lnTo>
                <a:close/>
                <a:moveTo>
                  <a:pt x="3286" y="157"/>
                </a:moveTo>
                <a:lnTo>
                  <a:pt x="3285" y="158"/>
                </a:lnTo>
                <a:lnTo>
                  <a:pt x="3287" y="158"/>
                </a:lnTo>
                <a:lnTo>
                  <a:pt x="3286" y="157"/>
                </a:lnTo>
                <a:close/>
                <a:moveTo>
                  <a:pt x="3305" y="156"/>
                </a:moveTo>
                <a:lnTo>
                  <a:pt x="3305" y="157"/>
                </a:lnTo>
                <a:lnTo>
                  <a:pt x="3306" y="158"/>
                </a:lnTo>
                <a:lnTo>
                  <a:pt x="3306" y="157"/>
                </a:lnTo>
                <a:lnTo>
                  <a:pt x="3305" y="156"/>
                </a:lnTo>
                <a:close/>
                <a:moveTo>
                  <a:pt x="3312" y="155"/>
                </a:moveTo>
                <a:lnTo>
                  <a:pt x="3310" y="157"/>
                </a:lnTo>
                <a:lnTo>
                  <a:pt x="3310" y="158"/>
                </a:lnTo>
                <a:lnTo>
                  <a:pt x="3311" y="156"/>
                </a:lnTo>
                <a:lnTo>
                  <a:pt x="3312" y="156"/>
                </a:lnTo>
                <a:lnTo>
                  <a:pt x="3312" y="155"/>
                </a:lnTo>
                <a:close/>
                <a:moveTo>
                  <a:pt x="3286" y="157"/>
                </a:moveTo>
                <a:lnTo>
                  <a:pt x="3286" y="157"/>
                </a:lnTo>
                <a:lnTo>
                  <a:pt x="3287" y="158"/>
                </a:lnTo>
                <a:lnTo>
                  <a:pt x="3286" y="157"/>
                </a:lnTo>
                <a:close/>
                <a:moveTo>
                  <a:pt x="3271" y="156"/>
                </a:moveTo>
                <a:lnTo>
                  <a:pt x="3270" y="157"/>
                </a:lnTo>
                <a:lnTo>
                  <a:pt x="3270" y="158"/>
                </a:lnTo>
                <a:lnTo>
                  <a:pt x="3271" y="156"/>
                </a:lnTo>
                <a:close/>
                <a:moveTo>
                  <a:pt x="3291" y="156"/>
                </a:moveTo>
                <a:lnTo>
                  <a:pt x="3291" y="156"/>
                </a:lnTo>
                <a:lnTo>
                  <a:pt x="3291" y="157"/>
                </a:lnTo>
                <a:lnTo>
                  <a:pt x="3291" y="156"/>
                </a:lnTo>
                <a:close/>
                <a:moveTo>
                  <a:pt x="3286" y="156"/>
                </a:moveTo>
                <a:lnTo>
                  <a:pt x="3286" y="157"/>
                </a:lnTo>
                <a:lnTo>
                  <a:pt x="3286" y="156"/>
                </a:lnTo>
                <a:close/>
                <a:moveTo>
                  <a:pt x="3286" y="156"/>
                </a:moveTo>
                <a:lnTo>
                  <a:pt x="3285" y="157"/>
                </a:lnTo>
                <a:lnTo>
                  <a:pt x="3286" y="157"/>
                </a:lnTo>
                <a:lnTo>
                  <a:pt x="3286" y="156"/>
                </a:lnTo>
                <a:close/>
                <a:moveTo>
                  <a:pt x="3299" y="153"/>
                </a:moveTo>
                <a:lnTo>
                  <a:pt x="3299" y="155"/>
                </a:lnTo>
                <a:lnTo>
                  <a:pt x="3300" y="156"/>
                </a:lnTo>
                <a:lnTo>
                  <a:pt x="3300" y="157"/>
                </a:lnTo>
                <a:lnTo>
                  <a:pt x="3302" y="153"/>
                </a:lnTo>
                <a:lnTo>
                  <a:pt x="3301" y="153"/>
                </a:lnTo>
                <a:lnTo>
                  <a:pt x="3299" y="153"/>
                </a:lnTo>
                <a:close/>
                <a:moveTo>
                  <a:pt x="3306" y="155"/>
                </a:moveTo>
                <a:lnTo>
                  <a:pt x="3305" y="156"/>
                </a:lnTo>
                <a:lnTo>
                  <a:pt x="3306" y="157"/>
                </a:lnTo>
                <a:lnTo>
                  <a:pt x="3306" y="155"/>
                </a:lnTo>
                <a:close/>
                <a:moveTo>
                  <a:pt x="3310" y="154"/>
                </a:moveTo>
                <a:lnTo>
                  <a:pt x="3310" y="157"/>
                </a:lnTo>
                <a:lnTo>
                  <a:pt x="3312" y="155"/>
                </a:lnTo>
                <a:lnTo>
                  <a:pt x="3312" y="154"/>
                </a:lnTo>
                <a:lnTo>
                  <a:pt x="3310" y="154"/>
                </a:lnTo>
                <a:close/>
                <a:moveTo>
                  <a:pt x="3286" y="156"/>
                </a:moveTo>
                <a:lnTo>
                  <a:pt x="3285" y="157"/>
                </a:lnTo>
                <a:lnTo>
                  <a:pt x="3286" y="156"/>
                </a:lnTo>
                <a:close/>
                <a:moveTo>
                  <a:pt x="3285" y="155"/>
                </a:moveTo>
                <a:lnTo>
                  <a:pt x="3283" y="155"/>
                </a:lnTo>
                <a:lnTo>
                  <a:pt x="3285" y="157"/>
                </a:lnTo>
                <a:lnTo>
                  <a:pt x="3286" y="156"/>
                </a:lnTo>
                <a:lnTo>
                  <a:pt x="3285" y="155"/>
                </a:lnTo>
                <a:close/>
                <a:moveTo>
                  <a:pt x="3292" y="153"/>
                </a:moveTo>
                <a:lnTo>
                  <a:pt x="3289" y="154"/>
                </a:lnTo>
                <a:lnTo>
                  <a:pt x="3291" y="157"/>
                </a:lnTo>
                <a:lnTo>
                  <a:pt x="3291" y="156"/>
                </a:lnTo>
                <a:lnTo>
                  <a:pt x="3292" y="153"/>
                </a:lnTo>
                <a:close/>
                <a:moveTo>
                  <a:pt x="3288" y="154"/>
                </a:moveTo>
                <a:lnTo>
                  <a:pt x="3286" y="156"/>
                </a:lnTo>
                <a:lnTo>
                  <a:pt x="3286" y="157"/>
                </a:lnTo>
                <a:lnTo>
                  <a:pt x="3288" y="155"/>
                </a:lnTo>
                <a:lnTo>
                  <a:pt x="3288" y="154"/>
                </a:lnTo>
                <a:close/>
                <a:moveTo>
                  <a:pt x="3303" y="154"/>
                </a:moveTo>
                <a:lnTo>
                  <a:pt x="3303" y="155"/>
                </a:lnTo>
                <a:lnTo>
                  <a:pt x="3305" y="157"/>
                </a:lnTo>
                <a:lnTo>
                  <a:pt x="3305" y="156"/>
                </a:lnTo>
                <a:lnTo>
                  <a:pt x="3303" y="154"/>
                </a:lnTo>
                <a:close/>
                <a:moveTo>
                  <a:pt x="3271" y="154"/>
                </a:moveTo>
                <a:lnTo>
                  <a:pt x="3269" y="156"/>
                </a:lnTo>
                <a:lnTo>
                  <a:pt x="3270" y="157"/>
                </a:lnTo>
                <a:lnTo>
                  <a:pt x="3271" y="156"/>
                </a:lnTo>
                <a:lnTo>
                  <a:pt x="3271" y="155"/>
                </a:lnTo>
                <a:lnTo>
                  <a:pt x="3271" y="154"/>
                </a:lnTo>
                <a:close/>
                <a:moveTo>
                  <a:pt x="3286" y="156"/>
                </a:moveTo>
                <a:lnTo>
                  <a:pt x="3286" y="156"/>
                </a:lnTo>
                <a:close/>
                <a:moveTo>
                  <a:pt x="3287" y="154"/>
                </a:moveTo>
                <a:lnTo>
                  <a:pt x="3287" y="154"/>
                </a:lnTo>
                <a:lnTo>
                  <a:pt x="3286" y="155"/>
                </a:lnTo>
                <a:lnTo>
                  <a:pt x="3286" y="156"/>
                </a:lnTo>
                <a:lnTo>
                  <a:pt x="3287" y="154"/>
                </a:lnTo>
                <a:close/>
                <a:moveTo>
                  <a:pt x="3304" y="153"/>
                </a:moveTo>
                <a:lnTo>
                  <a:pt x="3304" y="154"/>
                </a:lnTo>
                <a:lnTo>
                  <a:pt x="3303" y="154"/>
                </a:lnTo>
                <a:lnTo>
                  <a:pt x="3305" y="156"/>
                </a:lnTo>
                <a:lnTo>
                  <a:pt x="3306" y="155"/>
                </a:lnTo>
                <a:lnTo>
                  <a:pt x="3306" y="153"/>
                </a:lnTo>
                <a:lnTo>
                  <a:pt x="3304" y="153"/>
                </a:lnTo>
                <a:close/>
                <a:moveTo>
                  <a:pt x="3317" y="150"/>
                </a:moveTo>
                <a:lnTo>
                  <a:pt x="3312" y="155"/>
                </a:lnTo>
                <a:lnTo>
                  <a:pt x="3312" y="156"/>
                </a:lnTo>
                <a:lnTo>
                  <a:pt x="3317" y="150"/>
                </a:lnTo>
                <a:close/>
                <a:moveTo>
                  <a:pt x="3296" y="152"/>
                </a:moveTo>
                <a:lnTo>
                  <a:pt x="3294" y="153"/>
                </a:lnTo>
                <a:lnTo>
                  <a:pt x="3293" y="154"/>
                </a:lnTo>
                <a:lnTo>
                  <a:pt x="3295" y="156"/>
                </a:lnTo>
                <a:lnTo>
                  <a:pt x="3296" y="152"/>
                </a:lnTo>
                <a:close/>
                <a:moveTo>
                  <a:pt x="3292" y="153"/>
                </a:moveTo>
                <a:lnTo>
                  <a:pt x="3292" y="153"/>
                </a:lnTo>
                <a:lnTo>
                  <a:pt x="3292" y="154"/>
                </a:lnTo>
                <a:lnTo>
                  <a:pt x="3291" y="156"/>
                </a:lnTo>
                <a:lnTo>
                  <a:pt x="3292" y="155"/>
                </a:lnTo>
                <a:lnTo>
                  <a:pt x="3292" y="153"/>
                </a:lnTo>
                <a:close/>
                <a:moveTo>
                  <a:pt x="3297" y="153"/>
                </a:moveTo>
                <a:lnTo>
                  <a:pt x="3298" y="154"/>
                </a:lnTo>
                <a:lnTo>
                  <a:pt x="3299" y="156"/>
                </a:lnTo>
                <a:lnTo>
                  <a:pt x="3299" y="153"/>
                </a:lnTo>
                <a:lnTo>
                  <a:pt x="3297" y="153"/>
                </a:lnTo>
                <a:close/>
                <a:moveTo>
                  <a:pt x="3254" y="147"/>
                </a:moveTo>
                <a:lnTo>
                  <a:pt x="3249" y="155"/>
                </a:lnTo>
                <a:lnTo>
                  <a:pt x="3252" y="156"/>
                </a:lnTo>
                <a:lnTo>
                  <a:pt x="3254" y="147"/>
                </a:lnTo>
                <a:close/>
                <a:moveTo>
                  <a:pt x="3254" y="146"/>
                </a:moveTo>
                <a:lnTo>
                  <a:pt x="3254" y="147"/>
                </a:lnTo>
                <a:lnTo>
                  <a:pt x="3252" y="156"/>
                </a:lnTo>
                <a:lnTo>
                  <a:pt x="3257" y="156"/>
                </a:lnTo>
                <a:lnTo>
                  <a:pt x="3260" y="151"/>
                </a:lnTo>
                <a:lnTo>
                  <a:pt x="3261" y="148"/>
                </a:lnTo>
                <a:lnTo>
                  <a:pt x="3254" y="148"/>
                </a:lnTo>
                <a:lnTo>
                  <a:pt x="3254" y="146"/>
                </a:lnTo>
                <a:close/>
                <a:moveTo>
                  <a:pt x="3272" y="155"/>
                </a:moveTo>
                <a:lnTo>
                  <a:pt x="3271" y="156"/>
                </a:lnTo>
                <a:lnTo>
                  <a:pt x="3272" y="155"/>
                </a:lnTo>
                <a:close/>
                <a:moveTo>
                  <a:pt x="3279" y="154"/>
                </a:moveTo>
                <a:lnTo>
                  <a:pt x="3279" y="156"/>
                </a:lnTo>
                <a:lnTo>
                  <a:pt x="3281" y="156"/>
                </a:lnTo>
                <a:lnTo>
                  <a:pt x="3279" y="154"/>
                </a:lnTo>
                <a:close/>
                <a:moveTo>
                  <a:pt x="3282" y="155"/>
                </a:moveTo>
                <a:lnTo>
                  <a:pt x="3282" y="155"/>
                </a:lnTo>
                <a:lnTo>
                  <a:pt x="3282" y="156"/>
                </a:lnTo>
                <a:lnTo>
                  <a:pt x="3282" y="155"/>
                </a:lnTo>
                <a:close/>
                <a:moveTo>
                  <a:pt x="3282" y="156"/>
                </a:moveTo>
                <a:lnTo>
                  <a:pt x="3282" y="156"/>
                </a:lnTo>
                <a:close/>
                <a:moveTo>
                  <a:pt x="3287" y="154"/>
                </a:moveTo>
                <a:lnTo>
                  <a:pt x="3285" y="155"/>
                </a:lnTo>
                <a:lnTo>
                  <a:pt x="3286" y="156"/>
                </a:lnTo>
                <a:lnTo>
                  <a:pt x="3287" y="154"/>
                </a:lnTo>
                <a:close/>
                <a:moveTo>
                  <a:pt x="3288" y="154"/>
                </a:moveTo>
                <a:lnTo>
                  <a:pt x="3287" y="154"/>
                </a:lnTo>
                <a:lnTo>
                  <a:pt x="3286" y="156"/>
                </a:lnTo>
                <a:lnTo>
                  <a:pt x="3288" y="154"/>
                </a:lnTo>
                <a:close/>
                <a:moveTo>
                  <a:pt x="3282" y="155"/>
                </a:moveTo>
                <a:lnTo>
                  <a:pt x="3281" y="156"/>
                </a:lnTo>
                <a:lnTo>
                  <a:pt x="3282" y="156"/>
                </a:lnTo>
                <a:lnTo>
                  <a:pt x="3282" y="155"/>
                </a:lnTo>
                <a:close/>
                <a:moveTo>
                  <a:pt x="3279" y="153"/>
                </a:moveTo>
                <a:lnTo>
                  <a:pt x="3279" y="153"/>
                </a:lnTo>
                <a:lnTo>
                  <a:pt x="3279" y="154"/>
                </a:lnTo>
                <a:lnTo>
                  <a:pt x="3281" y="156"/>
                </a:lnTo>
                <a:lnTo>
                  <a:pt x="3282" y="155"/>
                </a:lnTo>
                <a:lnTo>
                  <a:pt x="3279" y="153"/>
                </a:lnTo>
                <a:close/>
                <a:moveTo>
                  <a:pt x="3282" y="155"/>
                </a:moveTo>
                <a:lnTo>
                  <a:pt x="3282" y="155"/>
                </a:lnTo>
                <a:close/>
                <a:moveTo>
                  <a:pt x="3282" y="155"/>
                </a:moveTo>
                <a:lnTo>
                  <a:pt x="3282" y="155"/>
                </a:lnTo>
                <a:close/>
                <a:moveTo>
                  <a:pt x="3273" y="152"/>
                </a:moveTo>
                <a:lnTo>
                  <a:pt x="3273" y="152"/>
                </a:lnTo>
                <a:lnTo>
                  <a:pt x="3272" y="153"/>
                </a:lnTo>
                <a:lnTo>
                  <a:pt x="3272" y="154"/>
                </a:lnTo>
                <a:lnTo>
                  <a:pt x="3272" y="155"/>
                </a:lnTo>
                <a:lnTo>
                  <a:pt x="3275" y="154"/>
                </a:lnTo>
                <a:lnTo>
                  <a:pt x="3274" y="154"/>
                </a:lnTo>
                <a:lnTo>
                  <a:pt x="3273" y="152"/>
                </a:lnTo>
                <a:close/>
                <a:moveTo>
                  <a:pt x="3226" y="141"/>
                </a:moveTo>
                <a:lnTo>
                  <a:pt x="3226" y="142"/>
                </a:lnTo>
                <a:lnTo>
                  <a:pt x="3224" y="149"/>
                </a:lnTo>
                <a:lnTo>
                  <a:pt x="3224" y="150"/>
                </a:lnTo>
                <a:lnTo>
                  <a:pt x="3249" y="155"/>
                </a:lnTo>
                <a:lnTo>
                  <a:pt x="3254" y="147"/>
                </a:lnTo>
                <a:lnTo>
                  <a:pt x="3255" y="142"/>
                </a:lnTo>
                <a:lnTo>
                  <a:pt x="3236" y="142"/>
                </a:lnTo>
                <a:lnTo>
                  <a:pt x="3226" y="141"/>
                </a:lnTo>
                <a:close/>
                <a:moveTo>
                  <a:pt x="3284" y="153"/>
                </a:moveTo>
                <a:lnTo>
                  <a:pt x="3283" y="155"/>
                </a:lnTo>
                <a:lnTo>
                  <a:pt x="3285" y="155"/>
                </a:lnTo>
                <a:lnTo>
                  <a:pt x="3284" y="153"/>
                </a:lnTo>
                <a:close/>
                <a:moveTo>
                  <a:pt x="3281" y="155"/>
                </a:moveTo>
                <a:lnTo>
                  <a:pt x="3282" y="155"/>
                </a:lnTo>
                <a:lnTo>
                  <a:pt x="3281" y="155"/>
                </a:lnTo>
                <a:close/>
                <a:moveTo>
                  <a:pt x="3284" y="152"/>
                </a:moveTo>
                <a:lnTo>
                  <a:pt x="3282" y="155"/>
                </a:lnTo>
                <a:lnTo>
                  <a:pt x="3284" y="153"/>
                </a:lnTo>
                <a:lnTo>
                  <a:pt x="3284" y="152"/>
                </a:lnTo>
                <a:close/>
                <a:moveTo>
                  <a:pt x="3315" y="148"/>
                </a:moveTo>
                <a:lnTo>
                  <a:pt x="3311" y="148"/>
                </a:lnTo>
                <a:lnTo>
                  <a:pt x="3313" y="150"/>
                </a:lnTo>
                <a:lnTo>
                  <a:pt x="3312" y="154"/>
                </a:lnTo>
                <a:lnTo>
                  <a:pt x="3312" y="155"/>
                </a:lnTo>
                <a:lnTo>
                  <a:pt x="3316" y="150"/>
                </a:lnTo>
                <a:lnTo>
                  <a:pt x="3315" y="148"/>
                </a:lnTo>
                <a:close/>
                <a:moveTo>
                  <a:pt x="3283" y="146"/>
                </a:moveTo>
                <a:lnTo>
                  <a:pt x="3280" y="148"/>
                </a:lnTo>
                <a:lnTo>
                  <a:pt x="3279" y="150"/>
                </a:lnTo>
                <a:lnTo>
                  <a:pt x="3279" y="151"/>
                </a:lnTo>
                <a:lnTo>
                  <a:pt x="3280" y="152"/>
                </a:lnTo>
                <a:lnTo>
                  <a:pt x="3281" y="155"/>
                </a:lnTo>
                <a:lnTo>
                  <a:pt x="3282" y="155"/>
                </a:lnTo>
                <a:lnTo>
                  <a:pt x="3284" y="152"/>
                </a:lnTo>
                <a:lnTo>
                  <a:pt x="3284" y="151"/>
                </a:lnTo>
                <a:lnTo>
                  <a:pt x="3286" y="149"/>
                </a:lnTo>
                <a:lnTo>
                  <a:pt x="3283" y="146"/>
                </a:lnTo>
                <a:close/>
                <a:moveTo>
                  <a:pt x="3293" y="153"/>
                </a:moveTo>
                <a:lnTo>
                  <a:pt x="3292" y="153"/>
                </a:lnTo>
                <a:lnTo>
                  <a:pt x="3292" y="154"/>
                </a:lnTo>
                <a:lnTo>
                  <a:pt x="3293" y="155"/>
                </a:lnTo>
                <a:lnTo>
                  <a:pt x="3293" y="154"/>
                </a:lnTo>
                <a:lnTo>
                  <a:pt x="3293" y="153"/>
                </a:lnTo>
                <a:close/>
                <a:moveTo>
                  <a:pt x="3286" y="150"/>
                </a:moveTo>
                <a:lnTo>
                  <a:pt x="3285" y="151"/>
                </a:lnTo>
                <a:lnTo>
                  <a:pt x="3284" y="152"/>
                </a:lnTo>
                <a:lnTo>
                  <a:pt x="3284" y="153"/>
                </a:lnTo>
                <a:lnTo>
                  <a:pt x="3285" y="155"/>
                </a:lnTo>
                <a:lnTo>
                  <a:pt x="3287" y="154"/>
                </a:lnTo>
                <a:lnTo>
                  <a:pt x="3287" y="153"/>
                </a:lnTo>
                <a:lnTo>
                  <a:pt x="3286" y="150"/>
                </a:lnTo>
                <a:close/>
                <a:moveTo>
                  <a:pt x="3272" y="153"/>
                </a:moveTo>
                <a:lnTo>
                  <a:pt x="3271" y="154"/>
                </a:lnTo>
                <a:lnTo>
                  <a:pt x="3272" y="155"/>
                </a:lnTo>
                <a:lnTo>
                  <a:pt x="3272" y="153"/>
                </a:lnTo>
                <a:close/>
                <a:moveTo>
                  <a:pt x="3302" y="153"/>
                </a:moveTo>
                <a:lnTo>
                  <a:pt x="3302" y="154"/>
                </a:lnTo>
                <a:lnTo>
                  <a:pt x="3303" y="155"/>
                </a:lnTo>
                <a:lnTo>
                  <a:pt x="3303" y="154"/>
                </a:lnTo>
                <a:lnTo>
                  <a:pt x="3302" y="153"/>
                </a:lnTo>
                <a:close/>
                <a:moveTo>
                  <a:pt x="3288" y="154"/>
                </a:moveTo>
                <a:lnTo>
                  <a:pt x="3288" y="154"/>
                </a:lnTo>
                <a:lnTo>
                  <a:pt x="3288" y="155"/>
                </a:lnTo>
                <a:lnTo>
                  <a:pt x="3288" y="154"/>
                </a:lnTo>
                <a:close/>
                <a:moveTo>
                  <a:pt x="3280" y="152"/>
                </a:moveTo>
                <a:lnTo>
                  <a:pt x="3279" y="152"/>
                </a:lnTo>
                <a:lnTo>
                  <a:pt x="3279" y="153"/>
                </a:lnTo>
                <a:lnTo>
                  <a:pt x="3281" y="155"/>
                </a:lnTo>
                <a:lnTo>
                  <a:pt x="3280" y="152"/>
                </a:lnTo>
                <a:close/>
                <a:moveTo>
                  <a:pt x="3306" y="153"/>
                </a:moveTo>
                <a:lnTo>
                  <a:pt x="3306" y="155"/>
                </a:lnTo>
                <a:lnTo>
                  <a:pt x="3307" y="153"/>
                </a:lnTo>
                <a:lnTo>
                  <a:pt x="3306" y="153"/>
                </a:lnTo>
                <a:close/>
                <a:moveTo>
                  <a:pt x="3287" y="153"/>
                </a:moveTo>
                <a:lnTo>
                  <a:pt x="3287" y="154"/>
                </a:lnTo>
                <a:lnTo>
                  <a:pt x="3287" y="153"/>
                </a:lnTo>
                <a:close/>
                <a:moveTo>
                  <a:pt x="3287" y="154"/>
                </a:moveTo>
                <a:lnTo>
                  <a:pt x="3287" y="154"/>
                </a:lnTo>
                <a:lnTo>
                  <a:pt x="3288" y="154"/>
                </a:lnTo>
                <a:lnTo>
                  <a:pt x="3287" y="154"/>
                </a:lnTo>
                <a:close/>
                <a:moveTo>
                  <a:pt x="3302" y="153"/>
                </a:moveTo>
                <a:lnTo>
                  <a:pt x="3302" y="153"/>
                </a:lnTo>
                <a:lnTo>
                  <a:pt x="3303" y="154"/>
                </a:lnTo>
                <a:lnTo>
                  <a:pt x="3304" y="153"/>
                </a:lnTo>
                <a:lnTo>
                  <a:pt x="3302" y="153"/>
                </a:lnTo>
                <a:close/>
                <a:moveTo>
                  <a:pt x="3276" y="152"/>
                </a:moveTo>
                <a:lnTo>
                  <a:pt x="3273" y="152"/>
                </a:lnTo>
                <a:lnTo>
                  <a:pt x="3275" y="154"/>
                </a:lnTo>
                <a:lnTo>
                  <a:pt x="3277" y="153"/>
                </a:lnTo>
                <a:lnTo>
                  <a:pt x="3278" y="153"/>
                </a:lnTo>
                <a:lnTo>
                  <a:pt x="3276" y="152"/>
                </a:lnTo>
                <a:close/>
                <a:moveTo>
                  <a:pt x="3288" y="153"/>
                </a:moveTo>
                <a:lnTo>
                  <a:pt x="3288" y="153"/>
                </a:lnTo>
                <a:lnTo>
                  <a:pt x="3287" y="154"/>
                </a:lnTo>
                <a:lnTo>
                  <a:pt x="3288" y="154"/>
                </a:lnTo>
                <a:lnTo>
                  <a:pt x="3289" y="153"/>
                </a:lnTo>
                <a:lnTo>
                  <a:pt x="3288" y="153"/>
                </a:lnTo>
                <a:close/>
                <a:moveTo>
                  <a:pt x="3289" y="153"/>
                </a:moveTo>
                <a:lnTo>
                  <a:pt x="3288" y="154"/>
                </a:lnTo>
                <a:lnTo>
                  <a:pt x="3289" y="154"/>
                </a:lnTo>
                <a:lnTo>
                  <a:pt x="3289" y="153"/>
                </a:lnTo>
                <a:close/>
                <a:moveTo>
                  <a:pt x="3273" y="150"/>
                </a:moveTo>
                <a:lnTo>
                  <a:pt x="3271" y="154"/>
                </a:lnTo>
                <a:lnTo>
                  <a:pt x="3272" y="153"/>
                </a:lnTo>
                <a:lnTo>
                  <a:pt x="3272" y="152"/>
                </a:lnTo>
                <a:lnTo>
                  <a:pt x="3273" y="150"/>
                </a:lnTo>
                <a:close/>
                <a:moveTo>
                  <a:pt x="3289" y="154"/>
                </a:moveTo>
                <a:lnTo>
                  <a:pt x="3288" y="154"/>
                </a:lnTo>
                <a:lnTo>
                  <a:pt x="3289" y="154"/>
                </a:lnTo>
                <a:close/>
                <a:moveTo>
                  <a:pt x="3291" y="151"/>
                </a:moveTo>
                <a:lnTo>
                  <a:pt x="3289" y="154"/>
                </a:lnTo>
                <a:lnTo>
                  <a:pt x="3292" y="153"/>
                </a:lnTo>
                <a:lnTo>
                  <a:pt x="3292" y="152"/>
                </a:lnTo>
                <a:lnTo>
                  <a:pt x="3291" y="151"/>
                </a:lnTo>
                <a:close/>
                <a:moveTo>
                  <a:pt x="3302" y="154"/>
                </a:moveTo>
                <a:lnTo>
                  <a:pt x="3302" y="154"/>
                </a:lnTo>
                <a:close/>
                <a:moveTo>
                  <a:pt x="3311" y="148"/>
                </a:moveTo>
                <a:lnTo>
                  <a:pt x="3310" y="148"/>
                </a:lnTo>
                <a:lnTo>
                  <a:pt x="3310" y="154"/>
                </a:lnTo>
                <a:lnTo>
                  <a:pt x="3312" y="154"/>
                </a:lnTo>
                <a:lnTo>
                  <a:pt x="3312" y="151"/>
                </a:lnTo>
                <a:lnTo>
                  <a:pt x="3313" y="150"/>
                </a:lnTo>
                <a:lnTo>
                  <a:pt x="3311" y="148"/>
                </a:lnTo>
                <a:close/>
                <a:moveTo>
                  <a:pt x="3265" y="142"/>
                </a:moveTo>
                <a:lnTo>
                  <a:pt x="3260" y="151"/>
                </a:lnTo>
                <a:lnTo>
                  <a:pt x="3259" y="154"/>
                </a:lnTo>
                <a:lnTo>
                  <a:pt x="3260" y="152"/>
                </a:lnTo>
                <a:lnTo>
                  <a:pt x="3272" y="152"/>
                </a:lnTo>
                <a:lnTo>
                  <a:pt x="3274" y="150"/>
                </a:lnTo>
                <a:lnTo>
                  <a:pt x="3275" y="146"/>
                </a:lnTo>
                <a:lnTo>
                  <a:pt x="3265" y="142"/>
                </a:lnTo>
                <a:close/>
                <a:moveTo>
                  <a:pt x="3294" y="153"/>
                </a:moveTo>
                <a:lnTo>
                  <a:pt x="3293" y="153"/>
                </a:lnTo>
                <a:lnTo>
                  <a:pt x="3293" y="154"/>
                </a:lnTo>
                <a:lnTo>
                  <a:pt x="3294" y="153"/>
                </a:lnTo>
                <a:close/>
                <a:moveTo>
                  <a:pt x="3297" y="152"/>
                </a:moveTo>
                <a:lnTo>
                  <a:pt x="3297" y="153"/>
                </a:lnTo>
                <a:lnTo>
                  <a:pt x="3298" y="154"/>
                </a:lnTo>
                <a:lnTo>
                  <a:pt x="3297" y="153"/>
                </a:lnTo>
                <a:lnTo>
                  <a:pt x="3297" y="152"/>
                </a:lnTo>
                <a:close/>
                <a:moveTo>
                  <a:pt x="3310" y="148"/>
                </a:moveTo>
                <a:lnTo>
                  <a:pt x="3306" y="148"/>
                </a:lnTo>
                <a:lnTo>
                  <a:pt x="3306" y="151"/>
                </a:lnTo>
                <a:lnTo>
                  <a:pt x="3307" y="152"/>
                </a:lnTo>
                <a:lnTo>
                  <a:pt x="3307" y="153"/>
                </a:lnTo>
                <a:lnTo>
                  <a:pt x="3310" y="154"/>
                </a:lnTo>
                <a:lnTo>
                  <a:pt x="3310" y="148"/>
                </a:lnTo>
                <a:close/>
                <a:moveTo>
                  <a:pt x="3278" y="153"/>
                </a:moveTo>
                <a:lnTo>
                  <a:pt x="3278" y="153"/>
                </a:lnTo>
                <a:lnTo>
                  <a:pt x="3279" y="154"/>
                </a:lnTo>
                <a:lnTo>
                  <a:pt x="3279" y="153"/>
                </a:lnTo>
                <a:lnTo>
                  <a:pt x="3278" y="153"/>
                </a:lnTo>
                <a:close/>
                <a:moveTo>
                  <a:pt x="3288" y="152"/>
                </a:moveTo>
                <a:lnTo>
                  <a:pt x="3288" y="153"/>
                </a:lnTo>
                <a:lnTo>
                  <a:pt x="3287" y="154"/>
                </a:lnTo>
                <a:lnTo>
                  <a:pt x="3288" y="153"/>
                </a:lnTo>
                <a:lnTo>
                  <a:pt x="3288" y="152"/>
                </a:lnTo>
                <a:close/>
                <a:moveTo>
                  <a:pt x="3291" y="151"/>
                </a:moveTo>
                <a:lnTo>
                  <a:pt x="3289" y="153"/>
                </a:lnTo>
                <a:lnTo>
                  <a:pt x="3289" y="154"/>
                </a:lnTo>
                <a:lnTo>
                  <a:pt x="3291" y="151"/>
                </a:lnTo>
                <a:close/>
                <a:moveTo>
                  <a:pt x="3302" y="153"/>
                </a:moveTo>
                <a:lnTo>
                  <a:pt x="3302" y="153"/>
                </a:lnTo>
                <a:lnTo>
                  <a:pt x="3302" y="154"/>
                </a:lnTo>
                <a:lnTo>
                  <a:pt x="3302" y="153"/>
                </a:lnTo>
                <a:close/>
                <a:moveTo>
                  <a:pt x="3306" y="151"/>
                </a:moveTo>
                <a:lnTo>
                  <a:pt x="3306" y="153"/>
                </a:lnTo>
                <a:lnTo>
                  <a:pt x="3307" y="153"/>
                </a:lnTo>
                <a:lnTo>
                  <a:pt x="3307" y="152"/>
                </a:lnTo>
                <a:lnTo>
                  <a:pt x="3306" y="151"/>
                </a:lnTo>
                <a:close/>
                <a:moveTo>
                  <a:pt x="3290" y="149"/>
                </a:moveTo>
                <a:lnTo>
                  <a:pt x="3288" y="152"/>
                </a:lnTo>
                <a:lnTo>
                  <a:pt x="3288" y="153"/>
                </a:lnTo>
                <a:lnTo>
                  <a:pt x="3289" y="153"/>
                </a:lnTo>
                <a:lnTo>
                  <a:pt x="3291" y="151"/>
                </a:lnTo>
                <a:lnTo>
                  <a:pt x="3291" y="150"/>
                </a:lnTo>
                <a:lnTo>
                  <a:pt x="3290" y="149"/>
                </a:lnTo>
                <a:close/>
                <a:moveTo>
                  <a:pt x="3292" y="152"/>
                </a:moveTo>
                <a:lnTo>
                  <a:pt x="3292" y="153"/>
                </a:lnTo>
                <a:lnTo>
                  <a:pt x="3292" y="152"/>
                </a:lnTo>
                <a:close/>
                <a:moveTo>
                  <a:pt x="3305" y="150"/>
                </a:moveTo>
                <a:lnTo>
                  <a:pt x="3304" y="153"/>
                </a:lnTo>
                <a:lnTo>
                  <a:pt x="3306" y="153"/>
                </a:lnTo>
                <a:lnTo>
                  <a:pt x="3306" y="150"/>
                </a:lnTo>
                <a:lnTo>
                  <a:pt x="3305" y="150"/>
                </a:lnTo>
                <a:close/>
                <a:moveTo>
                  <a:pt x="3286" y="150"/>
                </a:moveTo>
                <a:lnTo>
                  <a:pt x="3286" y="150"/>
                </a:lnTo>
                <a:lnTo>
                  <a:pt x="3287" y="153"/>
                </a:lnTo>
                <a:lnTo>
                  <a:pt x="3288" y="153"/>
                </a:lnTo>
                <a:lnTo>
                  <a:pt x="3288" y="152"/>
                </a:lnTo>
                <a:lnTo>
                  <a:pt x="3286" y="150"/>
                </a:lnTo>
                <a:close/>
                <a:moveTo>
                  <a:pt x="3292" y="152"/>
                </a:moveTo>
                <a:lnTo>
                  <a:pt x="3292" y="153"/>
                </a:lnTo>
                <a:lnTo>
                  <a:pt x="3293" y="153"/>
                </a:lnTo>
                <a:lnTo>
                  <a:pt x="3292" y="152"/>
                </a:lnTo>
                <a:close/>
                <a:moveTo>
                  <a:pt x="3302" y="153"/>
                </a:moveTo>
                <a:lnTo>
                  <a:pt x="3302" y="153"/>
                </a:lnTo>
                <a:close/>
                <a:moveTo>
                  <a:pt x="3302" y="153"/>
                </a:moveTo>
                <a:lnTo>
                  <a:pt x="3302" y="153"/>
                </a:lnTo>
                <a:close/>
                <a:moveTo>
                  <a:pt x="3292" y="152"/>
                </a:moveTo>
                <a:lnTo>
                  <a:pt x="3292" y="152"/>
                </a:lnTo>
                <a:lnTo>
                  <a:pt x="3293" y="153"/>
                </a:lnTo>
                <a:lnTo>
                  <a:pt x="3294" y="153"/>
                </a:lnTo>
                <a:lnTo>
                  <a:pt x="3295" y="152"/>
                </a:lnTo>
                <a:lnTo>
                  <a:pt x="3292" y="152"/>
                </a:lnTo>
                <a:close/>
                <a:moveTo>
                  <a:pt x="3306" y="144"/>
                </a:moveTo>
                <a:lnTo>
                  <a:pt x="3302" y="153"/>
                </a:lnTo>
                <a:lnTo>
                  <a:pt x="3304" y="153"/>
                </a:lnTo>
                <a:lnTo>
                  <a:pt x="3305" y="150"/>
                </a:lnTo>
                <a:lnTo>
                  <a:pt x="3306" y="150"/>
                </a:lnTo>
                <a:lnTo>
                  <a:pt x="3306" y="148"/>
                </a:lnTo>
                <a:lnTo>
                  <a:pt x="3311" y="148"/>
                </a:lnTo>
                <a:lnTo>
                  <a:pt x="3310" y="146"/>
                </a:lnTo>
                <a:lnTo>
                  <a:pt x="3306" y="144"/>
                </a:lnTo>
                <a:close/>
                <a:moveTo>
                  <a:pt x="3304" y="148"/>
                </a:moveTo>
                <a:lnTo>
                  <a:pt x="3304" y="148"/>
                </a:lnTo>
                <a:lnTo>
                  <a:pt x="3302" y="152"/>
                </a:lnTo>
                <a:lnTo>
                  <a:pt x="3302" y="153"/>
                </a:lnTo>
                <a:lnTo>
                  <a:pt x="3304" y="148"/>
                </a:lnTo>
                <a:close/>
                <a:moveTo>
                  <a:pt x="3279" y="153"/>
                </a:moveTo>
                <a:lnTo>
                  <a:pt x="3278" y="153"/>
                </a:lnTo>
                <a:lnTo>
                  <a:pt x="3279" y="153"/>
                </a:lnTo>
                <a:close/>
                <a:moveTo>
                  <a:pt x="3304" y="148"/>
                </a:moveTo>
                <a:lnTo>
                  <a:pt x="3301" y="148"/>
                </a:lnTo>
                <a:lnTo>
                  <a:pt x="3299" y="150"/>
                </a:lnTo>
                <a:lnTo>
                  <a:pt x="3302" y="153"/>
                </a:lnTo>
                <a:lnTo>
                  <a:pt x="3304" y="148"/>
                </a:lnTo>
                <a:close/>
                <a:moveTo>
                  <a:pt x="3299" y="150"/>
                </a:moveTo>
                <a:lnTo>
                  <a:pt x="3302" y="153"/>
                </a:lnTo>
                <a:lnTo>
                  <a:pt x="3299" y="150"/>
                </a:lnTo>
                <a:close/>
                <a:moveTo>
                  <a:pt x="3301" y="152"/>
                </a:moveTo>
                <a:lnTo>
                  <a:pt x="3299" y="152"/>
                </a:lnTo>
                <a:lnTo>
                  <a:pt x="3299" y="153"/>
                </a:lnTo>
                <a:lnTo>
                  <a:pt x="3302" y="153"/>
                </a:lnTo>
                <a:lnTo>
                  <a:pt x="3301" y="152"/>
                </a:lnTo>
                <a:close/>
                <a:moveTo>
                  <a:pt x="3273" y="150"/>
                </a:moveTo>
                <a:lnTo>
                  <a:pt x="3278" y="153"/>
                </a:lnTo>
                <a:lnTo>
                  <a:pt x="3273" y="150"/>
                </a:lnTo>
                <a:close/>
                <a:moveTo>
                  <a:pt x="3295" y="152"/>
                </a:moveTo>
                <a:lnTo>
                  <a:pt x="3294" y="153"/>
                </a:lnTo>
                <a:lnTo>
                  <a:pt x="3296" y="152"/>
                </a:lnTo>
                <a:lnTo>
                  <a:pt x="3295" y="152"/>
                </a:lnTo>
                <a:close/>
                <a:moveTo>
                  <a:pt x="3276" y="147"/>
                </a:moveTo>
                <a:lnTo>
                  <a:pt x="3275" y="148"/>
                </a:lnTo>
                <a:lnTo>
                  <a:pt x="3274" y="150"/>
                </a:lnTo>
                <a:lnTo>
                  <a:pt x="3273" y="150"/>
                </a:lnTo>
                <a:lnTo>
                  <a:pt x="3278" y="153"/>
                </a:lnTo>
                <a:lnTo>
                  <a:pt x="3278" y="152"/>
                </a:lnTo>
                <a:lnTo>
                  <a:pt x="3279" y="151"/>
                </a:lnTo>
                <a:lnTo>
                  <a:pt x="3279" y="150"/>
                </a:lnTo>
                <a:lnTo>
                  <a:pt x="3277" y="148"/>
                </a:lnTo>
                <a:lnTo>
                  <a:pt x="3276" y="147"/>
                </a:lnTo>
                <a:close/>
                <a:moveTo>
                  <a:pt x="3299" y="152"/>
                </a:moveTo>
                <a:lnTo>
                  <a:pt x="3297" y="152"/>
                </a:lnTo>
                <a:lnTo>
                  <a:pt x="3297" y="153"/>
                </a:lnTo>
                <a:lnTo>
                  <a:pt x="3299" y="153"/>
                </a:lnTo>
                <a:lnTo>
                  <a:pt x="3299" y="152"/>
                </a:lnTo>
                <a:close/>
                <a:moveTo>
                  <a:pt x="3285" y="150"/>
                </a:moveTo>
                <a:lnTo>
                  <a:pt x="3284" y="151"/>
                </a:lnTo>
                <a:lnTo>
                  <a:pt x="3284" y="152"/>
                </a:lnTo>
                <a:lnTo>
                  <a:pt x="3284" y="153"/>
                </a:lnTo>
                <a:lnTo>
                  <a:pt x="3285" y="150"/>
                </a:lnTo>
                <a:close/>
                <a:moveTo>
                  <a:pt x="3273" y="150"/>
                </a:moveTo>
                <a:lnTo>
                  <a:pt x="3272" y="153"/>
                </a:lnTo>
                <a:lnTo>
                  <a:pt x="3273" y="152"/>
                </a:lnTo>
                <a:lnTo>
                  <a:pt x="3276" y="152"/>
                </a:lnTo>
                <a:lnTo>
                  <a:pt x="3273" y="150"/>
                </a:lnTo>
                <a:close/>
                <a:moveTo>
                  <a:pt x="3290" y="149"/>
                </a:moveTo>
                <a:lnTo>
                  <a:pt x="3288" y="152"/>
                </a:lnTo>
                <a:lnTo>
                  <a:pt x="3288" y="153"/>
                </a:lnTo>
                <a:lnTo>
                  <a:pt x="3290" y="149"/>
                </a:lnTo>
                <a:close/>
                <a:moveTo>
                  <a:pt x="3279" y="151"/>
                </a:moveTo>
                <a:lnTo>
                  <a:pt x="3279" y="151"/>
                </a:lnTo>
                <a:lnTo>
                  <a:pt x="3279" y="153"/>
                </a:lnTo>
                <a:lnTo>
                  <a:pt x="3280" y="152"/>
                </a:lnTo>
                <a:lnTo>
                  <a:pt x="3279" y="151"/>
                </a:lnTo>
                <a:close/>
                <a:moveTo>
                  <a:pt x="3297" y="152"/>
                </a:moveTo>
                <a:lnTo>
                  <a:pt x="3297" y="152"/>
                </a:lnTo>
                <a:lnTo>
                  <a:pt x="3297" y="153"/>
                </a:lnTo>
                <a:lnTo>
                  <a:pt x="3297" y="152"/>
                </a:lnTo>
                <a:close/>
                <a:moveTo>
                  <a:pt x="3297" y="151"/>
                </a:moveTo>
                <a:lnTo>
                  <a:pt x="3297" y="152"/>
                </a:lnTo>
                <a:lnTo>
                  <a:pt x="3297" y="151"/>
                </a:lnTo>
                <a:close/>
                <a:moveTo>
                  <a:pt x="3297" y="151"/>
                </a:moveTo>
                <a:lnTo>
                  <a:pt x="3296" y="152"/>
                </a:lnTo>
                <a:lnTo>
                  <a:pt x="3297" y="151"/>
                </a:lnTo>
                <a:close/>
                <a:moveTo>
                  <a:pt x="3297" y="150"/>
                </a:moveTo>
                <a:lnTo>
                  <a:pt x="3292" y="150"/>
                </a:lnTo>
                <a:lnTo>
                  <a:pt x="3295" y="152"/>
                </a:lnTo>
                <a:lnTo>
                  <a:pt x="3296" y="152"/>
                </a:lnTo>
                <a:lnTo>
                  <a:pt x="3297" y="151"/>
                </a:lnTo>
                <a:lnTo>
                  <a:pt x="3297" y="150"/>
                </a:lnTo>
                <a:close/>
                <a:moveTo>
                  <a:pt x="3288" y="146"/>
                </a:moveTo>
                <a:lnTo>
                  <a:pt x="3286" y="149"/>
                </a:lnTo>
                <a:lnTo>
                  <a:pt x="3288" y="152"/>
                </a:lnTo>
                <a:lnTo>
                  <a:pt x="3290" y="149"/>
                </a:lnTo>
                <a:lnTo>
                  <a:pt x="3288" y="146"/>
                </a:lnTo>
                <a:close/>
                <a:moveTo>
                  <a:pt x="3299" y="150"/>
                </a:moveTo>
                <a:lnTo>
                  <a:pt x="3297" y="151"/>
                </a:lnTo>
                <a:lnTo>
                  <a:pt x="3297" y="152"/>
                </a:lnTo>
                <a:lnTo>
                  <a:pt x="3299" y="152"/>
                </a:lnTo>
                <a:lnTo>
                  <a:pt x="3301" y="152"/>
                </a:lnTo>
                <a:lnTo>
                  <a:pt x="3299" y="150"/>
                </a:lnTo>
                <a:close/>
                <a:moveTo>
                  <a:pt x="3284" y="151"/>
                </a:moveTo>
                <a:lnTo>
                  <a:pt x="3284" y="152"/>
                </a:lnTo>
                <a:lnTo>
                  <a:pt x="3284" y="151"/>
                </a:lnTo>
                <a:close/>
                <a:moveTo>
                  <a:pt x="3295" y="152"/>
                </a:moveTo>
                <a:lnTo>
                  <a:pt x="3292" y="152"/>
                </a:lnTo>
                <a:lnTo>
                  <a:pt x="3295" y="152"/>
                </a:lnTo>
                <a:close/>
                <a:moveTo>
                  <a:pt x="3292" y="150"/>
                </a:moveTo>
                <a:lnTo>
                  <a:pt x="3292" y="150"/>
                </a:lnTo>
                <a:lnTo>
                  <a:pt x="3292" y="151"/>
                </a:lnTo>
                <a:lnTo>
                  <a:pt x="3292" y="152"/>
                </a:lnTo>
                <a:lnTo>
                  <a:pt x="3295" y="152"/>
                </a:lnTo>
                <a:lnTo>
                  <a:pt x="3292" y="150"/>
                </a:lnTo>
                <a:close/>
                <a:moveTo>
                  <a:pt x="3292" y="150"/>
                </a:moveTo>
                <a:lnTo>
                  <a:pt x="3292" y="151"/>
                </a:lnTo>
                <a:lnTo>
                  <a:pt x="3291" y="151"/>
                </a:lnTo>
                <a:lnTo>
                  <a:pt x="3292" y="152"/>
                </a:lnTo>
                <a:lnTo>
                  <a:pt x="3292" y="150"/>
                </a:lnTo>
                <a:close/>
                <a:moveTo>
                  <a:pt x="3297" y="152"/>
                </a:moveTo>
                <a:lnTo>
                  <a:pt x="3297" y="152"/>
                </a:lnTo>
                <a:close/>
                <a:moveTo>
                  <a:pt x="3297" y="151"/>
                </a:moveTo>
                <a:lnTo>
                  <a:pt x="3297" y="151"/>
                </a:lnTo>
                <a:lnTo>
                  <a:pt x="3297" y="152"/>
                </a:lnTo>
                <a:lnTo>
                  <a:pt x="3297" y="151"/>
                </a:lnTo>
                <a:close/>
                <a:moveTo>
                  <a:pt x="3295" y="142"/>
                </a:moveTo>
                <a:lnTo>
                  <a:pt x="3297" y="151"/>
                </a:lnTo>
                <a:lnTo>
                  <a:pt x="3297" y="150"/>
                </a:lnTo>
                <a:lnTo>
                  <a:pt x="3295" y="142"/>
                </a:lnTo>
                <a:close/>
                <a:moveTo>
                  <a:pt x="3301" y="142"/>
                </a:moveTo>
                <a:lnTo>
                  <a:pt x="3297" y="150"/>
                </a:lnTo>
                <a:lnTo>
                  <a:pt x="3297" y="151"/>
                </a:lnTo>
                <a:lnTo>
                  <a:pt x="3301" y="142"/>
                </a:lnTo>
                <a:close/>
                <a:moveTo>
                  <a:pt x="3286" y="149"/>
                </a:moveTo>
                <a:lnTo>
                  <a:pt x="3284" y="151"/>
                </a:lnTo>
                <a:lnTo>
                  <a:pt x="3285" y="150"/>
                </a:lnTo>
                <a:lnTo>
                  <a:pt x="3286" y="149"/>
                </a:lnTo>
                <a:close/>
                <a:moveTo>
                  <a:pt x="3301" y="142"/>
                </a:moveTo>
                <a:lnTo>
                  <a:pt x="3297" y="151"/>
                </a:lnTo>
                <a:lnTo>
                  <a:pt x="3299" y="150"/>
                </a:lnTo>
                <a:lnTo>
                  <a:pt x="3301" y="148"/>
                </a:lnTo>
                <a:lnTo>
                  <a:pt x="3304" y="148"/>
                </a:lnTo>
                <a:lnTo>
                  <a:pt x="3306" y="144"/>
                </a:lnTo>
                <a:lnTo>
                  <a:pt x="3301" y="142"/>
                </a:lnTo>
                <a:close/>
                <a:moveTo>
                  <a:pt x="3297" y="140"/>
                </a:moveTo>
                <a:lnTo>
                  <a:pt x="3295" y="142"/>
                </a:lnTo>
                <a:lnTo>
                  <a:pt x="3297" y="151"/>
                </a:lnTo>
                <a:lnTo>
                  <a:pt x="3301" y="142"/>
                </a:lnTo>
                <a:lnTo>
                  <a:pt x="3299" y="142"/>
                </a:lnTo>
                <a:lnTo>
                  <a:pt x="3297" y="140"/>
                </a:lnTo>
                <a:close/>
                <a:moveTo>
                  <a:pt x="3264" y="142"/>
                </a:moveTo>
                <a:lnTo>
                  <a:pt x="3260" y="151"/>
                </a:lnTo>
                <a:lnTo>
                  <a:pt x="3265" y="142"/>
                </a:lnTo>
                <a:lnTo>
                  <a:pt x="3264" y="142"/>
                </a:lnTo>
                <a:close/>
                <a:moveTo>
                  <a:pt x="3292" y="150"/>
                </a:moveTo>
                <a:lnTo>
                  <a:pt x="3291" y="151"/>
                </a:lnTo>
                <a:lnTo>
                  <a:pt x="3292" y="151"/>
                </a:lnTo>
                <a:lnTo>
                  <a:pt x="3292" y="150"/>
                </a:lnTo>
                <a:close/>
                <a:moveTo>
                  <a:pt x="3291" y="148"/>
                </a:moveTo>
                <a:lnTo>
                  <a:pt x="3290" y="149"/>
                </a:lnTo>
                <a:lnTo>
                  <a:pt x="3291" y="151"/>
                </a:lnTo>
                <a:lnTo>
                  <a:pt x="3292" y="150"/>
                </a:lnTo>
                <a:lnTo>
                  <a:pt x="3291" y="150"/>
                </a:lnTo>
                <a:lnTo>
                  <a:pt x="3291" y="148"/>
                </a:lnTo>
                <a:close/>
                <a:moveTo>
                  <a:pt x="3282" y="144"/>
                </a:moveTo>
                <a:lnTo>
                  <a:pt x="3277" y="146"/>
                </a:lnTo>
                <a:lnTo>
                  <a:pt x="3276" y="147"/>
                </a:lnTo>
                <a:lnTo>
                  <a:pt x="3277" y="148"/>
                </a:lnTo>
                <a:lnTo>
                  <a:pt x="3279" y="150"/>
                </a:lnTo>
                <a:lnTo>
                  <a:pt x="3279" y="151"/>
                </a:lnTo>
                <a:lnTo>
                  <a:pt x="3280" y="148"/>
                </a:lnTo>
                <a:lnTo>
                  <a:pt x="3283" y="146"/>
                </a:lnTo>
                <a:lnTo>
                  <a:pt x="3284" y="145"/>
                </a:lnTo>
                <a:lnTo>
                  <a:pt x="3282" y="144"/>
                </a:lnTo>
                <a:close/>
                <a:moveTo>
                  <a:pt x="3306" y="150"/>
                </a:moveTo>
                <a:lnTo>
                  <a:pt x="3305" y="150"/>
                </a:lnTo>
                <a:lnTo>
                  <a:pt x="3306" y="151"/>
                </a:lnTo>
                <a:lnTo>
                  <a:pt x="3306" y="150"/>
                </a:lnTo>
                <a:close/>
                <a:moveTo>
                  <a:pt x="3286" y="149"/>
                </a:moveTo>
                <a:lnTo>
                  <a:pt x="3285" y="150"/>
                </a:lnTo>
                <a:lnTo>
                  <a:pt x="3286" y="150"/>
                </a:lnTo>
                <a:lnTo>
                  <a:pt x="3286" y="149"/>
                </a:lnTo>
                <a:close/>
                <a:moveTo>
                  <a:pt x="3292" y="150"/>
                </a:moveTo>
                <a:lnTo>
                  <a:pt x="3292" y="150"/>
                </a:lnTo>
                <a:close/>
                <a:moveTo>
                  <a:pt x="3295" y="142"/>
                </a:moveTo>
                <a:lnTo>
                  <a:pt x="3290" y="142"/>
                </a:lnTo>
                <a:lnTo>
                  <a:pt x="3292" y="150"/>
                </a:lnTo>
                <a:lnTo>
                  <a:pt x="3297" y="150"/>
                </a:lnTo>
                <a:lnTo>
                  <a:pt x="3295" y="142"/>
                </a:lnTo>
                <a:close/>
                <a:moveTo>
                  <a:pt x="3216" y="140"/>
                </a:moveTo>
                <a:lnTo>
                  <a:pt x="3215" y="144"/>
                </a:lnTo>
                <a:lnTo>
                  <a:pt x="3219" y="150"/>
                </a:lnTo>
                <a:lnTo>
                  <a:pt x="3224" y="150"/>
                </a:lnTo>
                <a:lnTo>
                  <a:pt x="3226" y="142"/>
                </a:lnTo>
                <a:lnTo>
                  <a:pt x="3216" y="140"/>
                </a:lnTo>
                <a:close/>
                <a:moveTo>
                  <a:pt x="3226" y="142"/>
                </a:moveTo>
                <a:lnTo>
                  <a:pt x="3224" y="150"/>
                </a:lnTo>
                <a:lnTo>
                  <a:pt x="3226" y="142"/>
                </a:lnTo>
                <a:close/>
                <a:moveTo>
                  <a:pt x="3290" y="142"/>
                </a:moveTo>
                <a:lnTo>
                  <a:pt x="3288" y="142"/>
                </a:lnTo>
                <a:lnTo>
                  <a:pt x="3286" y="144"/>
                </a:lnTo>
                <a:lnTo>
                  <a:pt x="3288" y="146"/>
                </a:lnTo>
                <a:lnTo>
                  <a:pt x="3291" y="148"/>
                </a:lnTo>
                <a:lnTo>
                  <a:pt x="3291" y="150"/>
                </a:lnTo>
                <a:lnTo>
                  <a:pt x="3292" y="150"/>
                </a:lnTo>
                <a:lnTo>
                  <a:pt x="3290" y="142"/>
                </a:lnTo>
                <a:close/>
                <a:moveTo>
                  <a:pt x="3566" y="148"/>
                </a:moveTo>
                <a:lnTo>
                  <a:pt x="3576" y="150"/>
                </a:lnTo>
                <a:lnTo>
                  <a:pt x="3566" y="148"/>
                </a:lnTo>
                <a:close/>
                <a:moveTo>
                  <a:pt x="3576" y="150"/>
                </a:moveTo>
                <a:lnTo>
                  <a:pt x="3576" y="150"/>
                </a:lnTo>
                <a:close/>
                <a:moveTo>
                  <a:pt x="3560" y="132"/>
                </a:moveTo>
                <a:lnTo>
                  <a:pt x="3556" y="146"/>
                </a:lnTo>
                <a:lnTo>
                  <a:pt x="3576" y="150"/>
                </a:lnTo>
                <a:lnTo>
                  <a:pt x="3580" y="138"/>
                </a:lnTo>
                <a:lnTo>
                  <a:pt x="3570" y="136"/>
                </a:lnTo>
                <a:lnTo>
                  <a:pt x="3573" y="136"/>
                </a:lnTo>
                <a:lnTo>
                  <a:pt x="3570" y="135"/>
                </a:lnTo>
                <a:lnTo>
                  <a:pt x="3560" y="134"/>
                </a:lnTo>
                <a:lnTo>
                  <a:pt x="3560" y="133"/>
                </a:lnTo>
                <a:lnTo>
                  <a:pt x="3560" y="132"/>
                </a:lnTo>
                <a:close/>
                <a:moveTo>
                  <a:pt x="3275" y="146"/>
                </a:moveTo>
                <a:lnTo>
                  <a:pt x="3274" y="150"/>
                </a:lnTo>
                <a:lnTo>
                  <a:pt x="3275" y="148"/>
                </a:lnTo>
                <a:lnTo>
                  <a:pt x="3276" y="147"/>
                </a:lnTo>
                <a:lnTo>
                  <a:pt x="3275" y="146"/>
                </a:lnTo>
                <a:close/>
                <a:moveTo>
                  <a:pt x="3288" y="146"/>
                </a:moveTo>
                <a:lnTo>
                  <a:pt x="3286" y="149"/>
                </a:lnTo>
                <a:lnTo>
                  <a:pt x="3288" y="146"/>
                </a:lnTo>
                <a:close/>
                <a:moveTo>
                  <a:pt x="3284" y="145"/>
                </a:moveTo>
                <a:lnTo>
                  <a:pt x="3283" y="146"/>
                </a:lnTo>
                <a:lnTo>
                  <a:pt x="3286" y="149"/>
                </a:lnTo>
                <a:lnTo>
                  <a:pt x="3288" y="146"/>
                </a:lnTo>
                <a:lnTo>
                  <a:pt x="3285" y="146"/>
                </a:lnTo>
                <a:lnTo>
                  <a:pt x="3284" y="145"/>
                </a:lnTo>
                <a:close/>
                <a:moveTo>
                  <a:pt x="3291" y="148"/>
                </a:moveTo>
                <a:lnTo>
                  <a:pt x="3290" y="149"/>
                </a:lnTo>
                <a:lnTo>
                  <a:pt x="3291" y="148"/>
                </a:lnTo>
                <a:close/>
                <a:moveTo>
                  <a:pt x="3288" y="146"/>
                </a:moveTo>
                <a:lnTo>
                  <a:pt x="3290" y="149"/>
                </a:lnTo>
                <a:lnTo>
                  <a:pt x="3291" y="148"/>
                </a:lnTo>
                <a:lnTo>
                  <a:pt x="3288" y="146"/>
                </a:lnTo>
                <a:close/>
                <a:moveTo>
                  <a:pt x="3260" y="138"/>
                </a:moveTo>
                <a:lnTo>
                  <a:pt x="3254" y="146"/>
                </a:lnTo>
                <a:lnTo>
                  <a:pt x="3254" y="147"/>
                </a:lnTo>
                <a:lnTo>
                  <a:pt x="3254" y="148"/>
                </a:lnTo>
                <a:lnTo>
                  <a:pt x="3260" y="138"/>
                </a:lnTo>
                <a:close/>
                <a:moveTo>
                  <a:pt x="3260" y="138"/>
                </a:moveTo>
                <a:lnTo>
                  <a:pt x="3254" y="148"/>
                </a:lnTo>
                <a:lnTo>
                  <a:pt x="3261" y="148"/>
                </a:lnTo>
                <a:lnTo>
                  <a:pt x="3264" y="142"/>
                </a:lnTo>
                <a:lnTo>
                  <a:pt x="3266" y="142"/>
                </a:lnTo>
                <a:lnTo>
                  <a:pt x="3260" y="138"/>
                </a:lnTo>
                <a:close/>
                <a:moveTo>
                  <a:pt x="3556" y="146"/>
                </a:moveTo>
                <a:lnTo>
                  <a:pt x="3556" y="146"/>
                </a:lnTo>
                <a:lnTo>
                  <a:pt x="3566" y="148"/>
                </a:lnTo>
                <a:lnTo>
                  <a:pt x="3556" y="146"/>
                </a:lnTo>
                <a:close/>
                <a:moveTo>
                  <a:pt x="3260" y="138"/>
                </a:moveTo>
                <a:lnTo>
                  <a:pt x="3256" y="138"/>
                </a:lnTo>
                <a:lnTo>
                  <a:pt x="3254" y="146"/>
                </a:lnTo>
                <a:lnTo>
                  <a:pt x="3260" y="138"/>
                </a:lnTo>
                <a:close/>
                <a:moveTo>
                  <a:pt x="3286" y="144"/>
                </a:moveTo>
                <a:lnTo>
                  <a:pt x="3284" y="145"/>
                </a:lnTo>
                <a:lnTo>
                  <a:pt x="3285" y="146"/>
                </a:lnTo>
                <a:lnTo>
                  <a:pt x="3288" y="146"/>
                </a:lnTo>
                <a:lnTo>
                  <a:pt x="3286" y="144"/>
                </a:lnTo>
                <a:close/>
                <a:moveTo>
                  <a:pt x="3266" y="142"/>
                </a:moveTo>
                <a:lnTo>
                  <a:pt x="3264" y="142"/>
                </a:lnTo>
                <a:lnTo>
                  <a:pt x="3265" y="142"/>
                </a:lnTo>
                <a:lnTo>
                  <a:pt x="3266" y="142"/>
                </a:lnTo>
                <a:close/>
                <a:moveTo>
                  <a:pt x="3228" y="134"/>
                </a:moveTo>
                <a:lnTo>
                  <a:pt x="3226" y="141"/>
                </a:lnTo>
                <a:lnTo>
                  <a:pt x="3236" y="142"/>
                </a:lnTo>
                <a:lnTo>
                  <a:pt x="3236" y="140"/>
                </a:lnTo>
                <a:lnTo>
                  <a:pt x="3235" y="140"/>
                </a:lnTo>
                <a:lnTo>
                  <a:pt x="3228" y="134"/>
                </a:lnTo>
                <a:close/>
                <a:moveTo>
                  <a:pt x="3238" y="134"/>
                </a:moveTo>
                <a:lnTo>
                  <a:pt x="3237" y="135"/>
                </a:lnTo>
                <a:lnTo>
                  <a:pt x="3238" y="136"/>
                </a:lnTo>
                <a:lnTo>
                  <a:pt x="3236" y="138"/>
                </a:lnTo>
                <a:lnTo>
                  <a:pt x="3236" y="142"/>
                </a:lnTo>
                <a:lnTo>
                  <a:pt x="3255" y="142"/>
                </a:lnTo>
                <a:lnTo>
                  <a:pt x="3256" y="138"/>
                </a:lnTo>
                <a:lnTo>
                  <a:pt x="3238" y="134"/>
                </a:lnTo>
                <a:close/>
                <a:moveTo>
                  <a:pt x="3217" y="132"/>
                </a:moveTo>
                <a:lnTo>
                  <a:pt x="3216" y="140"/>
                </a:lnTo>
                <a:lnTo>
                  <a:pt x="3226" y="141"/>
                </a:lnTo>
                <a:lnTo>
                  <a:pt x="3228" y="134"/>
                </a:lnTo>
                <a:lnTo>
                  <a:pt x="3227" y="134"/>
                </a:lnTo>
                <a:lnTo>
                  <a:pt x="3217" y="132"/>
                </a:lnTo>
                <a:close/>
                <a:moveTo>
                  <a:pt x="3228" y="133"/>
                </a:moveTo>
                <a:lnTo>
                  <a:pt x="3228" y="134"/>
                </a:lnTo>
                <a:lnTo>
                  <a:pt x="3235" y="140"/>
                </a:lnTo>
                <a:lnTo>
                  <a:pt x="3236" y="138"/>
                </a:lnTo>
                <a:lnTo>
                  <a:pt x="3237" y="136"/>
                </a:lnTo>
                <a:lnTo>
                  <a:pt x="3236" y="136"/>
                </a:lnTo>
                <a:lnTo>
                  <a:pt x="3234" y="134"/>
                </a:lnTo>
                <a:lnTo>
                  <a:pt x="3228" y="133"/>
                </a:lnTo>
                <a:close/>
                <a:moveTo>
                  <a:pt x="3236" y="138"/>
                </a:moveTo>
                <a:lnTo>
                  <a:pt x="3235" y="140"/>
                </a:lnTo>
                <a:lnTo>
                  <a:pt x="3236" y="140"/>
                </a:lnTo>
                <a:lnTo>
                  <a:pt x="3236" y="138"/>
                </a:lnTo>
                <a:close/>
                <a:moveTo>
                  <a:pt x="3237" y="135"/>
                </a:moveTo>
                <a:lnTo>
                  <a:pt x="3237" y="136"/>
                </a:lnTo>
                <a:lnTo>
                  <a:pt x="3236" y="138"/>
                </a:lnTo>
                <a:lnTo>
                  <a:pt x="3238" y="136"/>
                </a:lnTo>
                <a:lnTo>
                  <a:pt x="3237" y="135"/>
                </a:lnTo>
                <a:close/>
                <a:moveTo>
                  <a:pt x="3573" y="136"/>
                </a:moveTo>
                <a:lnTo>
                  <a:pt x="3570" y="136"/>
                </a:lnTo>
                <a:lnTo>
                  <a:pt x="3580" y="138"/>
                </a:lnTo>
                <a:lnTo>
                  <a:pt x="3573" y="136"/>
                </a:lnTo>
                <a:close/>
                <a:moveTo>
                  <a:pt x="3580" y="136"/>
                </a:moveTo>
                <a:lnTo>
                  <a:pt x="3573" y="136"/>
                </a:lnTo>
                <a:lnTo>
                  <a:pt x="3580" y="138"/>
                </a:lnTo>
                <a:lnTo>
                  <a:pt x="3580" y="136"/>
                </a:lnTo>
                <a:close/>
                <a:moveTo>
                  <a:pt x="3234" y="134"/>
                </a:moveTo>
                <a:lnTo>
                  <a:pt x="3236" y="136"/>
                </a:lnTo>
                <a:lnTo>
                  <a:pt x="3237" y="136"/>
                </a:lnTo>
                <a:lnTo>
                  <a:pt x="3237" y="135"/>
                </a:lnTo>
                <a:lnTo>
                  <a:pt x="3235" y="134"/>
                </a:lnTo>
                <a:lnTo>
                  <a:pt x="3234" y="134"/>
                </a:lnTo>
                <a:close/>
                <a:moveTo>
                  <a:pt x="3237" y="136"/>
                </a:moveTo>
                <a:lnTo>
                  <a:pt x="3236" y="136"/>
                </a:lnTo>
                <a:lnTo>
                  <a:pt x="3237" y="136"/>
                </a:lnTo>
                <a:close/>
                <a:moveTo>
                  <a:pt x="3562" y="125"/>
                </a:moveTo>
                <a:lnTo>
                  <a:pt x="3561" y="132"/>
                </a:lnTo>
                <a:lnTo>
                  <a:pt x="3570" y="135"/>
                </a:lnTo>
                <a:lnTo>
                  <a:pt x="3580" y="136"/>
                </a:lnTo>
                <a:lnTo>
                  <a:pt x="3582" y="126"/>
                </a:lnTo>
                <a:lnTo>
                  <a:pt x="3562" y="126"/>
                </a:lnTo>
                <a:lnTo>
                  <a:pt x="3562" y="125"/>
                </a:lnTo>
                <a:close/>
                <a:moveTo>
                  <a:pt x="3237" y="135"/>
                </a:moveTo>
                <a:lnTo>
                  <a:pt x="3237" y="136"/>
                </a:lnTo>
                <a:lnTo>
                  <a:pt x="3237" y="135"/>
                </a:lnTo>
                <a:close/>
                <a:moveTo>
                  <a:pt x="3234" y="133"/>
                </a:moveTo>
                <a:lnTo>
                  <a:pt x="3235" y="134"/>
                </a:lnTo>
                <a:lnTo>
                  <a:pt x="3237" y="134"/>
                </a:lnTo>
                <a:lnTo>
                  <a:pt x="3237" y="135"/>
                </a:lnTo>
                <a:lnTo>
                  <a:pt x="3238" y="134"/>
                </a:lnTo>
                <a:lnTo>
                  <a:pt x="3234" y="133"/>
                </a:lnTo>
                <a:close/>
                <a:moveTo>
                  <a:pt x="3235" y="134"/>
                </a:moveTo>
                <a:lnTo>
                  <a:pt x="3237" y="135"/>
                </a:lnTo>
                <a:lnTo>
                  <a:pt x="3237" y="134"/>
                </a:lnTo>
                <a:lnTo>
                  <a:pt x="3235" y="134"/>
                </a:lnTo>
                <a:close/>
                <a:moveTo>
                  <a:pt x="3561" y="132"/>
                </a:moveTo>
                <a:lnTo>
                  <a:pt x="3560" y="134"/>
                </a:lnTo>
                <a:lnTo>
                  <a:pt x="3570" y="135"/>
                </a:lnTo>
                <a:lnTo>
                  <a:pt x="3561" y="132"/>
                </a:lnTo>
                <a:close/>
                <a:moveTo>
                  <a:pt x="3225" y="133"/>
                </a:moveTo>
                <a:lnTo>
                  <a:pt x="3228" y="134"/>
                </a:lnTo>
                <a:lnTo>
                  <a:pt x="3228" y="133"/>
                </a:lnTo>
                <a:lnTo>
                  <a:pt x="3225" y="133"/>
                </a:lnTo>
                <a:close/>
                <a:moveTo>
                  <a:pt x="3228" y="118"/>
                </a:moveTo>
                <a:lnTo>
                  <a:pt x="3224" y="122"/>
                </a:lnTo>
                <a:lnTo>
                  <a:pt x="3233" y="132"/>
                </a:lnTo>
                <a:lnTo>
                  <a:pt x="3234" y="133"/>
                </a:lnTo>
                <a:lnTo>
                  <a:pt x="3238" y="134"/>
                </a:lnTo>
                <a:lnTo>
                  <a:pt x="3241" y="132"/>
                </a:lnTo>
                <a:lnTo>
                  <a:pt x="3235" y="126"/>
                </a:lnTo>
                <a:lnTo>
                  <a:pt x="3236" y="126"/>
                </a:lnTo>
                <a:lnTo>
                  <a:pt x="3235" y="125"/>
                </a:lnTo>
                <a:lnTo>
                  <a:pt x="3228" y="118"/>
                </a:lnTo>
                <a:close/>
                <a:moveTo>
                  <a:pt x="3217" y="132"/>
                </a:moveTo>
                <a:lnTo>
                  <a:pt x="3227" y="134"/>
                </a:lnTo>
                <a:lnTo>
                  <a:pt x="3225" y="133"/>
                </a:lnTo>
                <a:lnTo>
                  <a:pt x="3217" y="132"/>
                </a:lnTo>
                <a:close/>
                <a:moveTo>
                  <a:pt x="3234" y="133"/>
                </a:moveTo>
                <a:lnTo>
                  <a:pt x="3234" y="134"/>
                </a:lnTo>
                <a:lnTo>
                  <a:pt x="3235" y="134"/>
                </a:lnTo>
                <a:lnTo>
                  <a:pt x="3234" y="133"/>
                </a:lnTo>
                <a:close/>
                <a:moveTo>
                  <a:pt x="3228" y="132"/>
                </a:moveTo>
                <a:lnTo>
                  <a:pt x="3228" y="133"/>
                </a:lnTo>
                <a:lnTo>
                  <a:pt x="3234" y="134"/>
                </a:lnTo>
                <a:lnTo>
                  <a:pt x="3234" y="133"/>
                </a:lnTo>
                <a:lnTo>
                  <a:pt x="3228" y="132"/>
                </a:lnTo>
                <a:close/>
                <a:moveTo>
                  <a:pt x="3233" y="132"/>
                </a:moveTo>
                <a:lnTo>
                  <a:pt x="3234" y="133"/>
                </a:lnTo>
                <a:lnTo>
                  <a:pt x="3233" y="132"/>
                </a:lnTo>
                <a:close/>
                <a:moveTo>
                  <a:pt x="3233" y="132"/>
                </a:moveTo>
                <a:lnTo>
                  <a:pt x="3228" y="132"/>
                </a:lnTo>
                <a:lnTo>
                  <a:pt x="3234" y="133"/>
                </a:lnTo>
                <a:lnTo>
                  <a:pt x="3233" y="132"/>
                </a:lnTo>
                <a:close/>
                <a:moveTo>
                  <a:pt x="3222" y="124"/>
                </a:moveTo>
                <a:lnTo>
                  <a:pt x="3219" y="128"/>
                </a:lnTo>
                <a:lnTo>
                  <a:pt x="3225" y="133"/>
                </a:lnTo>
                <a:lnTo>
                  <a:pt x="3228" y="133"/>
                </a:lnTo>
                <a:lnTo>
                  <a:pt x="3228" y="132"/>
                </a:lnTo>
                <a:lnTo>
                  <a:pt x="3233" y="132"/>
                </a:lnTo>
                <a:lnTo>
                  <a:pt x="3222" y="124"/>
                </a:lnTo>
                <a:close/>
                <a:moveTo>
                  <a:pt x="3219" y="128"/>
                </a:moveTo>
                <a:lnTo>
                  <a:pt x="3218" y="128"/>
                </a:lnTo>
                <a:lnTo>
                  <a:pt x="3217" y="130"/>
                </a:lnTo>
                <a:lnTo>
                  <a:pt x="3217" y="132"/>
                </a:lnTo>
                <a:lnTo>
                  <a:pt x="3225" y="133"/>
                </a:lnTo>
                <a:lnTo>
                  <a:pt x="3219" y="128"/>
                </a:lnTo>
                <a:close/>
                <a:moveTo>
                  <a:pt x="3235" y="126"/>
                </a:moveTo>
                <a:lnTo>
                  <a:pt x="3241" y="132"/>
                </a:lnTo>
                <a:lnTo>
                  <a:pt x="3239" y="129"/>
                </a:lnTo>
                <a:lnTo>
                  <a:pt x="3235" y="126"/>
                </a:lnTo>
                <a:close/>
                <a:moveTo>
                  <a:pt x="3239" y="129"/>
                </a:moveTo>
                <a:lnTo>
                  <a:pt x="3241" y="132"/>
                </a:lnTo>
                <a:lnTo>
                  <a:pt x="3242" y="132"/>
                </a:lnTo>
                <a:lnTo>
                  <a:pt x="3239" y="129"/>
                </a:lnTo>
                <a:close/>
                <a:moveTo>
                  <a:pt x="3235" y="118"/>
                </a:moveTo>
                <a:lnTo>
                  <a:pt x="3229" y="118"/>
                </a:lnTo>
                <a:lnTo>
                  <a:pt x="3235" y="125"/>
                </a:lnTo>
                <a:lnTo>
                  <a:pt x="3242" y="132"/>
                </a:lnTo>
                <a:lnTo>
                  <a:pt x="3247" y="128"/>
                </a:lnTo>
                <a:lnTo>
                  <a:pt x="3240" y="120"/>
                </a:lnTo>
                <a:lnTo>
                  <a:pt x="3235" y="118"/>
                </a:lnTo>
                <a:close/>
                <a:moveTo>
                  <a:pt x="3224" y="122"/>
                </a:moveTo>
                <a:lnTo>
                  <a:pt x="3223" y="122"/>
                </a:lnTo>
                <a:lnTo>
                  <a:pt x="3222" y="124"/>
                </a:lnTo>
                <a:lnTo>
                  <a:pt x="3230" y="130"/>
                </a:lnTo>
                <a:lnTo>
                  <a:pt x="3224" y="122"/>
                </a:lnTo>
                <a:close/>
                <a:moveTo>
                  <a:pt x="3236" y="126"/>
                </a:moveTo>
                <a:lnTo>
                  <a:pt x="3235" y="126"/>
                </a:lnTo>
                <a:lnTo>
                  <a:pt x="3239" y="129"/>
                </a:lnTo>
                <a:lnTo>
                  <a:pt x="3236" y="126"/>
                </a:lnTo>
                <a:close/>
                <a:moveTo>
                  <a:pt x="3240" y="120"/>
                </a:moveTo>
                <a:lnTo>
                  <a:pt x="3247" y="128"/>
                </a:lnTo>
                <a:lnTo>
                  <a:pt x="3248" y="126"/>
                </a:lnTo>
                <a:lnTo>
                  <a:pt x="3249" y="124"/>
                </a:lnTo>
                <a:lnTo>
                  <a:pt x="3240" y="120"/>
                </a:lnTo>
                <a:close/>
                <a:moveTo>
                  <a:pt x="3562" y="124"/>
                </a:moveTo>
                <a:lnTo>
                  <a:pt x="3562" y="125"/>
                </a:lnTo>
                <a:lnTo>
                  <a:pt x="3562" y="126"/>
                </a:lnTo>
                <a:lnTo>
                  <a:pt x="3572" y="125"/>
                </a:lnTo>
                <a:lnTo>
                  <a:pt x="3562" y="124"/>
                </a:lnTo>
                <a:close/>
                <a:moveTo>
                  <a:pt x="3572" y="125"/>
                </a:moveTo>
                <a:lnTo>
                  <a:pt x="3562" y="126"/>
                </a:lnTo>
                <a:lnTo>
                  <a:pt x="3572" y="126"/>
                </a:lnTo>
                <a:lnTo>
                  <a:pt x="3575" y="125"/>
                </a:lnTo>
                <a:lnTo>
                  <a:pt x="3572" y="125"/>
                </a:lnTo>
                <a:close/>
                <a:moveTo>
                  <a:pt x="3575" y="125"/>
                </a:moveTo>
                <a:lnTo>
                  <a:pt x="3572" y="126"/>
                </a:lnTo>
                <a:lnTo>
                  <a:pt x="3582" y="126"/>
                </a:lnTo>
                <a:lnTo>
                  <a:pt x="3575" y="125"/>
                </a:lnTo>
                <a:close/>
                <a:moveTo>
                  <a:pt x="3582" y="124"/>
                </a:moveTo>
                <a:lnTo>
                  <a:pt x="3582" y="124"/>
                </a:lnTo>
                <a:lnTo>
                  <a:pt x="3575" y="125"/>
                </a:lnTo>
                <a:lnTo>
                  <a:pt x="3582" y="126"/>
                </a:lnTo>
                <a:lnTo>
                  <a:pt x="3582" y="124"/>
                </a:lnTo>
                <a:close/>
                <a:moveTo>
                  <a:pt x="3581" y="118"/>
                </a:moveTo>
                <a:lnTo>
                  <a:pt x="3561" y="122"/>
                </a:lnTo>
                <a:lnTo>
                  <a:pt x="3562" y="125"/>
                </a:lnTo>
                <a:lnTo>
                  <a:pt x="3562" y="124"/>
                </a:lnTo>
                <a:lnTo>
                  <a:pt x="3582" y="124"/>
                </a:lnTo>
                <a:lnTo>
                  <a:pt x="3581" y="118"/>
                </a:lnTo>
                <a:close/>
                <a:moveTo>
                  <a:pt x="3229" y="118"/>
                </a:moveTo>
                <a:lnTo>
                  <a:pt x="3228" y="118"/>
                </a:lnTo>
                <a:lnTo>
                  <a:pt x="3235" y="125"/>
                </a:lnTo>
                <a:lnTo>
                  <a:pt x="3229" y="118"/>
                </a:lnTo>
                <a:close/>
                <a:moveTo>
                  <a:pt x="3582" y="124"/>
                </a:moveTo>
                <a:lnTo>
                  <a:pt x="3562" y="124"/>
                </a:lnTo>
                <a:lnTo>
                  <a:pt x="3572" y="125"/>
                </a:lnTo>
                <a:lnTo>
                  <a:pt x="3582" y="124"/>
                </a:lnTo>
                <a:close/>
                <a:moveTo>
                  <a:pt x="3243" y="112"/>
                </a:moveTo>
                <a:lnTo>
                  <a:pt x="3233" y="112"/>
                </a:lnTo>
                <a:lnTo>
                  <a:pt x="3240" y="120"/>
                </a:lnTo>
                <a:lnTo>
                  <a:pt x="3249" y="124"/>
                </a:lnTo>
                <a:lnTo>
                  <a:pt x="3252" y="117"/>
                </a:lnTo>
                <a:lnTo>
                  <a:pt x="3251" y="116"/>
                </a:lnTo>
                <a:lnTo>
                  <a:pt x="3247" y="116"/>
                </a:lnTo>
                <a:lnTo>
                  <a:pt x="3247" y="114"/>
                </a:lnTo>
                <a:lnTo>
                  <a:pt x="3243" y="112"/>
                </a:lnTo>
                <a:close/>
                <a:moveTo>
                  <a:pt x="3263" y="114"/>
                </a:moveTo>
                <a:lnTo>
                  <a:pt x="3256" y="122"/>
                </a:lnTo>
                <a:lnTo>
                  <a:pt x="3259" y="124"/>
                </a:lnTo>
                <a:lnTo>
                  <a:pt x="3266" y="124"/>
                </a:lnTo>
                <a:lnTo>
                  <a:pt x="3263" y="114"/>
                </a:lnTo>
                <a:close/>
                <a:moveTo>
                  <a:pt x="3264" y="112"/>
                </a:moveTo>
                <a:lnTo>
                  <a:pt x="3263" y="114"/>
                </a:lnTo>
                <a:lnTo>
                  <a:pt x="3266" y="124"/>
                </a:lnTo>
                <a:lnTo>
                  <a:pt x="3269" y="122"/>
                </a:lnTo>
                <a:lnTo>
                  <a:pt x="3266" y="114"/>
                </a:lnTo>
                <a:lnTo>
                  <a:pt x="3266" y="113"/>
                </a:lnTo>
                <a:lnTo>
                  <a:pt x="3264" y="112"/>
                </a:lnTo>
                <a:close/>
                <a:moveTo>
                  <a:pt x="3261" y="112"/>
                </a:moveTo>
                <a:lnTo>
                  <a:pt x="3254" y="120"/>
                </a:lnTo>
                <a:lnTo>
                  <a:pt x="3256" y="122"/>
                </a:lnTo>
                <a:lnTo>
                  <a:pt x="3263" y="114"/>
                </a:lnTo>
                <a:lnTo>
                  <a:pt x="3263" y="113"/>
                </a:lnTo>
                <a:lnTo>
                  <a:pt x="3262" y="112"/>
                </a:lnTo>
                <a:lnTo>
                  <a:pt x="3261" y="112"/>
                </a:lnTo>
                <a:close/>
                <a:moveTo>
                  <a:pt x="3266" y="114"/>
                </a:moveTo>
                <a:lnTo>
                  <a:pt x="3269" y="122"/>
                </a:lnTo>
                <a:lnTo>
                  <a:pt x="3266" y="114"/>
                </a:lnTo>
                <a:close/>
                <a:moveTo>
                  <a:pt x="3266" y="114"/>
                </a:moveTo>
                <a:lnTo>
                  <a:pt x="3269" y="122"/>
                </a:lnTo>
                <a:lnTo>
                  <a:pt x="3272" y="122"/>
                </a:lnTo>
                <a:lnTo>
                  <a:pt x="3274" y="120"/>
                </a:lnTo>
                <a:lnTo>
                  <a:pt x="3275" y="116"/>
                </a:lnTo>
                <a:lnTo>
                  <a:pt x="3266" y="114"/>
                </a:lnTo>
                <a:close/>
                <a:moveTo>
                  <a:pt x="3580" y="112"/>
                </a:moveTo>
                <a:lnTo>
                  <a:pt x="3570" y="114"/>
                </a:lnTo>
                <a:lnTo>
                  <a:pt x="3560" y="114"/>
                </a:lnTo>
                <a:lnTo>
                  <a:pt x="3561" y="122"/>
                </a:lnTo>
                <a:lnTo>
                  <a:pt x="3581" y="118"/>
                </a:lnTo>
                <a:lnTo>
                  <a:pt x="3580" y="112"/>
                </a:lnTo>
                <a:close/>
                <a:moveTo>
                  <a:pt x="3233" y="112"/>
                </a:moveTo>
                <a:lnTo>
                  <a:pt x="3231" y="114"/>
                </a:lnTo>
                <a:lnTo>
                  <a:pt x="3231" y="116"/>
                </a:lnTo>
                <a:lnTo>
                  <a:pt x="3240" y="120"/>
                </a:lnTo>
                <a:lnTo>
                  <a:pt x="3233" y="112"/>
                </a:lnTo>
                <a:close/>
                <a:moveTo>
                  <a:pt x="3255" y="112"/>
                </a:moveTo>
                <a:lnTo>
                  <a:pt x="3253" y="115"/>
                </a:lnTo>
                <a:lnTo>
                  <a:pt x="3252" y="116"/>
                </a:lnTo>
                <a:lnTo>
                  <a:pt x="3252" y="117"/>
                </a:lnTo>
                <a:lnTo>
                  <a:pt x="3254" y="120"/>
                </a:lnTo>
                <a:lnTo>
                  <a:pt x="3257" y="116"/>
                </a:lnTo>
                <a:lnTo>
                  <a:pt x="3255" y="116"/>
                </a:lnTo>
                <a:lnTo>
                  <a:pt x="3255" y="112"/>
                </a:lnTo>
                <a:close/>
                <a:moveTo>
                  <a:pt x="3231" y="114"/>
                </a:moveTo>
                <a:lnTo>
                  <a:pt x="3228" y="118"/>
                </a:lnTo>
                <a:lnTo>
                  <a:pt x="3229" y="118"/>
                </a:lnTo>
                <a:lnTo>
                  <a:pt x="3235" y="118"/>
                </a:lnTo>
                <a:lnTo>
                  <a:pt x="3231" y="116"/>
                </a:lnTo>
                <a:lnTo>
                  <a:pt x="3231" y="114"/>
                </a:lnTo>
                <a:close/>
                <a:moveTo>
                  <a:pt x="3251" y="116"/>
                </a:moveTo>
                <a:lnTo>
                  <a:pt x="3251" y="116"/>
                </a:lnTo>
                <a:lnTo>
                  <a:pt x="3252" y="117"/>
                </a:lnTo>
                <a:lnTo>
                  <a:pt x="3252" y="116"/>
                </a:lnTo>
                <a:lnTo>
                  <a:pt x="3251" y="116"/>
                </a:lnTo>
                <a:close/>
                <a:moveTo>
                  <a:pt x="3247" y="114"/>
                </a:moveTo>
                <a:lnTo>
                  <a:pt x="3247" y="116"/>
                </a:lnTo>
                <a:lnTo>
                  <a:pt x="3248" y="116"/>
                </a:lnTo>
                <a:lnTo>
                  <a:pt x="3247" y="114"/>
                </a:lnTo>
                <a:close/>
                <a:moveTo>
                  <a:pt x="3247" y="114"/>
                </a:moveTo>
                <a:lnTo>
                  <a:pt x="3248" y="116"/>
                </a:lnTo>
                <a:lnTo>
                  <a:pt x="3250" y="115"/>
                </a:lnTo>
                <a:lnTo>
                  <a:pt x="3247" y="114"/>
                </a:lnTo>
                <a:close/>
                <a:moveTo>
                  <a:pt x="3250" y="115"/>
                </a:moveTo>
                <a:lnTo>
                  <a:pt x="3248" y="116"/>
                </a:lnTo>
                <a:lnTo>
                  <a:pt x="3251" y="116"/>
                </a:lnTo>
                <a:lnTo>
                  <a:pt x="3250" y="115"/>
                </a:lnTo>
                <a:close/>
                <a:moveTo>
                  <a:pt x="3250" y="115"/>
                </a:moveTo>
                <a:lnTo>
                  <a:pt x="3250" y="115"/>
                </a:lnTo>
                <a:lnTo>
                  <a:pt x="3251" y="116"/>
                </a:lnTo>
                <a:lnTo>
                  <a:pt x="3250" y="115"/>
                </a:lnTo>
                <a:close/>
                <a:moveTo>
                  <a:pt x="3253" y="115"/>
                </a:moveTo>
                <a:lnTo>
                  <a:pt x="3251" y="116"/>
                </a:lnTo>
                <a:lnTo>
                  <a:pt x="3252" y="116"/>
                </a:lnTo>
                <a:lnTo>
                  <a:pt x="3253" y="115"/>
                </a:lnTo>
                <a:close/>
                <a:moveTo>
                  <a:pt x="3258" y="110"/>
                </a:moveTo>
                <a:lnTo>
                  <a:pt x="3255" y="112"/>
                </a:lnTo>
                <a:lnTo>
                  <a:pt x="3255" y="116"/>
                </a:lnTo>
                <a:lnTo>
                  <a:pt x="3257" y="116"/>
                </a:lnTo>
                <a:lnTo>
                  <a:pt x="3261" y="112"/>
                </a:lnTo>
                <a:lnTo>
                  <a:pt x="3258" y="110"/>
                </a:lnTo>
                <a:close/>
                <a:moveTo>
                  <a:pt x="3267" y="110"/>
                </a:moveTo>
                <a:lnTo>
                  <a:pt x="3265" y="111"/>
                </a:lnTo>
                <a:lnTo>
                  <a:pt x="3266" y="113"/>
                </a:lnTo>
                <a:lnTo>
                  <a:pt x="3275" y="116"/>
                </a:lnTo>
                <a:lnTo>
                  <a:pt x="3276" y="114"/>
                </a:lnTo>
                <a:lnTo>
                  <a:pt x="3267" y="110"/>
                </a:lnTo>
                <a:close/>
                <a:moveTo>
                  <a:pt x="3251" y="116"/>
                </a:moveTo>
                <a:lnTo>
                  <a:pt x="3251" y="116"/>
                </a:lnTo>
                <a:close/>
                <a:moveTo>
                  <a:pt x="3253" y="114"/>
                </a:moveTo>
                <a:lnTo>
                  <a:pt x="3251" y="116"/>
                </a:lnTo>
                <a:lnTo>
                  <a:pt x="3253" y="115"/>
                </a:lnTo>
                <a:lnTo>
                  <a:pt x="3253" y="114"/>
                </a:lnTo>
                <a:close/>
                <a:moveTo>
                  <a:pt x="3252" y="114"/>
                </a:moveTo>
                <a:lnTo>
                  <a:pt x="3252" y="114"/>
                </a:lnTo>
                <a:lnTo>
                  <a:pt x="3251" y="115"/>
                </a:lnTo>
                <a:lnTo>
                  <a:pt x="3250" y="115"/>
                </a:lnTo>
                <a:lnTo>
                  <a:pt x="3251" y="116"/>
                </a:lnTo>
                <a:lnTo>
                  <a:pt x="3253" y="114"/>
                </a:lnTo>
                <a:lnTo>
                  <a:pt x="3252" y="114"/>
                </a:lnTo>
                <a:close/>
                <a:moveTo>
                  <a:pt x="3250" y="115"/>
                </a:moveTo>
                <a:lnTo>
                  <a:pt x="3250" y="115"/>
                </a:lnTo>
                <a:close/>
                <a:moveTo>
                  <a:pt x="3250" y="113"/>
                </a:moveTo>
                <a:lnTo>
                  <a:pt x="3249" y="114"/>
                </a:lnTo>
                <a:lnTo>
                  <a:pt x="3250" y="115"/>
                </a:lnTo>
                <a:lnTo>
                  <a:pt x="3252" y="114"/>
                </a:lnTo>
                <a:lnTo>
                  <a:pt x="3250" y="113"/>
                </a:lnTo>
                <a:close/>
                <a:moveTo>
                  <a:pt x="3247" y="113"/>
                </a:moveTo>
                <a:lnTo>
                  <a:pt x="3247" y="114"/>
                </a:lnTo>
                <a:lnTo>
                  <a:pt x="3250" y="115"/>
                </a:lnTo>
                <a:lnTo>
                  <a:pt x="3249" y="114"/>
                </a:lnTo>
                <a:lnTo>
                  <a:pt x="3250" y="113"/>
                </a:lnTo>
                <a:lnTo>
                  <a:pt x="3247" y="113"/>
                </a:lnTo>
                <a:close/>
                <a:moveTo>
                  <a:pt x="3255" y="112"/>
                </a:moveTo>
                <a:lnTo>
                  <a:pt x="3253" y="114"/>
                </a:lnTo>
                <a:lnTo>
                  <a:pt x="3253" y="115"/>
                </a:lnTo>
                <a:lnTo>
                  <a:pt x="3255" y="112"/>
                </a:lnTo>
                <a:close/>
                <a:moveTo>
                  <a:pt x="3256" y="107"/>
                </a:moveTo>
                <a:lnTo>
                  <a:pt x="3253" y="110"/>
                </a:lnTo>
                <a:lnTo>
                  <a:pt x="3254" y="110"/>
                </a:lnTo>
                <a:lnTo>
                  <a:pt x="3253" y="114"/>
                </a:lnTo>
                <a:lnTo>
                  <a:pt x="3255" y="112"/>
                </a:lnTo>
                <a:lnTo>
                  <a:pt x="3255" y="111"/>
                </a:lnTo>
                <a:lnTo>
                  <a:pt x="3256" y="107"/>
                </a:lnTo>
                <a:close/>
                <a:moveTo>
                  <a:pt x="3266" y="114"/>
                </a:moveTo>
                <a:lnTo>
                  <a:pt x="3266" y="114"/>
                </a:lnTo>
                <a:close/>
                <a:moveTo>
                  <a:pt x="3262" y="112"/>
                </a:moveTo>
                <a:lnTo>
                  <a:pt x="3263" y="114"/>
                </a:lnTo>
                <a:lnTo>
                  <a:pt x="3264" y="112"/>
                </a:lnTo>
                <a:lnTo>
                  <a:pt x="3262" y="112"/>
                </a:lnTo>
                <a:close/>
                <a:moveTo>
                  <a:pt x="3253" y="110"/>
                </a:moveTo>
                <a:lnTo>
                  <a:pt x="3251" y="112"/>
                </a:lnTo>
                <a:lnTo>
                  <a:pt x="3252" y="114"/>
                </a:lnTo>
                <a:lnTo>
                  <a:pt x="3253" y="114"/>
                </a:lnTo>
                <a:lnTo>
                  <a:pt x="3254" y="110"/>
                </a:lnTo>
                <a:lnTo>
                  <a:pt x="3253" y="110"/>
                </a:lnTo>
                <a:close/>
                <a:moveTo>
                  <a:pt x="3270" y="106"/>
                </a:moveTo>
                <a:lnTo>
                  <a:pt x="3267" y="110"/>
                </a:lnTo>
                <a:lnTo>
                  <a:pt x="3276" y="114"/>
                </a:lnTo>
                <a:lnTo>
                  <a:pt x="3277" y="112"/>
                </a:lnTo>
                <a:lnTo>
                  <a:pt x="3277" y="110"/>
                </a:lnTo>
                <a:lnTo>
                  <a:pt x="3272" y="110"/>
                </a:lnTo>
                <a:lnTo>
                  <a:pt x="3271" y="107"/>
                </a:lnTo>
                <a:lnTo>
                  <a:pt x="3270" y="106"/>
                </a:lnTo>
                <a:close/>
                <a:moveTo>
                  <a:pt x="3560" y="114"/>
                </a:moveTo>
                <a:lnTo>
                  <a:pt x="3560" y="114"/>
                </a:lnTo>
                <a:close/>
                <a:moveTo>
                  <a:pt x="3580" y="112"/>
                </a:moveTo>
                <a:lnTo>
                  <a:pt x="3560" y="114"/>
                </a:lnTo>
                <a:lnTo>
                  <a:pt x="3570" y="114"/>
                </a:lnTo>
                <a:lnTo>
                  <a:pt x="3580" y="112"/>
                </a:lnTo>
                <a:close/>
                <a:moveTo>
                  <a:pt x="3579" y="106"/>
                </a:moveTo>
                <a:lnTo>
                  <a:pt x="3559" y="108"/>
                </a:lnTo>
                <a:lnTo>
                  <a:pt x="3560" y="114"/>
                </a:lnTo>
                <a:lnTo>
                  <a:pt x="3580" y="112"/>
                </a:lnTo>
                <a:lnTo>
                  <a:pt x="3579" y="108"/>
                </a:lnTo>
                <a:lnTo>
                  <a:pt x="3579" y="106"/>
                </a:lnTo>
                <a:close/>
                <a:moveTo>
                  <a:pt x="3251" y="112"/>
                </a:moveTo>
                <a:lnTo>
                  <a:pt x="3250" y="113"/>
                </a:lnTo>
                <a:lnTo>
                  <a:pt x="3252" y="114"/>
                </a:lnTo>
                <a:lnTo>
                  <a:pt x="3251" y="112"/>
                </a:lnTo>
                <a:close/>
                <a:moveTo>
                  <a:pt x="3247" y="113"/>
                </a:moveTo>
                <a:lnTo>
                  <a:pt x="3247" y="114"/>
                </a:lnTo>
                <a:lnTo>
                  <a:pt x="3247" y="113"/>
                </a:lnTo>
                <a:close/>
                <a:moveTo>
                  <a:pt x="3234" y="108"/>
                </a:moveTo>
                <a:lnTo>
                  <a:pt x="3231" y="114"/>
                </a:lnTo>
                <a:lnTo>
                  <a:pt x="3233" y="112"/>
                </a:lnTo>
                <a:lnTo>
                  <a:pt x="3243" y="112"/>
                </a:lnTo>
                <a:lnTo>
                  <a:pt x="3233" y="110"/>
                </a:lnTo>
                <a:lnTo>
                  <a:pt x="3234" y="109"/>
                </a:lnTo>
                <a:lnTo>
                  <a:pt x="3234" y="108"/>
                </a:lnTo>
                <a:close/>
                <a:moveTo>
                  <a:pt x="3234" y="106"/>
                </a:moveTo>
                <a:lnTo>
                  <a:pt x="3234" y="108"/>
                </a:lnTo>
                <a:lnTo>
                  <a:pt x="3247" y="114"/>
                </a:lnTo>
                <a:lnTo>
                  <a:pt x="3247" y="113"/>
                </a:lnTo>
                <a:lnTo>
                  <a:pt x="3243" y="112"/>
                </a:lnTo>
                <a:lnTo>
                  <a:pt x="3246" y="112"/>
                </a:lnTo>
                <a:lnTo>
                  <a:pt x="3244" y="108"/>
                </a:lnTo>
                <a:lnTo>
                  <a:pt x="3234" y="106"/>
                </a:lnTo>
                <a:close/>
                <a:moveTo>
                  <a:pt x="3247" y="113"/>
                </a:moveTo>
                <a:lnTo>
                  <a:pt x="3247" y="113"/>
                </a:lnTo>
                <a:close/>
                <a:moveTo>
                  <a:pt x="3248" y="109"/>
                </a:moveTo>
                <a:lnTo>
                  <a:pt x="3247" y="113"/>
                </a:lnTo>
                <a:lnTo>
                  <a:pt x="3250" y="113"/>
                </a:lnTo>
                <a:lnTo>
                  <a:pt x="3251" y="112"/>
                </a:lnTo>
                <a:lnTo>
                  <a:pt x="3251" y="111"/>
                </a:lnTo>
                <a:lnTo>
                  <a:pt x="3250" y="109"/>
                </a:lnTo>
                <a:lnTo>
                  <a:pt x="3248" y="109"/>
                </a:lnTo>
                <a:close/>
                <a:moveTo>
                  <a:pt x="3265" y="111"/>
                </a:moveTo>
                <a:lnTo>
                  <a:pt x="3264" y="112"/>
                </a:lnTo>
                <a:lnTo>
                  <a:pt x="3266" y="113"/>
                </a:lnTo>
                <a:lnTo>
                  <a:pt x="3265" y="111"/>
                </a:lnTo>
                <a:close/>
                <a:moveTo>
                  <a:pt x="3244" y="108"/>
                </a:moveTo>
                <a:lnTo>
                  <a:pt x="3247" y="113"/>
                </a:lnTo>
                <a:lnTo>
                  <a:pt x="3248" y="109"/>
                </a:lnTo>
                <a:lnTo>
                  <a:pt x="3244" y="108"/>
                </a:lnTo>
                <a:close/>
                <a:moveTo>
                  <a:pt x="3246" y="112"/>
                </a:moveTo>
                <a:lnTo>
                  <a:pt x="3243" y="112"/>
                </a:lnTo>
                <a:lnTo>
                  <a:pt x="3247" y="113"/>
                </a:lnTo>
                <a:lnTo>
                  <a:pt x="3246" y="112"/>
                </a:lnTo>
                <a:close/>
                <a:moveTo>
                  <a:pt x="3264" y="109"/>
                </a:moveTo>
                <a:lnTo>
                  <a:pt x="3262" y="111"/>
                </a:lnTo>
                <a:lnTo>
                  <a:pt x="3262" y="112"/>
                </a:lnTo>
                <a:lnTo>
                  <a:pt x="3264" y="112"/>
                </a:lnTo>
                <a:lnTo>
                  <a:pt x="3265" y="112"/>
                </a:lnTo>
                <a:lnTo>
                  <a:pt x="3265" y="110"/>
                </a:lnTo>
                <a:lnTo>
                  <a:pt x="3265" y="109"/>
                </a:lnTo>
                <a:lnTo>
                  <a:pt x="3264" y="109"/>
                </a:lnTo>
                <a:close/>
                <a:moveTo>
                  <a:pt x="3257" y="110"/>
                </a:moveTo>
                <a:lnTo>
                  <a:pt x="3255" y="112"/>
                </a:lnTo>
                <a:lnTo>
                  <a:pt x="3258" y="110"/>
                </a:lnTo>
                <a:lnTo>
                  <a:pt x="3257" y="110"/>
                </a:lnTo>
                <a:close/>
                <a:moveTo>
                  <a:pt x="3234" y="108"/>
                </a:moveTo>
                <a:lnTo>
                  <a:pt x="3233" y="110"/>
                </a:lnTo>
                <a:lnTo>
                  <a:pt x="3243" y="112"/>
                </a:lnTo>
                <a:lnTo>
                  <a:pt x="3234" y="108"/>
                </a:lnTo>
                <a:close/>
                <a:moveTo>
                  <a:pt x="3262" y="111"/>
                </a:moveTo>
                <a:lnTo>
                  <a:pt x="3262" y="111"/>
                </a:lnTo>
                <a:lnTo>
                  <a:pt x="3262" y="112"/>
                </a:lnTo>
                <a:lnTo>
                  <a:pt x="3262" y="111"/>
                </a:lnTo>
                <a:close/>
                <a:moveTo>
                  <a:pt x="3250" y="109"/>
                </a:moveTo>
                <a:lnTo>
                  <a:pt x="3251" y="112"/>
                </a:lnTo>
                <a:lnTo>
                  <a:pt x="3253" y="110"/>
                </a:lnTo>
                <a:lnTo>
                  <a:pt x="3250" y="109"/>
                </a:lnTo>
                <a:close/>
                <a:moveTo>
                  <a:pt x="3257" y="107"/>
                </a:moveTo>
                <a:lnTo>
                  <a:pt x="3256" y="108"/>
                </a:lnTo>
                <a:lnTo>
                  <a:pt x="3255" y="112"/>
                </a:lnTo>
                <a:lnTo>
                  <a:pt x="3257" y="110"/>
                </a:lnTo>
                <a:lnTo>
                  <a:pt x="3257" y="109"/>
                </a:lnTo>
                <a:lnTo>
                  <a:pt x="3257" y="107"/>
                </a:lnTo>
                <a:close/>
                <a:moveTo>
                  <a:pt x="3260" y="107"/>
                </a:moveTo>
                <a:lnTo>
                  <a:pt x="3257" y="110"/>
                </a:lnTo>
                <a:lnTo>
                  <a:pt x="3258" y="110"/>
                </a:lnTo>
                <a:lnTo>
                  <a:pt x="3261" y="112"/>
                </a:lnTo>
                <a:lnTo>
                  <a:pt x="3262" y="111"/>
                </a:lnTo>
                <a:lnTo>
                  <a:pt x="3261" y="107"/>
                </a:lnTo>
                <a:lnTo>
                  <a:pt x="3260" y="107"/>
                </a:lnTo>
                <a:close/>
                <a:moveTo>
                  <a:pt x="3265" y="109"/>
                </a:moveTo>
                <a:lnTo>
                  <a:pt x="3265" y="111"/>
                </a:lnTo>
                <a:lnTo>
                  <a:pt x="3267" y="110"/>
                </a:lnTo>
                <a:lnTo>
                  <a:pt x="3265" y="109"/>
                </a:lnTo>
                <a:close/>
                <a:moveTo>
                  <a:pt x="3261" y="107"/>
                </a:moveTo>
                <a:lnTo>
                  <a:pt x="3262" y="111"/>
                </a:lnTo>
                <a:lnTo>
                  <a:pt x="3264" y="109"/>
                </a:lnTo>
                <a:lnTo>
                  <a:pt x="3261" y="107"/>
                </a:lnTo>
                <a:close/>
                <a:moveTo>
                  <a:pt x="3258" y="110"/>
                </a:moveTo>
                <a:lnTo>
                  <a:pt x="3257" y="110"/>
                </a:lnTo>
                <a:lnTo>
                  <a:pt x="3258" y="110"/>
                </a:lnTo>
                <a:close/>
                <a:moveTo>
                  <a:pt x="3257" y="108"/>
                </a:moveTo>
                <a:lnTo>
                  <a:pt x="3257" y="110"/>
                </a:lnTo>
                <a:lnTo>
                  <a:pt x="3257" y="108"/>
                </a:lnTo>
                <a:close/>
                <a:moveTo>
                  <a:pt x="3257" y="110"/>
                </a:moveTo>
                <a:lnTo>
                  <a:pt x="3257" y="110"/>
                </a:lnTo>
                <a:close/>
                <a:moveTo>
                  <a:pt x="3271" y="107"/>
                </a:moveTo>
                <a:lnTo>
                  <a:pt x="3272" y="110"/>
                </a:lnTo>
                <a:lnTo>
                  <a:pt x="3274" y="110"/>
                </a:lnTo>
                <a:lnTo>
                  <a:pt x="3271" y="107"/>
                </a:lnTo>
                <a:close/>
                <a:moveTo>
                  <a:pt x="3269" y="101"/>
                </a:moveTo>
                <a:lnTo>
                  <a:pt x="3271" y="107"/>
                </a:lnTo>
                <a:lnTo>
                  <a:pt x="3274" y="110"/>
                </a:lnTo>
                <a:lnTo>
                  <a:pt x="3275" y="109"/>
                </a:lnTo>
                <a:lnTo>
                  <a:pt x="3274" y="106"/>
                </a:lnTo>
                <a:lnTo>
                  <a:pt x="3269" y="101"/>
                </a:lnTo>
                <a:close/>
                <a:moveTo>
                  <a:pt x="3275" y="109"/>
                </a:moveTo>
                <a:lnTo>
                  <a:pt x="3274" y="110"/>
                </a:lnTo>
                <a:lnTo>
                  <a:pt x="3275" y="110"/>
                </a:lnTo>
                <a:lnTo>
                  <a:pt x="3275" y="109"/>
                </a:lnTo>
                <a:close/>
                <a:moveTo>
                  <a:pt x="3272" y="100"/>
                </a:moveTo>
                <a:lnTo>
                  <a:pt x="3274" y="106"/>
                </a:lnTo>
                <a:lnTo>
                  <a:pt x="3276" y="108"/>
                </a:lnTo>
                <a:lnTo>
                  <a:pt x="3275" y="109"/>
                </a:lnTo>
                <a:lnTo>
                  <a:pt x="3275" y="110"/>
                </a:lnTo>
                <a:lnTo>
                  <a:pt x="3277" y="110"/>
                </a:lnTo>
                <a:lnTo>
                  <a:pt x="3277" y="109"/>
                </a:lnTo>
                <a:lnTo>
                  <a:pt x="3277" y="107"/>
                </a:lnTo>
                <a:lnTo>
                  <a:pt x="3276" y="105"/>
                </a:lnTo>
                <a:lnTo>
                  <a:pt x="3272" y="100"/>
                </a:lnTo>
                <a:close/>
                <a:moveTo>
                  <a:pt x="3277" y="109"/>
                </a:moveTo>
                <a:lnTo>
                  <a:pt x="3277" y="110"/>
                </a:lnTo>
                <a:lnTo>
                  <a:pt x="3277" y="109"/>
                </a:lnTo>
                <a:close/>
                <a:moveTo>
                  <a:pt x="3289" y="100"/>
                </a:moveTo>
                <a:lnTo>
                  <a:pt x="3284" y="107"/>
                </a:lnTo>
                <a:lnTo>
                  <a:pt x="3284" y="108"/>
                </a:lnTo>
                <a:lnTo>
                  <a:pt x="3285" y="110"/>
                </a:lnTo>
                <a:lnTo>
                  <a:pt x="3289" y="110"/>
                </a:lnTo>
                <a:lnTo>
                  <a:pt x="3289" y="100"/>
                </a:lnTo>
                <a:close/>
                <a:moveTo>
                  <a:pt x="3291" y="97"/>
                </a:moveTo>
                <a:lnTo>
                  <a:pt x="3289" y="100"/>
                </a:lnTo>
                <a:lnTo>
                  <a:pt x="3289" y="110"/>
                </a:lnTo>
                <a:lnTo>
                  <a:pt x="3292" y="110"/>
                </a:lnTo>
                <a:lnTo>
                  <a:pt x="3292" y="99"/>
                </a:lnTo>
                <a:lnTo>
                  <a:pt x="3291" y="97"/>
                </a:lnTo>
                <a:close/>
                <a:moveTo>
                  <a:pt x="3292" y="100"/>
                </a:moveTo>
                <a:lnTo>
                  <a:pt x="3292" y="110"/>
                </a:lnTo>
                <a:lnTo>
                  <a:pt x="3294" y="110"/>
                </a:lnTo>
                <a:lnTo>
                  <a:pt x="3292" y="100"/>
                </a:lnTo>
                <a:close/>
                <a:moveTo>
                  <a:pt x="3294" y="92"/>
                </a:moveTo>
                <a:lnTo>
                  <a:pt x="3292" y="95"/>
                </a:lnTo>
                <a:lnTo>
                  <a:pt x="3292" y="101"/>
                </a:lnTo>
                <a:lnTo>
                  <a:pt x="3294" y="110"/>
                </a:lnTo>
                <a:lnTo>
                  <a:pt x="3298" y="108"/>
                </a:lnTo>
                <a:lnTo>
                  <a:pt x="3296" y="100"/>
                </a:lnTo>
                <a:lnTo>
                  <a:pt x="3294" y="92"/>
                </a:lnTo>
                <a:close/>
                <a:moveTo>
                  <a:pt x="3258" y="106"/>
                </a:moveTo>
                <a:lnTo>
                  <a:pt x="3257" y="106"/>
                </a:lnTo>
                <a:lnTo>
                  <a:pt x="3257" y="107"/>
                </a:lnTo>
                <a:lnTo>
                  <a:pt x="3257" y="110"/>
                </a:lnTo>
                <a:lnTo>
                  <a:pt x="3260" y="107"/>
                </a:lnTo>
                <a:lnTo>
                  <a:pt x="3258" y="106"/>
                </a:lnTo>
                <a:close/>
                <a:moveTo>
                  <a:pt x="3249" y="96"/>
                </a:moveTo>
                <a:lnTo>
                  <a:pt x="3248" y="104"/>
                </a:lnTo>
                <a:lnTo>
                  <a:pt x="3248" y="106"/>
                </a:lnTo>
                <a:lnTo>
                  <a:pt x="3250" y="109"/>
                </a:lnTo>
                <a:lnTo>
                  <a:pt x="3253" y="110"/>
                </a:lnTo>
                <a:lnTo>
                  <a:pt x="3256" y="107"/>
                </a:lnTo>
                <a:lnTo>
                  <a:pt x="3257" y="98"/>
                </a:lnTo>
                <a:lnTo>
                  <a:pt x="3249" y="96"/>
                </a:lnTo>
                <a:close/>
                <a:moveTo>
                  <a:pt x="3268" y="104"/>
                </a:moveTo>
                <a:lnTo>
                  <a:pt x="3265" y="108"/>
                </a:lnTo>
                <a:lnTo>
                  <a:pt x="3264" y="109"/>
                </a:lnTo>
                <a:lnTo>
                  <a:pt x="3265" y="109"/>
                </a:lnTo>
                <a:lnTo>
                  <a:pt x="3267" y="110"/>
                </a:lnTo>
                <a:lnTo>
                  <a:pt x="3270" y="106"/>
                </a:lnTo>
                <a:lnTo>
                  <a:pt x="3268" y="104"/>
                </a:lnTo>
                <a:close/>
                <a:moveTo>
                  <a:pt x="3278" y="108"/>
                </a:moveTo>
                <a:lnTo>
                  <a:pt x="3277" y="108"/>
                </a:lnTo>
                <a:lnTo>
                  <a:pt x="3277" y="109"/>
                </a:lnTo>
                <a:lnTo>
                  <a:pt x="3278" y="108"/>
                </a:lnTo>
                <a:close/>
                <a:moveTo>
                  <a:pt x="3248" y="106"/>
                </a:moveTo>
                <a:lnTo>
                  <a:pt x="3248" y="109"/>
                </a:lnTo>
                <a:lnTo>
                  <a:pt x="3250" y="109"/>
                </a:lnTo>
                <a:lnTo>
                  <a:pt x="3248" y="106"/>
                </a:lnTo>
                <a:close/>
                <a:moveTo>
                  <a:pt x="3274" y="106"/>
                </a:moveTo>
                <a:lnTo>
                  <a:pt x="3275" y="109"/>
                </a:lnTo>
                <a:lnTo>
                  <a:pt x="3276" y="108"/>
                </a:lnTo>
                <a:lnTo>
                  <a:pt x="3274" y="106"/>
                </a:lnTo>
                <a:close/>
                <a:moveTo>
                  <a:pt x="3264" y="108"/>
                </a:moveTo>
                <a:lnTo>
                  <a:pt x="3264" y="109"/>
                </a:lnTo>
                <a:lnTo>
                  <a:pt x="3265" y="109"/>
                </a:lnTo>
                <a:lnTo>
                  <a:pt x="3264" y="108"/>
                </a:lnTo>
                <a:close/>
                <a:moveTo>
                  <a:pt x="3244" y="98"/>
                </a:moveTo>
                <a:lnTo>
                  <a:pt x="3240" y="100"/>
                </a:lnTo>
                <a:lnTo>
                  <a:pt x="3244" y="108"/>
                </a:lnTo>
                <a:lnTo>
                  <a:pt x="3248" y="109"/>
                </a:lnTo>
                <a:lnTo>
                  <a:pt x="3248" y="107"/>
                </a:lnTo>
                <a:lnTo>
                  <a:pt x="3248" y="106"/>
                </a:lnTo>
                <a:lnTo>
                  <a:pt x="3244" y="98"/>
                </a:lnTo>
                <a:close/>
                <a:moveTo>
                  <a:pt x="3263" y="104"/>
                </a:moveTo>
                <a:lnTo>
                  <a:pt x="3261" y="106"/>
                </a:lnTo>
                <a:lnTo>
                  <a:pt x="3261" y="107"/>
                </a:lnTo>
                <a:lnTo>
                  <a:pt x="3264" y="109"/>
                </a:lnTo>
                <a:lnTo>
                  <a:pt x="3264" y="108"/>
                </a:lnTo>
                <a:lnTo>
                  <a:pt x="3263" y="104"/>
                </a:lnTo>
                <a:close/>
                <a:moveTo>
                  <a:pt x="3265" y="102"/>
                </a:moveTo>
                <a:lnTo>
                  <a:pt x="3263" y="104"/>
                </a:lnTo>
                <a:lnTo>
                  <a:pt x="3263" y="105"/>
                </a:lnTo>
                <a:lnTo>
                  <a:pt x="3264" y="108"/>
                </a:lnTo>
                <a:lnTo>
                  <a:pt x="3268" y="104"/>
                </a:lnTo>
                <a:lnTo>
                  <a:pt x="3267" y="104"/>
                </a:lnTo>
                <a:lnTo>
                  <a:pt x="3265" y="102"/>
                </a:lnTo>
                <a:close/>
                <a:moveTo>
                  <a:pt x="3257" y="106"/>
                </a:moveTo>
                <a:lnTo>
                  <a:pt x="3257" y="107"/>
                </a:lnTo>
                <a:lnTo>
                  <a:pt x="3257" y="108"/>
                </a:lnTo>
                <a:lnTo>
                  <a:pt x="3257" y="106"/>
                </a:lnTo>
                <a:close/>
                <a:moveTo>
                  <a:pt x="3240" y="100"/>
                </a:moveTo>
                <a:lnTo>
                  <a:pt x="3237" y="100"/>
                </a:lnTo>
                <a:lnTo>
                  <a:pt x="3235" y="102"/>
                </a:lnTo>
                <a:lnTo>
                  <a:pt x="3235" y="104"/>
                </a:lnTo>
                <a:lnTo>
                  <a:pt x="3234" y="106"/>
                </a:lnTo>
                <a:lnTo>
                  <a:pt x="3244" y="108"/>
                </a:lnTo>
                <a:lnTo>
                  <a:pt x="3240" y="100"/>
                </a:lnTo>
                <a:close/>
                <a:moveTo>
                  <a:pt x="3256" y="107"/>
                </a:moveTo>
                <a:lnTo>
                  <a:pt x="3256" y="107"/>
                </a:lnTo>
                <a:lnTo>
                  <a:pt x="3256" y="108"/>
                </a:lnTo>
                <a:lnTo>
                  <a:pt x="3256" y="107"/>
                </a:lnTo>
                <a:close/>
                <a:moveTo>
                  <a:pt x="3257" y="106"/>
                </a:moveTo>
                <a:lnTo>
                  <a:pt x="3256" y="107"/>
                </a:lnTo>
                <a:lnTo>
                  <a:pt x="3256" y="108"/>
                </a:lnTo>
                <a:lnTo>
                  <a:pt x="3257" y="107"/>
                </a:lnTo>
                <a:lnTo>
                  <a:pt x="3257" y="106"/>
                </a:lnTo>
                <a:close/>
                <a:moveTo>
                  <a:pt x="3277" y="107"/>
                </a:moveTo>
                <a:lnTo>
                  <a:pt x="3277" y="108"/>
                </a:lnTo>
                <a:lnTo>
                  <a:pt x="3277" y="107"/>
                </a:lnTo>
                <a:close/>
                <a:moveTo>
                  <a:pt x="3277" y="106"/>
                </a:moveTo>
                <a:lnTo>
                  <a:pt x="3277" y="108"/>
                </a:lnTo>
                <a:lnTo>
                  <a:pt x="3278" y="107"/>
                </a:lnTo>
                <a:lnTo>
                  <a:pt x="3277" y="106"/>
                </a:lnTo>
                <a:close/>
                <a:moveTo>
                  <a:pt x="3278" y="107"/>
                </a:moveTo>
                <a:lnTo>
                  <a:pt x="3277" y="108"/>
                </a:lnTo>
                <a:lnTo>
                  <a:pt x="3279" y="108"/>
                </a:lnTo>
                <a:lnTo>
                  <a:pt x="3278" y="107"/>
                </a:lnTo>
                <a:close/>
                <a:moveTo>
                  <a:pt x="3280" y="105"/>
                </a:moveTo>
                <a:lnTo>
                  <a:pt x="3280" y="105"/>
                </a:lnTo>
                <a:lnTo>
                  <a:pt x="3280" y="106"/>
                </a:lnTo>
                <a:lnTo>
                  <a:pt x="3278" y="107"/>
                </a:lnTo>
                <a:lnTo>
                  <a:pt x="3279" y="108"/>
                </a:lnTo>
                <a:lnTo>
                  <a:pt x="3281" y="106"/>
                </a:lnTo>
                <a:lnTo>
                  <a:pt x="3280" y="105"/>
                </a:lnTo>
                <a:close/>
                <a:moveTo>
                  <a:pt x="3282" y="104"/>
                </a:moveTo>
                <a:lnTo>
                  <a:pt x="3281" y="106"/>
                </a:lnTo>
                <a:lnTo>
                  <a:pt x="3283" y="108"/>
                </a:lnTo>
                <a:lnTo>
                  <a:pt x="3285" y="106"/>
                </a:lnTo>
                <a:lnTo>
                  <a:pt x="3283" y="106"/>
                </a:lnTo>
                <a:lnTo>
                  <a:pt x="3282" y="104"/>
                </a:lnTo>
                <a:close/>
                <a:moveTo>
                  <a:pt x="3296" y="99"/>
                </a:moveTo>
                <a:lnTo>
                  <a:pt x="3298" y="108"/>
                </a:lnTo>
                <a:lnTo>
                  <a:pt x="3296" y="99"/>
                </a:lnTo>
                <a:close/>
                <a:moveTo>
                  <a:pt x="3298" y="88"/>
                </a:moveTo>
                <a:lnTo>
                  <a:pt x="3294" y="90"/>
                </a:lnTo>
                <a:lnTo>
                  <a:pt x="3296" y="99"/>
                </a:lnTo>
                <a:lnTo>
                  <a:pt x="3298" y="108"/>
                </a:lnTo>
                <a:lnTo>
                  <a:pt x="3303" y="108"/>
                </a:lnTo>
                <a:lnTo>
                  <a:pt x="3301" y="98"/>
                </a:lnTo>
                <a:lnTo>
                  <a:pt x="3298" y="88"/>
                </a:lnTo>
                <a:close/>
                <a:moveTo>
                  <a:pt x="3301" y="98"/>
                </a:moveTo>
                <a:lnTo>
                  <a:pt x="3303" y="108"/>
                </a:lnTo>
                <a:lnTo>
                  <a:pt x="3304" y="108"/>
                </a:lnTo>
                <a:lnTo>
                  <a:pt x="3301" y="98"/>
                </a:lnTo>
                <a:close/>
                <a:moveTo>
                  <a:pt x="3301" y="88"/>
                </a:moveTo>
                <a:lnTo>
                  <a:pt x="3299" y="88"/>
                </a:lnTo>
                <a:lnTo>
                  <a:pt x="3301" y="98"/>
                </a:lnTo>
                <a:lnTo>
                  <a:pt x="3304" y="108"/>
                </a:lnTo>
                <a:lnTo>
                  <a:pt x="3307" y="106"/>
                </a:lnTo>
                <a:lnTo>
                  <a:pt x="3306" y="106"/>
                </a:lnTo>
                <a:lnTo>
                  <a:pt x="3304" y="98"/>
                </a:lnTo>
                <a:lnTo>
                  <a:pt x="3301" y="88"/>
                </a:lnTo>
                <a:close/>
                <a:moveTo>
                  <a:pt x="3559" y="98"/>
                </a:moveTo>
                <a:lnTo>
                  <a:pt x="3559" y="100"/>
                </a:lnTo>
                <a:lnTo>
                  <a:pt x="3559" y="108"/>
                </a:lnTo>
                <a:lnTo>
                  <a:pt x="3579" y="106"/>
                </a:lnTo>
                <a:lnTo>
                  <a:pt x="3579" y="104"/>
                </a:lnTo>
                <a:lnTo>
                  <a:pt x="3572" y="102"/>
                </a:lnTo>
                <a:lnTo>
                  <a:pt x="3569" y="102"/>
                </a:lnTo>
                <a:lnTo>
                  <a:pt x="3559" y="98"/>
                </a:lnTo>
                <a:close/>
                <a:moveTo>
                  <a:pt x="3579" y="107"/>
                </a:moveTo>
                <a:lnTo>
                  <a:pt x="3579" y="108"/>
                </a:lnTo>
                <a:lnTo>
                  <a:pt x="3579" y="107"/>
                </a:lnTo>
                <a:close/>
                <a:moveTo>
                  <a:pt x="3276" y="105"/>
                </a:moveTo>
                <a:lnTo>
                  <a:pt x="3277" y="107"/>
                </a:lnTo>
                <a:lnTo>
                  <a:pt x="3277" y="106"/>
                </a:lnTo>
                <a:lnTo>
                  <a:pt x="3276" y="105"/>
                </a:lnTo>
                <a:close/>
                <a:moveTo>
                  <a:pt x="3261" y="106"/>
                </a:moveTo>
                <a:lnTo>
                  <a:pt x="3260" y="107"/>
                </a:lnTo>
                <a:lnTo>
                  <a:pt x="3261" y="107"/>
                </a:lnTo>
                <a:lnTo>
                  <a:pt x="3261" y="106"/>
                </a:lnTo>
                <a:close/>
                <a:moveTo>
                  <a:pt x="3277" y="104"/>
                </a:moveTo>
                <a:lnTo>
                  <a:pt x="3277" y="104"/>
                </a:lnTo>
                <a:lnTo>
                  <a:pt x="3277" y="106"/>
                </a:lnTo>
                <a:lnTo>
                  <a:pt x="3278" y="107"/>
                </a:lnTo>
                <a:lnTo>
                  <a:pt x="3280" y="106"/>
                </a:lnTo>
                <a:lnTo>
                  <a:pt x="3279" y="106"/>
                </a:lnTo>
                <a:lnTo>
                  <a:pt x="3277" y="104"/>
                </a:lnTo>
                <a:close/>
                <a:moveTo>
                  <a:pt x="3270" y="104"/>
                </a:moveTo>
                <a:lnTo>
                  <a:pt x="3268" y="104"/>
                </a:lnTo>
                <a:lnTo>
                  <a:pt x="3270" y="106"/>
                </a:lnTo>
                <a:lnTo>
                  <a:pt x="3271" y="107"/>
                </a:lnTo>
                <a:lnTo>
                  <a:pt x="3270" y="104"/>
                </a:lnTo>
                <a:close/>
                <a:moveTo>
                  <a:pt x="3263" y="100"/>
                </a:moveTo>
                <a:lnTo>
                  <a:pt x="3258" y="106"/>
                </a:lnTo>
                <a:lnTo>
                  <a:pt x="3260" y="107"/>
                </a:lnTo>
                <a:lnTo>
                  <a:pt x="3261" y="106"/>
                </a:lnTo>
                <a:lnTo>
                  <a:pt x="3260" y="104"/>
                </a:lnTo>
                <a:lnTo>
                  <a:pt x="3263" y="104"/>
                </a:lnTo>
                <a:lnTo>
                  <a:pt x="3265" y="102"/>
                </a:lnTo>
                <a:lnTo>
                  <a:pt x="3263" y="100"/>
                </a:lnTo>
                <a:close/>
                <a:moveTo>
                  <a:pt x="3263" y="100"/>
                </a:moveTo>
                <a:lnTo>
                  <a:pt x="3257" y="106"/>
                </a:lnTo>
                <a:lnTo>
                  <a:pt x="3257" y="107"/>
                </a:lnTo>
                <a:lnTo>
                  <a:pt x="3257" y="106"/>
                </a:lnTo>
                <a:lnTo>
                  <a:pt x="3258" y="106"/>
                </a:lnTo>
                <a:lnTo>
                  <a:pt x="3263" y="100"/>
                </a:lnTo>
                <a:close/>
                <a:moveTo>
                  <a:pt x="3258" y="98"/>
                </a:moveTo>
                <a:lnTo>
                  <a:pt x="3257" y="98"/>
                </a:lnTo>
                <a:lnTo>
                  <a:pt x="3256" y="107"/>
                </a:lnTo>
                <a:lnTo>
                  <a:pt x="3257" y="106"/>
                </a:lnTo>
                <a:lnTo>
                  <a:pt x="3257" y="100"/>
                </a:lnTo>
                <a:lnTo>
                  <a:pt x="3258" y="98"/>
                </a:lnTo>
                <a:close/>
                <a:moveTo>
                  <a:pt x="3579" y="106"/>
                </a:moveTo>
                <a:lnTo>
                  <a:pt x="3579" y="106"/>
                </a:lnTo>
                <a:lnTo>
                  <a:pt x="3579" y="107"/>
                </a:lnTo>
                <a:lnTo>
                  <a:pt x="3579" y="106"/>
                </a:lnTo>
                <a:close/>
                <a:moveTo>
                  <a:pt x="3263" y="104"/>
                </a:moveTo>
                <a:lnTo>
                  <a:pt x="3260" y="104"/>
                </a:lnTo>
                <a:lnTo>
                  <a:pt x="3261" y="106"/>
                </a:lnTo>
                <a:lnTo>
                  <a:pt x="3263" y="104"/>
                </a:lnTo>
                <a:close/>
                <a:moveTo>
                  <a:pt x="3258" y="106"/>
                </a:moveTo>
                <a:lnTo>
                  <a:pt x="3257" y="106"/>
                </a:lnTo>
                <a:lnTo>
                  <a:pt x="3258" y="106"/>
                </a:lnTo>
                <a:close/>
                <a:moveTo>
                  <a:pt x="3281" y="106"/>
                </a:moveTo>
                <a:lnTo>
                  <a:pt x="3281" y="106"/>
                </a:lnTo>
                <a:close/>
                <a:moveTo>
                  <a:pt x="3258" y="106"/>
                </a:moveTo>
                <a:lnTo>
                  <a:pt x="3258" y="106"/>
                </a:lnTo>
                <a:close/>
                <a:moveTo>
                  <a:pt x="3268" y="104"/>
                </a:moveTo>
                <a:lnTo>
                  <a:pt x="3268" y="104"/>
                </a:lnTo>
                <a:lnTo>
                  <a:pt x="3270" y="106"/>
                </a:lnTo>
                <a:lnTo>
                  <a:pt x="3268" y="104"/>
                </a:lnTo>
                <a:close/>
                <a:moveTo>
                  <a:pt x="3260" y="96"/>
                </a:moveTo>
                <a:lnTo>
                  <a:pt x="3258" y="98"/>
                </a:lnTo>
                <a:lnTo>
                  <a:pt x="3257" y="100"/>
                </a:lnTo>
                <a:lnTo>
                  <a:pt x="3257" y="106"/>
                </a:lnTo>
                <a:lnTo>
                  <a:pt x="3263" y="100"/>
                </a:lnTo>
                <a:lnTo>
                  <a:pt x="3261" y="98"/>
                </a:lnTo>
                <a:lnTo>
                  <a:pt x="3262" y="98"/>
                </a:lnTo>
                <a:lnTo>
                  <a:pt x="3260" y="96"/>
                </a:lnTo>
                <a:close/>
                <a:moveTo>
                  <a:pt x="3249" y="96"/>
                </a:moveTo>
                <a:lnTo>
                  <a:pt x="3245" y="96"/>
                </a:lnTo>
                <a:lnTo>
                  <a:pt x="3244" y="98"/>
                </a:lnTo>
                <a:lnTo>
                  <a:pt x="3248" y="106"/>
                </a:lnTo>
                <a:lnTo>
                  <a:pt x="3249" y="96"/>
                </a:lnTo>
                <a:close/>
                <a:moveTo>
                  <a:pt x="3277" y="101"/>
                </a:moveTo>
                <a:lnTo>
                  <a:pt x="3276" y="102"/>
                </a:lnTo>
                <a:lnTo>
                  <a:pt x="3279" y="106"/>
                </a:lnTo>
                <a:lnTo>
                  <a:pt x="3280" y="105"/>
                </a:lnTo>
                <a:lnTo>
                  <a:pt x="3279" y="104"/>
                </a:lnTo>
                <a:lnTo>
                  <a:pt x="3277" y="102"/>
                </a:lnTo>
                <a:lnTo>
                  <a:pt x="3277" y="101"/>
                </a:lnTo>
                <a:close/>
                <a:moveTo>
                  <a:pt x="3280" y="105"/>
                </a:moveTo>
                <a:lnTo>
                  <a:pt x="3279" y="106"/>
                </a:lnTo>
                <a:lnTo>
                  <a:pt x="3280" y="106"/>
                </a:lnTo>
                <a:lnTo>
                  <a:pt x="3280" y="105"/>
                </a:lnTo>
                <a:close/>
                <a:moveTo>
                  <a:pt x="3280" y="105"/>
                </a:moveTo>
                <a:lnTo>
                  <a:pt x="3280" y="105"/>
                </a:lnTo>
                <a:lnTo>
                  <a:pt x="3280" y="106"/>
                </a:lnTo>
                <a:lnTo>
                  <a:pt x="3280" y="105"/>
                </a:lnTo>
                <a:close/>
                <a:moveTo>
                  <a:pt x="3285" y="99"/>
                </a:moveTo>
                <a:lnTo>
                  <a:pt x="3282" y="104"/>
                </a:lnTo>
                <a:lnTo>
                  <a:pt x="3283" y="106"/>
                </a:lnTo>
                <a:lnTo>
                  <a:pt x="3287" y="102"/>
                </a:lnTo>
                <a:lnTo>
                  <a:pt x="3285" y="99"/>
                </a:lnTo>
                <a:close/>
                <a:moveTo>
                  <a:pt x="3289" y="95"/>
                </a:moveTo>
                <a:lnTo>
                  <a:pt x="3286" y="98"/>
                </a:lnTo>
                <a:lnTo>
                  <a:pt x="3285" y="99"/>
                </a:lnTo>
                <a:lnTo>
                  <a:pt x="3285" y="100"/>
                </a:lnTo>
                <a:lnTo>
                  <a:pt x="3287" y="102"/>
                </a:lnTo>
                <a:lnTo>
                  <a:pt x="3283" y="106"/>
                </a:lnTo>
                <a:lnTo>
                  <a:pt x="3285" y="106"/>
                </a:lnTo>
                <a:lnTo>
                  <a:pt x="3289" y="100"/>
                </a:lnTo>
                <a:lnTo>
                  <a:pt x="3289" y="95"/>
                </a:lnTo>
                <a:close/>
                <a:moveTo>
                  <a:pt x="3304" y="97"/>
                </a:moveTo>
                <a:lnTo>
                  <a:pt x="3306" y="106"/>
                </a:lnTo>
                <a:lnTo>
                  <a:pt x="3307" y="106"/>
                </a:lnTo>
                <a:lnTo>
                  <a:pt x="3304" y="97"/>
                </a:lnTo>
                <a:close/>
                <a:moveTo>
                  <a:pt x="3306" y="86"/>
                </a:moveTo>
                <a:lnTo>
                  <a:pt x="3302" y="88"/>
                </a:lnTo>
                <a:lnTo>
                  <a:pt x="3304" y="97"/>
                </a:lnTo>
                <a:lnTo>
                  <a:pt x="3307" y="106"/>
                </a:lnTo>
                <a:lnTo>
                  <a:pt x="3308" y="106"/>
                </a:lnTo>
                <a:lnTo>
                  <a:pt x="3308" y="95"/>
                </a:lnTo>
                <a:lnTo>
                  <a:pt x="3306" y="86"/>
                </a:lnTo>
                <a:close/>
                <a:moveTo>
                  <a:pt x="3308" y="96"/>
                </a:moveTo>
                <a:lnTo>
                  <a:pt x="3308" y="106"/>
                </a:lnTo>
                <a:lnTo>
                  <a:pt x="3310" y="106"/>
                </a:lnTo>
                <a:lnTo>
                  <a:pt x="3308" y="96"/>
                </a:lnTo>
                <a:close/>
                <a:moveTo>
                  <a:pt x="3308" y="86"/>
                </a:moveTo>
                <a:lnTo>
                  <a:pt x="3308" y="96"/>
                </a:lnTo>
                <a:lnTo>
                  <a:pt x="3310" y="106"/>
                </a:lnTo>
                <a:lnTo>
                  <a:pt x="3311" y="106"/>
                </a:lnTo>
                <a:lnTo>
                  <a:pt x="3311" y="95"/>
                </a:lnTo>
                <a:lnTo>
                  <a:pt x="3308" y="86"/>
                </a:lnTo>
                <a:close/>
                <a:moveTo>
                  <a:pt x="3311" y="96"/>
                </a:moveTo>
                <a:lnTo>
                  <a:pt x="3311" y="106"/>
                </a:lnTo>
                <a:lnTo>
                  <a:pt x="3314" y="106"/>
                </a:lnTo>
                <a:lnTo>
                  <a:pt x="3311" y="96"/>
                </a:lnTo>
                <a:close/>
                <a:moveTo>
                  <a:pt x="3311" y="90"/>
                </a:moveTo>
                <a:lnTo>
                  <a:pt x="3311" y="96"/>
                </a:lnTo>
                <a:lnTo>
                  <a:pt x="3314" y="106"/>
                </a:lnTo>
                <a:lnTo>
                  <a:pt x="3317" y="104"/>
                </a:lnTo>
                <a:lnTo>
                  <a:pt x="3317" y="103"/>
                </a:lnTo>
                <a:lnTo>
                  <a:pt x="3314" y="96"/>
                </a:lnTo>
                <a:lnTo>
                  <a:pt x="3314" y="95"/>
                </a:lnTo>
                <a:lnTo>
                  <a:pt x="3311" y="90"/>
                </a:lnTo>
                <a:close/>
                <a:moveTo>
                  <a:pt x="3266" y="94"/>
                </a:moveTo>
                <a:lnTo>
                  <a:pt x="3269" y="101"/>
                </a:lnTo>
                <a:lnTo>
                  <a:pt x="3274" y="106"/>
                </a:lnTo>
                <a:lnTo>
                  <a:pt x="3272" y="100"/>
                </a:lnTo>
                <a:lnTo>
                  <a:pt x="3266" y="94"/>
                </a:lnTo>
                <a:close/>
                <a:moveTo>
                  <a:pt x="3274" y="98"/>
                </a:moveTo>
                <a:lnTo>
                  <a:pt x="3276" y="105"/>
                </a:lnTo>
                <a:lnTo>
                  <a:pt x="3277" y="106"/>
                </a:lnTo>
                <a:lnTo>
                  <a:pt x="3277" y="104"/>
                </a:lnTo>
                <a:lnTo>
                  <a:pt x="3276" y="102"/>
                </a:lnTo>
                <a:lnTo>
                  <a:pt x="3277" y="101"/>
                </a:lnTo>
                <a:lnTo>
                  <a:pt x="3276" y="101"/>
                </a:lnTo>
                <a:lnTo>
                  <a:pt x="3274" y="98"/>
                </a:lnTo>
                <a:close/>
                <a:moveTo>
                  <a:pt x="3281" y="103"/>
                </a:moveTo>
                <a:lnTo>
                  <a:pt x="3280" y="105"/>
                </a:lnTo>
                <a:lnTo>
                  <a:pt x="3281" y="106"/>
                </a:lnTo>
                <a:lnTo>
                  <a:pt x="3282" y="104"/>
                </a:lnTo>
                <a:lnTo>
                  <a:pt x="3281" y="104"/>
                </a:lnTo>
                <a:lnTo>
                  <a:pt x="3281" y="103"/>
                </a:lnTo>
                <a:close/>
                <a:moveTo>
                  <a:pt x="3279" y="104"/>
                </a:moveTo>
                <a:lnTo>
                  <a:pt x="3280" y="105"/>
                </a:lnTo>
                <a:lnTo>
                  <a:pt x="3280" y="104"/>
                </a:lnTo>
                <a:lnTo>
                  <a:pt x="3279" y="104"/>
                </a:lnTo>
                <a:close/>
                <a:moveTo>
                  <a:pt x="3280" y="104"/>
                </a:moveTo>
                <a:lnTo>
                  <a:pt x="3280" y="105"/>
                </a:lnTo>
                <a:lnTo>
                  <a:pt x="3280" y="104"/>
                </a:lnTo>
                <a:close/>
                <a:moveTo>
                  <a:pt x="3280" y="102"/>
                </a:moveTo>
                <a:lnTo>
                  <a:pt x="3279" y="102"/>
                </a:lnTo>
                <a:lnTo>
                  <a:pt x="3279" y="103"/>
                </a:lnTo>
                <a:lnTo>
                  <a:pt x="3280" y="104"/>
                </a:lnTo>
                <a:lnTo>
                  <a:pt x="3280" y="105"/>
                </a:lnTo>
                <a:lnTo>
                  <a:pt x="3281" y="103"/>
                </a:lnTo>
                <a:lnTo>
                  <a:pt x="3280" y="102"/>
                </a:lnTo>
                <a:close/>
                <a:moveTo>
                  <a:pt x="3270" y="93"/>
                </a:moveTo>
                <a:lnTo>
                  <a:pt x="3272" y="100"/>
                </a:lnTo>
                <a:lnTo>
                  <a:pt x="3276" y="105"/>
                </a:lnTo>
                <a:lnTo>
                  <a:pt x="3274" y="98"/>
                </a:lnTo>
                <a:lnTo>
                  <a:pt x="3270" y="93"/>
                </a:lnTo>
                <a:close/>
                <a:moveTo>
                  <a:pt x="3279" y="103"/>
                </a:moveTo>
                <a:lnTo>
                  <a:pt x="3279" y="103"/>
                </a:lnTo>
                <a:lnTo>
                  <a:pt x="3279" y="104"/>
                </a:lnTo>
                <a:lnTo>
                  <a:pt x="3280" y="104"/>
                </a:lnTo>
                <a:lnTo>
                  <a:pt x="3279" y="103"/>
                </a:lnTo>
                <a:close/>
                <a:moveTo>
                  <a:pt x="3285" y="99"/>
                </a:moveTo>
                <a:lnTo>
                  <a:pt x="3281" y="103"/>
                </a:lnTo>
                <a:lnTo>
                  <a:pt x="3282" y="104"/>
                </a:lnTo>
                <a:lnTo>
                  <a:pt x="3285" y="100"/>
                </a:lnTo>
                <a:lnTo>
                  <a:pt x="3285" y="99"/>
                </a:lnTo>
                <a:close/>
                <a:moveTo>
                  <a:pt x="3265" y="102"/>
                </a:moveTo>
                <a:lnTo>
                  <a:pt x="3263" y="104"/>
                </a:lnTo>
                <a:lnTo>
                  <a:pt x="3265" y="102"/>
                </a:lnTo>
                <a:close/>
                <a:moveTo>
                  <a:pt x="3263" y="104"/>
                </a:moveTo>
                <a:lnTo>
                  <a:pt x="3263" y="104"/>
                </a:lnTo>
                <a:close/>
                <a:moveTo>
                  <a:pt x="3279" y="103"/>
                </a:moveTo>
                <a:lnTo>
                  <a:pt x="3279" y="103"/>
                </a:lnTo>
                <a:lnTo>
                  <a:pt x="3279" y="104"/>
                </a:lnTo>
                <a:lnTo>
                  <a:pt x="3279" y="103"/>
                </a:lnTo>
                <a:close/>
                <a:moveTo>
                  <a:pt x="3262" y="94"/>
                </a:moveTo>
                <a:lnTo>
                  <a:pt x="3260" y="96"/>
                </a:lnTo>
                <a:lnTo>
                  <a:pt x="3268" y="104"/>
                </a:lnTo>
                <a:lnTo>
                  <a:pt x="3270" y="104"/>
                </a:lnTo>
                <a:lnTo>
                  <a:pt x="3269" y="102"/>
                </a:lnTo>
                <a:lnTo>
                  <a:pt x="3262" y="94"/>
                </a:lnTo>
                <a:close/>
                <a:moveTo>
                  <a:pt x="3265" y="102"/>
                </a:moveTo>
                <a:lnTo>
                  <a:pt x="3267" y="104"/>
                </a:lnTo>
                <a:lnTo>
                  <a:pt x="3268" y="104"/>
                </a:lnTo>
                <a:lnTo>
                  <a:pt x="3265" y="102"/>
                </a:lnTo>
                <a:close/>
                <a:moveTo>
                  <a:pt x="3277" y="101"/>
                </a:moveTo>
                <a:lnTo>
                  <a:pt x="3277" y="102"/>
                </a:lnTo>
                <a:lnTo>
                  <a:pt x="3279" y="104"/>
                </a:lnTo>
                <a:lnTo>
                  <a:pt x="3279" y="103"/>
                </a:lnTo>
                <a:lnTo>
                  <a:pt x="3277" y="101"/>
                </a:lnTo>
                <a:close/>
                <a:moveTo>
                  <a:pt x="3279" y="103"/>
                </a:moveTo>
                <a:lnTo>
                  <a:pt x="3279" y="104"/>
                </a:lnTo>
                <a:lnTo>
                  <a:pt x="3279" y="103"/>
                </a:lnTo>
                <a:close/>
                <a:moveTo>
                  <a:pt x="3314" y="96"/>
                </a:moveTo>
                <a:lnTo>
                  <a:pt x="3317" y="104"/>
                </a:lnTo>
                <a:lnTo>
                  <a:pt x="3315" y="97"/>
                </a:lnTo>
                <a:lnTo>
                  <a:pt x="3314" y="96"/>
                </a:lnTo>
                <a:close/>
                <a:moveTo>
                  <a:pt x="3315" y="97"/>
                </a:moveTo>
                <a:lnTo>
                  <a:pt x="3317" y="104"/>
                </a:lnTo>
                <a:lnTo>
                  <a:pt x="3320" y="104"/>
                </a:lnTo>
                <a:lnTo>
                  <a:pt x="3315" y="97"/>
                </a:lnTo>
                <a:close/>
                <a:moveTo>
                  <a:pt x="3311" y="86"/>
                </a:moveTo>
                <a:lnTo>
                  <a:pt x="3311" y="87"/>
                </a:lnTo>
                <a:lnTo>
                  <a:pt x="3314" y="95"/>
                </a:lnTo>
                <a:lnTo>
                  <a:pt x="3320" y="104"/>
                </a:lnTo>
                <a:lnTo>
                  <a:pt x="3323" y="102"/>
                </a:lnTo>
                <a:lnTo>
                  <a:pt x="3317" y="94"/>
                </a:lnTo>
                <a:lnTo>
                  <a:pt x="3318" y="94"/>
                </a:lnTo>
                <a:lnTo>
                  <a:pt x="3317" y="93"/>
                </a:lnTo>
                <a:lnTo>
                  <a:pt x="3311" y="86"/>
                </a:lnTo>
                <a:close/>
                <a:moveTo>
                  <a:pt x="3560" y="94"/>
                </a:moveTo>
                <a:lnTo>
                  <a:pt x="3559" y="98"/>
                </a:lnTo>
                <a:lnTo>
                  <a:pt x="3579" y="104"/>
                </a:lnTo>
                <a:lnTo>
                  <a:pt x="3579" y="103"/>
                </a:lnTo>
                <a:lnTo>
                  <a:pt x="3579" y="102"/>
                </a:lnTo>
                <a:lnTo>
                  <a:pt x="3578" y="102"/>
                </a:lnTo>
                <a:lnTo>
                  <a:pt x="3572" y="98"/>
                </a:lnTo>
                <a:lnTo>
                  <a:pt x="3570" y="98"/>
                </a:lnTo>
                <a:lnTo>
                  <a:pt x="3560" y="94"/>
                </a:lnTo>
                <a:close/>
                <a:moveTo>
                  <a:pt x="3579" y="103"/>
                </a:moveTo>
                <a:lnTo>
                  <a:pt x="3579" y="104"/>
                </a:lnTo>
                <a:lnTo>
                  <a:pt x="3579" y="103"/>
                </a:lnTo>
                <a:close/>
                <a:moveTo>
                  <a:pt x="3283" y="96"/>
                </a:moveTo>
                <a:lnTo>
                  <a:pt x="3280" y="102"/>
                </a:lnTo>
                <a:lnTo>
                  <a:pt x="3281" y="103"/>
                </a:lnTo>
                <a:lnTo>
                  <a:pt x="3285" y="99"/>
                </a:lnTo>
                <a:lnTo>
                  <a:pt x="3283" y="96"/>
                </a:lnTo>
                <a:close/>
                <a:moveTo>
                  <a:pt x="3278" y="100"/>
                </a:moveTo>
                <a:lnTo>
                  <a:pt x="3277" y="101"/>
                </a:lnTo>
                <a:lnTo>
                  <a:pt x="3279" y="103"/>
                </a:lnTo>
                <a:lnTo>
                  <a:pt x="3278" y="100"/>
                </a:lnTo>
                <a:close/>
                <a:moveTo>
                  <a:pt x="3278" y="100"/>
                </a:moveTo>
                <a:lnTo>
                  <a:pt x="3278" y="101"/>
                </a:lnTo>
                <a:lnTo>
                  <a:pt x="3279" y="103"/>
                </a:lnTo>
                <a:lnTo>
                  <a:pt x="3279" y="102"/>
                </a:lnTo>
                <a:lnTo>
                  <a:pt x="3278" y="100"/>
                </a:lnTo>
                <a:close/>
                <a:moveTo>
                  <a:pt x="3278" y="100"/>
                </a:moveTo>
                <a:lnTo>
                  <a:pt x="3278" y="100"/>
                </a:lnTo>
                <a:lnTo>
                  <a:pt x="3279" y="103"/>
                </a:lnTo>
                <a:lnTo>
                  <a:pt x="3280" y="102"/>
                </a:lnTo>
                <a:lnTo>
                  <a:pt x="3278" y="100"/>
                </a:lnTo>
                <a:close/>
                <a:moveTo>
                  <a:pt x="3579" y="101"/>
                </a:moveTo>
                <a:lnTo>
                  <a:pt x="3578" y="102"/>
                </a:lnTo>
                <a:lnTo>
                  <a:pt x="3579" y="102"/>
                </a:lnTo>
                <a:lnTo>
                  <a:pt x="3579" y="103"/>
                </a:lnTo>
                <a:lnTo>
                  <a:pt x="3579" y="101"/>
                </a:lnTo>
                <a:close/>
                <a:moveTo>
                  <a:pt x="3262" y="98"/>
                </a:moveTo>
                <a:lnTo>
                  <a:pt x="3261" y="98"/>
                </a:lnTo>
                <a:lnTo>
                  <a:pt x="3263" y="100"/>
                </a:lnTo>
                <a:lnTo>
                  <a:pt x="3265" y="102"/>
                </a:lnTo>
                <a:lnTo>
                  <a:pt x="3262" y="98"/>
                </a:lnTo>
                <a:close/>
                <a:moveTo>
                  <a:pt x="3262" y="94"/>
                </a:moveTo>
                <a:lnTo>
                  <a:pt x="3269" y="102"/>
                </a:lnTo>
                <a:lnTo>
                  <a:pt x="3269" y="101"/>
                </a:lnTo>
                <a:lnTo>
                  <a:pt x="3262" y="94"/>
                </a:lnTo>
                <a:close/>
                <a:moveTo>
                  <a:pt x="3269" y="101"/>
                </a:moveTo>
                <a:lnTo>
                  <a:pt x="3269" y="102"/>
                </a:lnTo>
                <a:lnTo>
                  <a:pt x="3269" y="101"/>
                </a:lnTo>
                <a:close/>
                <a:moveTo>
                  <a:pt x="3317" y="94"/>
                </a:moveTo>
                <a:lnTo>
                  <a:pt x="3323" y="102"/>
                </a:lnTo>
                <a:lnTo>
                  <a:pt x="3319" y="95"/>
                </a:lnTo>
                <a:lnTo>
                  <a:pt x="3317" y="94"/>
                </a:lnTo>
                <a:close/>
                <a:moveTo>
                  <a:pt x="3319" y="95"/>
                </a:moveTo>
                <a:lnTo>
                  <a:pt x="3323" y="102"/>
                </a:lnTo>
                <a:lnTo>
                  <a:pt x="3323" y="100"/>
                </a:lnTo>
                <a:lnTo>
                  <a:pt x="3319" y="95"/>
                </a:lnTo>
                <a:close/>
                <a:moveTo>
                  <a:pt x="3570" y="97"/>
                </a:moveTo>
                <a:lnTo>
                  <a:pt x="3578" y="102"/>
                </a:lnTo>
                <a:lnTo>
                  <a:pt x="3579" y="101"/>
                </a:lnTo>
                <a:lnTo>
                  <a:pt x="3580" y="100"/>
                </a:lnTo>
                <a:lnTo>
                  <a:pt x="3570" y="97"/>
                </a:lnTo>
                <a:close/>
                <a:moveTo>
                  <a:pt x="3282" y="96"/>
                </a:moveTo>
                <a:lnTo>
                  <a:pt x="3279" y="99"/>
                </a:lnTo>
                <a:lnTo>
                  <a:pt x="3278" y="100"/>
                </a:lnTo>
                <a:lnTo>
                  <a:pt x="3280" y="102"/>
                </a:lnTo>
                <a:lnTo>
                  <a:pt x="3283" y="96"/>
                </a:lnTo>
                <a:lnTo>
                  <a:pt x="3282" y="96"/>
                </a:lnTo>
                <a:close/>
                <a:moveTo>
                  <a:pt x="3277" y="101"/>
                </a:moveTo>
                <a:lnTo>
                  <a:pt x="3277" y="101"/>
                </a:lnTo>
                <a:close/>
                <a:moveTo>
                  <a:pt x="3272" y="91"/>
                </a:moveTo>
                <a:lnTo>
                  <a:pt x="3274" y="98"/>
                </a:lnTo>
                <a:lnTo>
                  <a:pt x="3277" y="101"/>
                </a:lnTo>
                <a:lnTo>
                  <a:pt x="3278" y="100"/>
                </a:lnTo>
                <a:lnTo>
                  <a:pt x="3277" y="99"/>
                </a:lnTo>
                <a:lnTo>
                  <a:pt x="3277" y="98"/>
                </a:lnTo>
                <a:lnTo>
                  <a:pt x="3272" y="91"/>
                </a:lnTo>
                <a:close/>
                <a:moveTo>
                  <a:pt x="3562" y="92"/>
                </a:moveTo>
                <a:lnTo>
                  <a:pt x="3562" y="92"/>
                </a:lnTo>
                <a:lnTo>
                  <a:pt x="3570" y="97"/>
                </a:lnTo>
                <a:lnTo>
                  <a:pt x="3580" y="100"/>
                </a:lnTo>
                <a:lnTo>
                  <a:pt x="3579" y="101"/>
                </a:lnTo>
                <a:lnTo>
                  <a:pt x="3580" y="100"/>
                </a:lnTo>
                <a:lnTo>
                  <a:pt x="3572" y="94"/>
                </a:lnTo>
                <a:lnTo>
                  <a:pt x="3567" y="94"/>
                </a:lnTo>
                <a:lnTo>
                  <a:pt x="3566" y="93"/>
                </a:lnTo>
                <a:lnTo>
                  <a:pt x="3564" y="92"/>
                </a:lnTo>
                <a:lnTo>
                  <a:pt x="3562" y="92"/>
                </a:lnTo>
                <a:close/>
                <a:moveTo>
                  <a:pt x="3278" y="100"/>
                </a:moveTo>
                <a:lnTo>
                  <a:pt x="3277" y="101"/>
                </a:lnTo>
                <a:lnTo>
                  <a:pt x="3278" y="100"/>
                </a:lnTo>
                <a:close/>
                <a:moveTo>
                  <a:pt x="3265" y="92"/>
                </a:moveTo>
                <a:lnTo>
                  <a:pt x="3263" y="92"/>
                </a:lnTo>
                <a:lnTo>
                  <a:pt x="3262" y="94"/>
                </a:lnTo>
                <a:lnTo>
                  <a:pt x="3269" y="101"/>
                </a:lnTo>
                <a:lnTo>
                  <a:pt x="3266" y="94"/>
                </a:lnTo>
                <a:lnTo>
                  <a:pt x="3265" y="92"/>
                </a:lnTo>
                <a:close/>
                <a:moveTo>
                  <a:pt x="3268" y="91"/>
                </a:moveTo>
                <a:lnTo>
                  <a:pt x="3266" y="92"/>
                </a:lnTo>
                <a:lnTo>
                  <a:pt x="3266" y="93"/>
                </a:lnTo>
                <a:lnTo>
                  <a:pt x="3267" y="94"/>
                </a:lnTo>
                <a:lnTo>
                  <a:pt x="3272" y="100"/>
                </a:lnTo>
                <a:lnTo>
                  <a:pt x="3270" y="93"/>
                </a:lnTo>
                <a:lnTo>
                  <a:pt x="3268" y="91"/>
                </a:lnTo>
                <a:close/>
                <a:moveTo>
                  <a:pt x="3290" y="93"/>
                </a:moveTo>
                <a:lnTo>
                  <a:pt x="3289" y="95"/>
                </a:lnTo>
                <a:lnTo>
                  <a:pt x="3289" y="100"/>
                </a:lnTo>
                <a:lnTo>
                  <a:pt x="3291" y="97"/>
                </a:lnTo>
                <a:lnTo>
                  <a:pt x="3291" y="95"/>
                </a:lnTo>
                <a:lnTo>
                  <a:pt x="3290" y="93"/>
                </a:lnTo>
                <a:close/>
                <a:moveTo>
                  <a:pt x="3292" y="96"/>
                </a:moveTo>
                <a:lnTo>
                  <a:pt x="3291" y="97"/>
                </a:lnTo>
                <a:lnTo>
                  <a:pt x="3292" y="100"/>
                </a:lnTo>
                <a:lnTo>
                  <a:pt x="3292" y="96"/>
                </a:lnTo>
                <a:close/>
                <a:moveTo>
                  <a:pt x="3294" y="92"/>
                </a:moveTo>
                <a:lnTo>
                  <a:pt x="3294" y="93"/>
                </a:lnTo>
                <a:lnTo>
                  <a:pt x="3296" y="100"/>
                </a:lnTo>
                <a:lnTo>
                  <a:pt x="3295" y="96"/>
                </a:lnTo>
                <a:lnTo>
                  <a:pt x="3294" y="92"/>
                </a:lnTo>
                <a:close/>
                <a:moveTo>
                  <a:pt x="3295" y="96"/>
                </a:moveTo>
                <a:lnTo>
                  <a:pt x="3296" y="100"/>
                </a:lnTo>
                <a:lnTo>
                  <a:pt x="3296" y="99"/>
                </a:lnTo>
                <a:lnTo>
                  <a:pt x="3295" y="96"/>
                </a:lnTo>
                <a:close/>
                <a:moveTo>
                  <a:pt x="3316" y="82"/>
                </a:moveTo>
                <a:lnTo>
                  <a:pt x="3312" y="85"/>
                </a:lnTo>
                <a:lnTo>
                  <a:pt x="3317" y="93"/>
                </a:lnTo>
                <a:lnTo>
                  <a:pt x="3323" y="100"/>
                </a:lnTo>
                <a:lnTo>
                  <a:pt x="3328" y="96"/>
                </a:lnTo>
                <a:lnTo>
                  <a:pt x="3316" y="82"/>
                </a:lnTo>
                <a:close/>
                <a:moveTo>
                  <a:pt x="3572" y="94"/>
                </a:moveTo>
                <a:lnTo>
                  <a:pt x="3580" y="100"/>
                </a:lnTo>
                <a:lnTo>
                  <a:pt x="3581" y="98"/>
                </a:lnTo>
                <a:lnTo>
                  <a:pt x="3572" y="94"/>
                </a:lnTo>
                <a:close/>
                <a:moveTo>
                  <a:pt x="3278" y="99"/>
                </a:moveTo>
                <a:lnTo>
                  <a:pt x="3278" y="100"/>
                </a:lnTo>
                <a:lnTo>
                  <a:pt x="3278" y="99"/>
                </a:lnTo>
                <a:close/>
                <a:moveTo>
                  <a:pt x="3277" y="98"/>
                </a:moveTo>
                <a:lnTo>
                  <a:pt x="3278" y="100"/>
                </a:lnTo>
                <a:lnTo>
                  <a:pt x="3278" y="99"/>
                </a:lnTo>
                <a:lnTo>
                  <a:pt x="3277" y="98"/>
                </a:lnTo>
                <a:close/>
                <a:moveTo>
                  <a:pt x="3281" y="94"/>
                </a:moveTo>
                <a:lnTo>
                  <a:pt x="3278" y="99"/>
                </a:lnTo>
                <a:lnTo>
                  <a:pt x="3278" y="100"/>
                </a:lnTo>
                <a:lnTo>
                  <a:pt x="3282" y="96"/>
                </a:lnTo>
                <a:lnTo>
                  <a:pt x="3281" y="94"/>
                </a:lnTo>
                <a:close/>
                <a:moveTo>
                  <a:pt x="3278" y="99"/>
                </a:moveTo>
                <a:lnTo>
                  <a:pt x="3278" y="100"/>
                </a:lnTo>
                <a:lnTo>
                  <a:pt x="3278" y="99"/>
                </a:lnTo>
                <a:close/>
                <a:moveTo>
                  <a:pt x="3286" y="98"/>
                </a:moveTo>
                <a:lnTo>
                  <a:pt x="3285" y="99"/>
                </a:lnTo>
                <a:lnTo>
                  <a:pt x="3286" y="98"/>
                </a:lnTo>
                <a:close/>
                <a:moveTo>
                  <a:pt x="3277" y="88"/>
                </a:moveTo>
                <a:lnTo>
                  <a:pt x="3274" y="88"/>
                </a:lnTo>
                <a:lnTo>
                  <a:pt x="3278" y="99"/>
                </a:lnTo>
                <a:lnTo>
                  <a:pt x="3281" y="94"/>
                </a:lnTo>
                <a:lnTo>
                  <a:pt x="3277" y="88"/>
                </a:lnTo>
                <a:close/>
                <a:moveTo>
                  <a:pt x="3284" y="94"/>
                </a:moveTo>
                <a:lnTo>
                  <a:pt x="3283" y="95"/>
                </a:lnTo>
                <a:lnTo>
                  <a:pt x="3283" y="96"/>
                </a:lnTo>
                <a:lnTo>
                  <a:pt x="3285" y="99"/>
                </a:lnTo>
                <a:lnTo>
                  <a:pt x="3286" y="98"/>
                </a:lnTo>
                <a:lnTo>
                  <a:pt x="3287" y="96"/>
                </a:lnTo>
                <a:lnTo>
                  <a:pt x="3283" y="96"/>
                </a:lnTo>
                <a:lnTo>
                  <a:pt x="3284" y="94"/>
                </a:lnTo>
                <a:close/>
                <a:moveTo>
                  <a:pt x="3275" y="86"/>
                </a:moveTo>
                <a:lnTo>
                  <a:pt x="3271" y="90"/>
                </a:lnTo>
                <a:lnTo>
                  <a:pt x="3272" y="91"/>
                </a:lnTo>
                <a:lnTo>
                  <a:pt x="3278" y="99"/>
                </a:lnTo>
                <a:lnTo>
                  <a:pt x="3274" y="88"/>
                </a:lnTo>
                <a:lnTo>
                  <a:pt x="3277" y="88"/>
                </a:lnTo>
                <a:lnTo>
                  <a:pt x="3275" y="86"/>
                </a:lnTo>
                <a:close/>
                <a:moveTo>
                  <a:pt x="3271" y="88"/>
                </a:moveTo>
                <a:lnTo>
                  <a:pt x="3269" y="90"/>
                </a:lnTo>
                <a:lnTo>
                  <a:pt x="3270" y="93"/>
                </a:lnTo>
                <a:lnTo>
                  <a:pt x="3274" y="98"/>
                </a:lnTo>
                <a:lnTo>
                  <a:pt x="3272" y="91"/>
                </a:lnTo>
                <a:lnTo>
                  <a:pt x="3271" y="90"/>
                </a:lnTo>
                <a:lnTo>
                  <a:pt x="3271" y="88"/>
                </a:lnTo>
                <a:close/>
                <a:moveTo>
                  <a:pt x="3289" y="94"/>
                </a:moveTo>
                <a:lnTo>
                  <a:pt x="3286" y="98"/>
                </a:lnTo>
                <a:lnTo>
                  <a:pt x="3289" y="95"/>
                </a:lnTo>
                <a:lnTo>
                  <a:pt x="3289" y="94"/>
                </a:lnTo>
                <a:close/>
                <a:moveTo>
                  <a:pt x="3299" y="88"/>
                </a:moveTo>
                <a:lnTo>
                  <a:pt x="3298" y="88"/>
                </a:lnTo>
                <a:lnTo>
                  <a:pt x="3301" y="98"/>
                </a:lnTo>
                <a:lnTo>
                  <a:pt x="3299" y="88"/>
                </a:lnTo>
                <a:close/>
                <a:moveTo>
                  <a:pt x="3301" y="88"/>
                </a:moveTo>
                <a:lnTo>
                  <a:pt x="3304" y="98"/>
                </a:lnTo>
                <a:lnTo>
                  <a:pt x="3303" y="95"/>
                </a:lnTo>
                <a:lnTo>
                  <a:pt x="3301" y="88"/>
                </a:lnTo>
                <a:close/>
                <a:moveTo>
                  <a:pt x="3303" y="95"/>
                </a:moveTo>
                <a:lnTo>
                  <a:pt x="3304" y="98"/>
                </a:lnTo>
                <a:lnTo>
                  <a:pt x="3304" y="97"/>
                </a:lnTo>
                <a:lnTo>
                  <a:pt x="3303" y="95"/>
                </a:lnTo>
                <a:close/>
                <a:moveTo>
                  <a:pt x="3560" y="94"/>
                </a:moveTo>
                <a:lnTo>
                  <a:pt x="3570" y="98"/>
                </a:lnTo>
                <a:lnTo>
                  <a:pt x="3568" y="96"/>
                </a:lnTo>
                <a:lnTo>
                  <a:pt x="3560" y="94"/>
                </a:lnTo>
                <a:close/>
                <a:moveTo>
                  <a:pt x="3568" y="96"/>
                </a:moveTo>
                <a:lnTo>
                  <a:pt x="3570" y="98"/>
                </a:lnTo>
                <a:lnTo>
                  <a:pt x="3572" y="98"/>
                </a:lnTo>
                <a:lnTo>
                  <a:pt x="3570" y="97"/>
                </a:lnTo>
                <a:lnTo>
                  <a:pt x="3568" y="96"/>
                </a:lnTo>
                <a:close/>
                <a:moveTo>
                  <a:pt x="3571" y="90"/>
                </a:moveTo>
                <a:lnTo>
                  <a:pt x="3569" y="92"/>
                </a:lnTo>
                <a:lnTo>
                  <a:pt x="3572" y="94"/>
                </a:lnTo>
                <a:lnTo>
                  <a:pt x="3581" y="98"/>
                </a:lnTo>
                <a:lnTo>
                  <a:pt x="3582" y="94"/>
                </a:lnTo>
                <a:lnTo>
                  <a:pt x="3573" y="92"/>
                </a:lnTo>
                <a:lnTo>
                  <a:pt x="3576" y="92"/>
                </a:lnTo>
                <a:lnTo>
                  <a:pt x="3571" y="90"/>
                </a:lnTo>
                <a:close/>
                <a:moveTo>
                  <a:pt x="3314" y="96"/>
                </a:moveTo>
                <a:lnTo>
                  <a:pt x="3314" y="96"/>
                </a:lnTo>
                <a:lnTo>
                  <a:pt x="3315" y="97"/>
                </a:lnTo>
                <a:lnTo>
                  <a:pt x="3314" y="96"/>
                </a:lnTo>
                <a:close/>
                <a:moveTo>
                  <a:pt x="3292" y="91"/>
                </a:moveTo>
                <a:lnTo>
                  <a:pt x="3291" y="93"/>
                </a:lnTo>
                <a:lnTo>
                  <a:pt x="3290" y="93"/>
                </a:lnTo>
                <a:lnTo>
                  <a:pt x="3291" y="97"/>
                </a:lnTo>
                <a:lnTo>
                  <a:pt x="3292" y="96"/>
                </a:lnTo>
                <a:lnTo>
                  <a:pt x="3292" y="91"/>
                </a:lnTo>
                <a:close/>
                <a:moveTo>
                  <a:pt x="3294" y="92"/>
                </a:moveTo>
                <a:lnTo>
                  <a:pt x="3294" y="93"/>
                </a:lnTo>
                <a:lnTo>
                  <a:pt x="3295" y="96"/>
                </a:lnTo>
                <a:lnTo>
                  <a:pt x="3294" y="92"/>
                </a:lnTo>
                <a:close/>
                <a:moveTo>
                  <a:pt x="3562" y="92"/>
                </a:moveTo>
                <a:lnTo>
                  <a:pt x="3561" y="92"/>
                </a:lnTo>
                <a:lnTo>
                  <a:pt x="3561" y="94"/>
                </a:lnTo>
                <a:lnTo>
                  <a:pt x="3560" y="94"/>
                </a:lnTo>
                <a:lnTo>
                  <a:pt x="3568" y="96"/>
                </a:lnTo>
                <a:lnTo>
                  <a:pt x="3562" y="92"/>
                </a:lnTo>
                <a:close/>
                <a:moveTo>
                  <a:pt x="3283" y="95"/>
                </a:moveTo>
                <a:lnTo>
                  <a:pt x="3282" y="96"/>
                </a:lnTo>
                <a:lnTo>
                  <a:pt x="3283" y="96"/>
                </a:lnTo>
                <a:lnTo>
                  <a:pt x="3283" y="95"/>
                </a:lnTo>
                <a:close/>
                <a:moveTo>
                  <a:pt x="3290" y="88"/>
                </a:moveTo>
                <a:lnTo>
                  <a:pt x="3284" y="94"/>
                </a:lnTo>
                <a:lnTo>
                  <a:pt x="3283" y="96"/>
                </a:lnTo>
                <a:lnTo>
                  <a:pt x="3290" y="88"/>
                </a:lnTo>
                <a:close/>
                <a:moveTo>
                  <a:pt x="3290" y="88"/>
                </a:moveTo>
                <a:lnTo>
                  <a:pt x="3283" y="96"/>
                </a:lnTo>
                <a:lnTo>
                  <a:pt x="3287" y="96"/>
                </a:lnTo>
                <a:lnTo>
                  <a:pt x="3289" y="94"/>
                </a:lnTo>
                <a:lnTo>
                  <a:pt x="3289" y="90"/>
                </a:lnTo>
                <a:lnTo>
                  <a:pt x="3293" y="90"/>
                </a:lnTo>
                <a:lnTo>
                  <a:pt x="3290" y="88"/>
                </a:lnTo>
                <a:close/>
                <a:moveTo>
                  <a:pt x="3308" y="86"/>
                </a:moveTo>
                <a:lnTo>
                  <a:pt x="3306" y="86"/>
                </a:lnTo>
                <a:lnTo>
                  <a:pt x="3308" y="96"/>
                </a:lnTo>
                <a:lnTo>
                  <a:pt x="3308" y="86"/>
                </a:lnTo>
                <a:close/>
                <a:moveTo>
                  <a:pt x="3308" y="86"/>
                </a:moveTo>
                <a:lnTo>
                  <a:pt x="3308" y="86"/>
                </a:lnTo>
                <a:lnTo>
                  <a:pt x="3308" y="87"/>
                </a:lnTo>
                <a:lnTo>
                  <a:pt x="3311" y="96"/>
                </a:lnTo>
                <a:lnTo>
                  <a:pt x="3311" y="90"/>
                </a:lnTo>
                <a:lnTo>
                  <a:pt x="3308" y="86"/>
                </a:lnTo>
                <a:close/>
                <a:moveTo>
                  <a:pt x="3321" y="78"/>
                </a:moveTo>
                <a:lnTo>
                  <a:pt x="3316" y="82"/>
                </a:lnTo>
                <a:lnTo>
                  <a:pt x="3328" y="96"/>
                </a:lnTo>
                <a:lnTo>
                  <a:pt x="3331" y="94"/>
                </a:lnTo>
                <a:lnTo>
                  <a:pt x="3329" y="94"/>
                </a:lnTo>
                <a:lnTo>
                  <a:pt x="3327" y="86"/>
                </a:lnTo>
                <a:lnTo>
                  <a:pt x="3321" y="78"/>
                </a:lnTo>
                <a:close/>
                <a:moveTo>
                  <a:pt x="3287" y="86"/>
                </a:moveTo>
                <a:lnTo>
                  <a:pt x="3285" y="86"/>
                </a:lnTo>
                <a:lnTo>
                  <a:pt x="3281" y="93"/>
                </a:lnTo>
                <a:lnTo>
                  <a:pt x="3281" y="94"/>
                </a:lnTo>
                <a:lnTo>
                  <a:pt x="3282" y="96"/>
                </a:lnTo>
                <a:lnTo>
                  <a:pt x="3283" y="95"/>
                </a:lnTo>
                <a:lnTo>
                  <a:pt x="3287" y="86"/>
                </a:lnTo>
                <a:close/>
                <a:moveTo>
                  <a:pt x="3293" y="91"/>
                </a:moveTo>
                <a:lnTo>
                  <a:pt x="3292" y="91"/>
                </a:lnTo>
                <a:lnTo>
                  <a:pt x="3292" y="96"/>
                </a:lnTo>
                <a:lnTo>
                  <a:pt x="3294" y="92"/>
                </a:lnTo>
                <a:lnTo>
                  <a:pt x="3293" y="91"/>
                </a:lnTo>
                <a:close/>
                <a:moveTo>
                  <a:pt x="3318" y="94"/>
                </a:moveTo>
                <a:lnTo>
                  <a:pt x="3317" y="94"/>
                </a:lnTo>
                <a:lnTo>
                  <a:pt x="3319" y="95"/>
                </a:lnTo>
                <a:lnTo>
                  <a:pt x="3318" y="94"/>
                </a:lnTo>
                <a:close/>
                <a:moveTo>
                  <a:pt x="3311" y="86"/>
                </a:moveTo>
                <a:lnTo>
                  <a:pt x="3311" y="90"/>
                </a:lnTo>
                <a:lnTo>
                  <a:pt x="3314" y="95"/>
                </a:lnTo>
                <a:lnTo>
                  <a:pt x="3311" y="86"/>
                </a:lnTo>
                <a:close/>
                <a:moveTo>
                  <a:pt x="3302" y="88"/>
                </a:moveTo>
                <a:lnTo>
                  <a:pt x="3301" y="88"/>
                </a:lnTo>
                <a:lnTo>
                  <a:pt x="3303" y="95"/>
                </a:lnTo>
                <a:lnTo>
                  <a:pt x="3302" y="88"/>
                </a:lnTo>
                <a:close/>
                <a:moveTo>
                  <a:pt x="3290" y="92"/>
                </a:moveTo>
                <a:lnTo>
                  <a:pt x="3289" y="93"/>
                </a:lnTo>
                <a:lnTo>
                  <a:pt x="3289" y="95"/>
                </a:lnTo>
                <a:lnTo>
                  <a:pt x="3290" y="93"/>
                </a:lnTo>
                <a:lnTo>
                  <a:pt x="3290" y="92"/>
                </a:lnTo>
                <a:close/>
                <a:moveTo>
                  <a:pt x="3288" y="86"/>
                </a:moveTo>
                <a:lnTo>
                  <a:pt x="3287" y="86"/>
                </a:lnTo>
                <a:lnTo>
                  <a:pt x="3284" y="94"/>
                </a:lnTo>
                <a:lnTo>
                  <a:pt x="3290" y="88"/>
                </a:lnTo>
                <a:lnTo>
                  <a:pt x="3289" y="88"/>
                </a:lnTo>
                <a:lnTo>
                  <a:pt x="3288" y="86"/>
                </a:lnTo>
                <a:close/>
                <a:moveTo>
                  <a:pt x="3282" y="84"/>
                </a:moveTo>
                <a:lnTo>
                  <a:pt x="3278" y="84"/>
                </a:lnTo>
                <a:lnTo>
                  <a:pt x="3275" y="86"/>
                </a:lnTo>
                <a:lnTo>
                  <a:pt x="3281" y="94"/>
                </a:lnTo>
                <a:lnTo>
                  <a:pt x="3285" y="86"/>
                </a:lnTo>
                <a:lnTo>
                  <a:pt x="3282" y="84"/>
                </a:lnTo>
                <a:close/>
                <a:moveTo>
                  <a:pt x="3327" y="85"/>
                </a:moveTo>
                <a:lnTo>
                  <a:pt x="3329" y="94"/>
                </a:lnTo>
                <a:lnTo>
                  <a:pt x="3331" y="94"/>
                </a:lnTo>
                <a:lnTo>
                  <a:pt x="3333" y="92"/>
                </a:lnTo>
                <a:lnTo>
                  <a:pt x="3327" y="85"/>
                </a:lnTo>
                <a:close/>
                <a:moveTo>
                  <a:pt x="3333" y="92"/>
                </a:moveTo>
                <a:lnTo>
                  <a:pt x="3331" y="94"/>
                </a:lnTo>
                <a:lnTo>
                  <a:pt x="3333" y="94"/>
                </a:lnTo>
                <a:lnTo>
                  <a:pt x="3333" y="92"/>
                </a:lnTo>
                <a:close/>
                <a:moveTo>
                  <a:pt x="3333" y="84"/>
                </a:moveTo>
                <a:lnTo>
                  <a:pt x="3333" y="92"/>
                </a:lnTo>
                <a:lnTo>
                  <a:pt x="3333" y="94"/>
                </a:lnTo>
                <a:lnTo>
                  <a:pt x="3335" y="94"/>
                </a:lnTo>
                <a:lnTo>
                  <a:pt x="3333" y="84"/>
                </a:lnTo>
                <a:close/>
                <a:moveTo>
                  <a:pt x="3340" y="74"/>
                </a:moveTo>
                <a:lnTo>
                  <a:pt x="3333" y="74"/>
                </a:lnTo>
                <a:lnTo>
                  <a:pt x="3333" y="85"/>
                </a:lnTo>
                <a:lnTo>
                  <a:pt x="3335" y="94"/>
                </a:lnTo>
                <a:lnTo>
                  <a:pt x="3340" y="94"/>
                </a:lnTo>
                <a:lnTo>
                  <a:pt x="3340" y="79"/>
                </a:lnTo>
                <a:lnTo>
                  <a:pt x="3338" y="78"/>
                </a:lnTo>
                <a:lnTo>
                  <a:pt x="3340" y="76"/>
                </a:lnTo>
                <a:lnTo>
                  <a:pt x="3340" y="75"/>
                </a:lnTo>
                <a:lnTo>
                  <a:pt x="3340" y="74"/>
                </a:lnTo>
                <a:close/>
                <a:moveTo>
                  <a:pt x="3340" y="79"/>
                </a:moveTo>
                <a:lnTo>
                  <a:pt x="3340" y="94"/>
                </a:lnTo>
                <a:lnTo>
                  <a:pt x="3346" y="94"/>
                </a:lnTo>
                <a:lnTo>
                  <a:pt x="3346" y="84"/>
                </a:lnTo>
                <a:lnTo>
                  <a:pt x="3340" y="79"/>
                </a:lnTo>
                <a:close/>
                <a:moveTo>
                  <a:pt x="3346" y="84"/>
                </a:moveTo>
                <a:lnTo>
                  <a:pt x="3346" y="94"/>
                </a:lnTo>
                <a:lnTo>
                  <a:pt x="3349" y="94"/>
                </a:lnTo>
                <a:lnTo>
                  <a:pt x="3352" y="92"/>
                </a:lnTo>
                <a:lnTo>
                  <a:pt x="3354" y="90"/>
                </a:lnTo>
                <a:lnTo>
                  <a:pt x="3346" y="84"/>
                </a:lnTo>
                <a:close/>
                <a:moveTo>
                  <a:pt x="3566" y="93"/>
                </a:moveTo>
                <a:lnTo>
                  <a:pt x="3567" y="94"/>
                </a:lnTo>
                <a:lnTo>
                  <a:pt x="3566" y="93"/>
                </a:lnTo>
                <a:close/>
                <a:moveTo>
                  <a:pt x="3567" y="94"/>
                </a:moveTo>
                <a:lnTo>
                  <a:pt x="3567" y="94"/>
                </a:lnTo>
                <a:lnTo>
                  <a:pt x="3568" y="94"/>
                </a:lnTo>
                <a:lnTo>
                  <a:pt x="3567" y="94"/>
                </a:lnTo>
                <a:close/>
                <a:moveTo>
                  <a:pt x="3568" y="93"/>
                </a:moveTo>
                <a:lnTo>
                  <a:pt x="3567" y="94"/>
                </a:lnTo>
                <a:lnTo>
                  <a:pt x="3568" y="94"/>
                </a:lnTo>
                <a:lnTo>
                  <a:pt x="3568" y="93"/>
                </a:lnTo>
                <a:close/>
                <a:moveTo>
                  <a:pt x="3568" y="92"/>
                </a:moveTo>
                <a:lnTo>
                  <a:pt x="3568" y="93"/>
                </a:lnTo>
                <a:lnTo>
                  <a:pt x="3568" y="94"/>
                </a:lnTo>
                <a:lnTo>
                  <a:pt x="3572" y="94"/>
                </a:lnTo>
                <a:lnTo>
                  <a:pt x="3568" y="92"/>
                </a:lnTo>
                <a:close/>
                <a:moveTo>
                  <a:pt x="3569" y="92"/>
                </a:moveTo>
                <a:lnTo>
                  <a:pt x="3569" y="92"/>
                </a:lnTo>
                <a:lnTo>
                  <a:pt x="3568" y="92"/>
                </a:lnTo>
                <a:lnTo>
                  <a:pt x="3572" y="94"/>
                </a:lnTo>
                <a:lnTo>
                  <a:pt x="3569" y="92"/>
                </a:lnTo>
                <a:close/>
                <a:moveTo>
                  <a:pt x="3573" y="92"/>
                </a:moveTo>
                <a:lnTo>
                  <a:pt x="3582" y="94"/>
                </a:lnTo>
                <a:lnTo>
                  <a:pt x="3573" y="92"/>
                </a:lnTo>
                <a:close/>
                <a:moveTo>
                  <a:pt x="3582" y="94"/>
                </a:moveTo>
                <a:lnTo>
                  <a:pt x="3582" y="94"/>
                </a:lnTo>
                <a:lnTo>
                  <a:pt x="3583" y="94"/>
                </a:lnTo>
                <a:lnTo>
                  <a:pt x="3582" y="94"/>
                </a:lnTo>
                <a:close/>
                <a:moveTo>
                  <a:pt x="3574" y="87"/>
                </a:moveTo>
                <a:lnTo>
                  <a:pt x="3571" y="90"/>
                </a:lnTo>
                <a:lnTo>
                  <a:pt x="3583" y="94"/>
                </a:lnTo>
                <a:lnTo>
                  <a:pt x="3584" y="90"/>
                </a:lnTo>
                <a:lnTo>
                  <a:pt x="3574" y="88"/>
                </a:lnTo>
                <a:lnTo>
                  <a:pt x="3575" y="87"/>
                </a:lnTo>
                <a:lnTo>
                  <a:pt x="3574" y="87"/>
                </a:lnTo>
                <a:close/>
                <a:moveTo>
                  <a:pt x="3576" y="92"/>
                </a:moveTo>
                <a:lnTo>
                  <a:pt x="3573" y="92"/>
                </a:lnTo>
                <a:lnTo>
                  <a:pt x="3582" y="94"/>
                </a:lnTo>
                <a:lnTo>
                  <a:pt x="3576" y="92"/>
                </a:lnTo>
                <a:close/>
                <a:moveTo>
                  <a:pt x="3566" y="91"/>
                </a:moveTo>
                <a:lnTo>
                  <a:pt x="3565" y="92"/>
                </a:lnTo>
                <a:lnTo>
                  <a:pt x="3566" y="93"/>
                </a:lnTo>
                <a:lnTo>
                  <a:pt x="3567" y="94"/>
                </a:lnTo>
                <a:lnTo>
                  <a:pt x="3568" y="93"/>
                </a:lnTo>
                <a:lnTo>
                  <a:pt x="3568" y="92"/>
                </a:lnTo>
                <a:lnTo>
                  <a:pt x="3566" y="91"/>
                </a:lnTo>
                <a:close/>
                <a:moveTo>
                  <a:pt x="3266" y="92"/>
                </a:moveTo>
                <a:lnTo>
                  <a:pt x="3266" y="93"/>
                </a:lnTo>
                <a:lnTo>
                  <a:pt x="3266" y="94"/>
                </a:lnTo>
                <a:lnTo>
                  <a:pt x="3266" y="92"/>
                </a:lnTo>
                <a:close/>
                <a:moveTo>
                  <a:pt x="3290" y="90"/>
                </a:moveTo>
                <a:lnTo>
                  <a:pt x="3289" y="90"/>
                </a:lnTo>
                <a:lnTo>
                  <a:pt x="3289" y="94"/>
                </a:lnTo>
                <a:lnTo>
                  <a:pt x="3290" y="92"/>
                </a:lnTo>
                <a:lnTo>
                  <a:pt x="3290" y="91"/>
                </a:lnTo>
                <a:lnTo>
                  <a:pt x="3290" y="90"/>
                </a:lnTo>
                <a:close/>
                <a:moveTo>
                  <a:pt x="3267" y="90"/>
                </a:moveTo>
                <a:lnTo>
                  <a:pt x="3265" y="92"/>
                </a:lnTo>
                <a:lnTo>
                  <a:pt x="3266" y="94"/>
                </a:lnTo>
                <a:lnTo>
                  <a:pt x="3266" y="92"/>
                </a:lnTo>
                <a:lnTo>
                  <a:pt x="3268" y="91"/>
                </a:lnTo>
                <a:lnTo>
                  <a:pt x="3267" y="90"/>
                </a:lnTo>
                <a:close/>
                <a:moveTo>
                  <a:pt x="3564" y="91"/>
                </a:moveTo>
                <a:lnTo>
                  <a:pt x="3564" y="92"/>
                </a:lnTo>
                <a:lnTo>
                  <a:pt x="3566" y="93"/>
                </a:lnTo>
                <a:lnTo>
                  <a:pt x="3565" y="92"/>
                </a:lnTo>
                <a:lnTo>
                  <a:pt x="3566" y="91"/>
                </a:lnTo>
                <a:lnTo>
                  <a:pt x="3564" y="91"/>
                </a:lnTo>
                <a:close/>
                <a:moveTo>
                  <a:pt x="3269" y="90"/>
                </a:moveTo>
                <a:lnTo>
                  <a:pt x="3268" y="91"/>
                </a:lnTo>
                <a:lnTo>
                  <a:pt x="3270" y="93"/>
                </a:lnTo>
                <a:lnTo>
                  <a:pt x="3269" y="90"/>
                </a:lnTo>
                <a:close/>
                <a:moveTo>
                  <a:pt x="3292" y="90"/>
                </a:moveTo>
                <a:lnTo>
                  <a:pt x="3290" y="92"/>
                </a:lnTo>
                <a:lnTo>
                  <a:pt x="3290" y="93"/>
                </a:lnTo>
                <a:lnTo>
                  <a:pt x="3292" y="91"/>
                </a:lnTo>
                <a:lnTo>
                  <a:pt x="3292" y="90"/>
                </a:lnTo>
                <a:close/>
                <a:moveTo>
                  <a:pt x="3313" y="86"/>
                </a:moveTo>
                <a:lnTo>
                  <a:pt x="3311" y="86"/>
                </a:lnTo>
                <a:lnTo>
                  <a:pt x="3317" y="93"/>
                </a:lnTo>
                <a:lnTo>
                  <a:pt x="3313" y="86"/>
                </a:lnTo>
                <a:close/>
                <a:moveTo>
                  <a:pt x="3568" y="92"/>
                </a:moveTo>
                <a:lnTo>
                  <a:pt x="3568" y="93"/>
                </a:lnTo>
                <a:lnTo>
                  <a:pt x="3568" y="92"/>
                </a:lnTo>
                <a:close/>
                <a:moveTo>
                  <a:pt x="3569" y="92"/>
                </a:moveTo>
                <a:lnTo>
                  <a:pt x="3569" y="92"/>
                </a:lnTo>
                <a:lnTo>
                  <a:pt x="3568" y="92"/>
                </a:lnTo>
                <a:lnTo>
                  <a:pt x="3569" y="92"/>
                </a:lnTo>
                <a:close/>
                <a:moveTo>
                  <a:pt x="3294" y="92"/>
                </a:moveTo>
                <a:lnTo>
                  <a:pt x="3294" y="92"/>
                </a:lnTo>
                <a:close/>
                <a:moveTo>
                  <a:pt x="3567" y="90"/>
                </a:moveTo>
                <a:lnTo>
                  <a:pt x="3566" y="91"/>
                </a:lnTo>
                <a:lnTo>
                  <a:pt x="3568" y="92"/>
                </a:lnTo>
                <a:lnTo>
                  <a:pt x="3569" y="92"/>
                </a:lnTo>
                <a:lnTo>
                  <a:pt x="3567" y="90"/>
                </a:lnTo>
                <a:close/>
                <a:moveTo>
                  <a:pt x="3333" y="92"/>
                </a:moveTo>
                <a:lnTo>
                  <a:pt x="3333" y="92"/>
                </a:lnTo>
                <a:close/>
                <a:moveTo>
                  <a:pt x="3292" y="90"/>
                </a:moveTo>
                <a:lnTo>
                  <a:pt x="3290" y="90"/>
                </a:lnTo>
                <a:lnTo>
                  <a:pt x="3290" y="92"/>
                </a:lnTo>
                <a:lnTo>
                  <a:pt x="3292" y="90"/>
                </a:lnTo>
                <a:close/>
                <a:moveTo>
                  <a:pt x="3563" y="90"/>
                </a:moveTo>
                <a:lnTo>
                  <a:pt x="3562" y="91"/>
                </a:lnTo>
                <a:lnTo>
                  <a:pt x="3562" y="92"/>
                </a:lnTo>
                <a:lnTo>
                  <a:pt x="3563" y="90"/>
                </a:lnTo>
                <a:close/>
                <a:moveTo>
                  <a:pt x="3563" y="90"/>
                </a:moveTo>
                <a:lnTo>
                  <a:pt x="3562" y="92"/>
                </a:lnTo>
                <a:lnTo>
                  <a:pt x="3563" y="91"/>
                </a:lnTo>
                <a:lnTo>
                  <a:pt x="3563" y="90"/>
                </a:lnTo>
                <a:close/>
                <a:moveTo>
                  <a:pt x="3564" y="90"/>
                </a:moveTo>
                <a:lnTo>
                  <a:pt x="3562" y="92"/>
                </a:lnTo>
                <a:lnTo>
                  <a:pt x="3564" y="92"/>
                </a:lnTo>
                <a:lnTo>
                  <a:pt x="3564" y="91"/>
                </a:lnTo>
                <a:lnTo>
                  <a:pt x="3564" y="90"/>
                </a:lnTo>
                <a:close/>
                <a:moveTo>
                  <a:pt x="3564" y="91"/>
                </a:moveTo>
                <a:lnTo>
                  <a:pt x="3564" y="92"/>
                </a:lnTo>
                <a:lnTo>
                  <a:pt x="3564" y="91"/>
                </a:lnTo>
                <a:close/>
                <a:moveTo>
                  <a:pt x="3294" y="90"/>
                </a:moveTo>
                <a:lnTo>
                  <a:pt x="3294" y="90"/>
                </a:lnTo>
                <a:lnTo>
                  <a:pt x="3294" y="92"/>
                </a:lnTo>
                <a:lnTo>
                  <a:pt x="3294" y="90"/>
                </a:lnTo>
                <a:close/>
                <a:moveTo>
                  <a:pt x="3570" y="90"/>
                </a:moveTo>
                <a:lnTo>
                  <a:pt x="3569" y="91"/>
                </a:lnTo>
                <a:lnTo>
                  <a:pt x="3569" y="92"/>
                </a:lnTo>
                <a:lnTo>
                  <a:pt x="3571" y="90"/>
                </a:lnTo>
                <a:lnTo>
                  <a:pt x="3570" y="90"/>
                </a:lnTo>
                <a:close/>
                <a:moveTo>
                  <a:pt x="3331" y="74"/>
                </a:moveTo>
                <a:lnTo>
                  <a:pt x="3325" y="76"/>
                </a:lnTo>
                <a:lnTo>
                  <a:pt x="3326" y="77"/>
                </a:lnTo>
                <a:lnTo>
                  <a:pt x="3327" y="85"/>
                </a:lnTo>
                <a:lnTo>
                  <a:pt x="3333" y="92"/>
                </a:lnTo>
                <a:lnTo>
                  <a:pt x="3333" y="83"/>
                </a:lnTo>
                <a:lnTo>
                  <a:pt x="3331" y="74"/>
                </a:lnTo>
                <a:close/>
                <a:moveTo>
                  <a:pt x="3294" y="90"/>
                </a:moveTo>
                <a:lnTo>
                  <a:pt x="3294" y="91"/>
                </a:lnTo>
                <a:lnTo>
                  <a:pt x="3294" y="92"/>
                </a:lnTo>
                <a:lnTo>
                  <a:pt x="3294" y="90"/>
                </a:lnTo>
                <a:close/>
                <a:moveTo>
                  <a:pt x="3568" y="89"/>
                </a:moveTo>
                <a:lnTo>
                  <a:pt x="3567" y="90"/>
                </a:lnTo>
                <a:lnTo>
                  <a:pt x="3569" y="92"/>
                </a:lnTo>
                <a:lnTo>
                  <a:pt x="3569" y="90"/>
                </a:lnTo>
                <a:lnTo>
                  <a:pt x="3568" y="89"/>
                </a:lnTo>
                <a:close/>
                <a:moveTo>
                  <a:pt x="3565" y="81"/>
                </a:moveTo>
                <a:lnTo>
                  <a:pt x="3560" y="90"/>
                </a:lnTo>
                <a:lnTo>
                  <a:pt x="3562" y="92"/>
                </a:lnTo>
                <a:lnTo>
                  <a:pt x="3563" y="90"/>
                </a:lnTo>
                <a:lnTo>
                  <a:pt x="3562" y="90"/>
                </a:lnTo>
                <a:lnTo>
                  <a:pt x="3565" y="81"/>
                </a:lnTo>
                <a:close/>
                <a:moveTo>
                  <a:pt x="3294" y="90"/>
                </a:moveTo>
                <a:lnTo>
                  <a:pt x="3293" y="90"/>
                </a:lnTo>
                <a:lnTo>
                  <a:pt x="3293" y="91"/>
                </a:lnTo>
                <a:lnTo>
                  <a:pt x="3294" y="92"/>
                </a:lnTo>
                <a:lnTo>
                  <a:pt x="3294" y="90"/>
                </a:lnTo>
                <a:close/>
                <a:moveTo>
                  <a:pt x="3565" y="89"/>
                </a:moveTo>
                <a:lnTo>
                  <a:pt x="3565" y="90"/>
                </a:lnTo>
                <a:lnTo>
                  <a:pt x="3564" y="91"/>
                </a:lnTo>
                <a:lnTo>
                  <a:pt x="3566" y="91"/>
                </a:lnTo>
                <a:lnTo>
                  <a:pt x="3567" y="90"/>
                </a:lnTo>
                <a:lnTo>
                  <a:pt x="3565" y="89"/>
                </a:lnTo>
                <a:close/>
                <a:moveTo>
                  <a:pt x="3292" y="90"/>
                </a:moveTo>
                <a:lnTo>
                  <a:pt x="3292" y="91"/>
                </a:lnTo>
                <a:lnTo>
                  <a:pt x="3293" y="91"/>
                </a:lnTo>
                <a:lnTo>
                  <a:pt x="3292" y="90"/>
                </a:lnTo>
                <a:close/>
                <a:moveTo>
                  <a:pt x="3271" y="90"/>
                </a:moveTo>
                <a:lnTo>
                  <a:pt x="3271" y="90"/>
                </a:lnTo>
                <a:lnTo>
                  <a:pt x="3272" y="91"/>
                </a:lnTo>
                <a:lnTo>
                  <a:pt x="3271" y="90"/>
                </a:lnTo>
                <a:close/>
                <a:moveTo>
                  <a:pt x="3269" y="90"/>
                </a:moveTo>
                <a:lnTo>
                  <a:pt x="3267" y="90"/>
                </a:lnTo>
                <a:lnTo>
                  <a:pt x="3268" y="91"/>
                </a:lnTo>
                <a:lnTo>
                  <a:pt x="3269" y="90"/>
                </a:lnTo>
                <a:close/>
                <a:moveTo>
                  <a:pt x="3565" y="89"/>
                </a:moveTo>
                <a:lnTo>
                  <a:pt x="3564" y="90"/>
                </a:lnTo>
                <a:lnTo>
                  <a:pt x="3564" y="91"/>
                </a:lnTo>
                <a:lnTo>
                  <a:pt x="3565" y="89"/>
                </a:lnTo>
                <a:close/>
                <a:moveTo>
                  <a:pt x="3565" y="89"/>
                </a:moveTo>
                <a:lnTo>
                  <a:pt x="3564" y="90"/>
                </a:lnTo>
                <a:lnTo>
                  <a:pt x="3564" y="91"/>
                </a:lnTo>
                <a:lnTo>
                  <a:pt x="3565" y="89"/>
                </a:lnTo>
                <a:close/>
                <a:moveTo>
                  <a:pt x="3293" y="90"/>
                </a:moveTo>
                <a:lnTo>
                  <a:pt x="3292" y="90"/>
                </a:lnTo>
                <a:lnTo>
                  <a:pt x="3293" y="91"/>
                </a:lnTo>
                <a:lnTo>
                  <a:pt x="3293" y="90"/>
                </a:lnTo>
                <a:close/>
                <a:moveTo>
                  <a:pt x="3565" y="89"/>
                </a:moveTo>
                <a:lnTo>
                  <a:pt x="3564" y="90"/>
                </a:lnTo>
                <a:lnTo>
                  <a:pt x="3565" y="89"/>
                </a:lnTo>
                <a:close/>
                <a:moveTo>
                  <a:pt x="3564" y="88"/>
                </a:moveTo>
                <a:lnTo>
                  <a:pt x="3563" y="89"/>
                </a:lnTo>
                <a:lnTo>
                  <a:pt x="3563" y="90"/>
                </a:lnTo>
                <a:lnTo>
                  <a:pt x="3564" y="89"/>
                </a:lnTo>
                <a:lnTo>
                  <a:pt x="3564" y="88"/>
                </a:lnTo>
                <a:close/>
                <a:moveTo>
                  <a:pt x="3292" y="90"/>
                </a:moveTo>
                <a:lnTo>
                  <a:pt x="3292" y="90"/>
                </a:lnTo>
                <a:close/>
                <a:moveTo>
                  <a:pt x="3570" y="90"/>
                </a:moveTo>
                <a:lnTo>
                  <a:pt x="3570" y="90"/>
                </a:lnTo>
                <a:lnTo>
                  <a:pt x="3571" y="90"/>
                </a:lnTo>
                <a:lnTo>
                  <a:pt x="3570" y="90"/>
                </a:lnTo>
                <a:close/>
                <a:moveTo>
                  <a:pt x="3571" y="86"/>
                </a:moveTo>
                <a:lnTo>
                  <a:pt x="3570" y="90"/>
                </a:lnTo>
                <a:lnTo>
                  <a:pt x="3571" y="90"/>
                </a:lnTo>
                <a:lnTo>
                  <a:pt x="3574" y="87"/>
                </a:lnTo>
                <a:lnTo>
                  <a:pt x="3571" y="86"/>
                </a:lnTo>
                <a:close/>
                <a:moveTo>
                  <a:pt x="3565" y="89"/>
                </a:moveTo>
                <a:lnTo>
                  <a:pt x="3565" y="89"/>
                </a:lnTo>
                <a:lnTo>
                  <a:pt x="3567" y="90"/>
                </a:lnTo>
                <a:lnTo>
                  <a:pt x="3568" y="89"/>
                </a:lnTo>
                <a:lnTo>
                  <a:pt x="3565" y="89"/>
                </a:lnTo>
                <a:close/>
                <a:moveTo>
                  <a:pt x="3311" y="84"/>
                </a:moveTo>
                <a:lnTo>
                  <a:pt x="3308" y="86"/>
                </a:lnTo>
                <a:lnTo>
                  <a:pt x="3311" y="90"/>
                </a:lnTo>
                <a:lnTo>
                  <a:pt x="3311" y="86"/>
                </a:lnTo>
                <a:lnTo>
                  <a:pt x="3312" y="85"/>
                </a:lnTo>
                <a:lnTo>
                  <a:pt x="3311" y="84"/>
                </a:lnTo>
                <a:close/>
                <a:moveTo>
                  <a:pt x="3563" y="88"/>
                </a:moveTo>
                <a:lnTo>
                  <a:pt x="3563" y="89"/>
                </a:lnTo>
                <a:lnTo>
                  <a:pt x="3563" y="90"/>
                </a:lnTo>
                <a:lnTo>
                  <a:pt x="3564" y="88"/>
                </a:lnTo>
                <a:lnTo>
                  <a:pt x="3563" y="88"/>
                </a:lnTo>
                <a:close/>
                <a:moveTo>
                  <a:pt x="3346" y="79"/>
                </a:moveTo>
                <a:lnTo>
                  <a:pt x="3346" y="84"/>
                </a:lnTo>
                <a:lnTo>
                  <a:pt x="3354" y="90"/>
                </a:lnTo>
                <a:lnTo>
                  <a:pt x="3357" y="86"/>
                </a:lnTo>
                <a:lnTo>
                  <a:pt x="3349" y="80"/>
                </a:lnTo>
                <a:lnTo>
                  <a:pt x="3346" y="79"/>
                </a:lnTo>
                <a:close/>
                <a:moveTo>
                  <a:pt x="3562" y="80"/>
                </a:moveTo>
                <a:lnTo>
                  <a:pt x="3555" y="88"/>
                </a:lnTo>
                <a:lnTo>
                  <a:pt x="3556" y="88"/>
                </a:lnTo>
                <a:lnTo>
                  <a:pt x="3557" y="90"/>
                </a:lnTo>
                <a:lnTo>
                  <a:pt x="3559" y="90"/>
                </a:lnTo>
                <a:lnTo>
                  <a:pt x="3562" y="80"/>
                </a:lnTo>
                <a:close/>
                <a:moveTo>
                  <a:pt x="3568" y="74"/>
                </a:moveTo>
                <a:lnTo>
                  <a:pt x="3562" y="80"/>
                </a:lnTo>
                <a:lnTo>
                  <a:pt x="3559" y="90"/>
                </a:lnTo>
                <a:lnTo>
                  <a:pt x="3565" y="81"/>
                </a:lnTo>
                <a:lnTo>
                  <a:pt x="3568" y="74"/>
                </a:lnTo>
                <a:close/>
                <a:moveTo>
                  <a:pt x="3566" y="80"/>
                </a:moveTo>
                <a:lnTo>
                  <a:pt x="3565" y="81"/>
                </a:lnTo>
                <a:lnTo>
                  <a:pt x="3562" y="90"/>
                </a:lnTo>
                <a:lnTo>
                  <a:pt x="3563" y="90"/>
                </a:lnTo>
                <a:lnTo>
                  <a:pt x="3563" y="88"/>
                </a:lnTo>
                <a:lnTo>
                  <a:pt x="3564" y="87"/>
                </a:lnTo>
                <a:lnTo>
                  <a:pt x="3564" y="84"/>
                </a:lnTo>
                <a:lnTo>
                  <a:pt x="3567" y="84"/>
                </a:lnTo>
                <a:lnTo>
                  <a:pt x="3568" y="83"/>
                </a:lnTo>
                <a:lnTo>
                  <a:pt x="3568" y="82"/>
                </a:lnTo>
                <a:lnTo>
                  <a:pt x="3565" y="82"/>
                </a:lnTo>
                <a:lnTo>
                  <a:pt x="3566" y="80"/>
                </a:lnTo>
                <a:close/>
                <a:moveTo>
                  <a:pt x="3575" y="87"/>
                </a:moveTo>
                <a:lnTo>
                  <a:pt x="3574" y="88"/>
                </a:lnTo>
                <a:lnTo>
                  <a:pt x="3584" y="90"/>
                </a:lnTo>
                <a:lnTo>
                  <a:pt x="3575" y="87"/>
                </a:lnTo>
                <a:close/>
                <a:moveTo>
                  <a:pt x="3581" y="80"/>
                </a:moveTo>
                <a:lnTo>
                  <a:pt x="3575" y="87"/>
                </a:lnTo>
                <a:lnTo>
                  <a:pt x="3584" y="90"/>
                </a:lnTo>
                <a:lnTo>
                  <a:pt x="3585" y="86"/>
                </a:lnTo>
                <a:lnTo>
                  <a:pt x="3584" y="82"/>
                </a:lnTo>
                <a:lnTo>
                  <a:pt x="3581" y="80"/>
                </a:lnTo>
                <a:close/>
                <a:moveTo>
                  <a:pt x="3568" y="89"/>
                </a:moveTo>
                <a:lnTo>
                  <a:pt x="3568" y="89"/>
                </a:lnTo>
                <a:lnTo>
                  <a:pt x="3570" y="90"/>
                </a:lnTo>
                <a:lnTo>
                  <a:pt x="3568" y="89"/>
                </a:lnTo>
                <a:close/>
                <a:moveTo>
                  <a:pt x="3571" y="86"/>
                </a:moveTo>
                <a:lnTo>
                  <a:pt x="3568" y="89"/>
                </a:lnTo>
                <a:lnTo>
                  <a:pt x="3570" y="90"/>
                </a:lnTo>
                <a:lnTo>
                  <a:pt x="3571" y="87"/>
                </a:lnTo>
                <a:lnTo>
                  <a:pt x="3571" y="86"/>
                </a:lnTo>
                <a:close/>
                <a:moveTo>
                  <a:pt x="3273" y="88"/>
                </a:moveTo>
                <a:lnTo>
                  <a:pt x="3271" y="88"/>
                </a:lnTo>
                <a:lnTo>
                  <a:pt x="3271" y="90"/>
                </a:lnTo>
                <a:lnTo>
                  <a:pt x="3273" y="88"/>
                </a:lnTo>
                <a:close/>
                <a:moveTo>
                  <a:pt x="3565" y="89"/>
                </a:moveTo>
                <a:lnTo>
                  <a:pt x="3565" y="89"/>
                </a:lnTo>
                <a:lnTo>
                  <a:pt x="3568" y="89"/>
                </a:lnTo>
                <a:lnTo>
                  <a:pt x="3565" y="89"/>
                </a:lnTo>
                <a:close/>
                <a:moveTo>
                  <a:pt x="3567" y="85"/>
                </a:moveTo>
                <a:lnTo>
                  <a:pt x="3566" y="88"/>
                </a:lnTo>
                <a:lnTo>
                  <a:pt x="3566" y="89"/>
                </a:lnTo>
                <a:lnTo>
                  <a:pt x="3568" y="89"/>
                </a:lnTo>
                <a:lnTo>
                  <a:pt x="3571" y="86"/>
                </a:lnTo>
                <a:lnTo>
                  <a:pt x="3567" y="85"/>
                </a:lnTo>
                <a:close/>
                <a:moveTo>
                  <a:pt x="3565" y="89"/>
                </a:moveTo>
                <a:lnTo>
                  <a:pt x="3565" y="89"/>
                </a:lnTo>
                <a:close/>
                <a:moveTo>
                  <a:pt x="3565" y="88"/>
                </a:moveTo>
                <a:lnTo>
                  <a:pt x="3565" y="89"/>
                </a:lnTo>
                <a:lnTo>
                  <a:pt x="3565" y="88"/>
                </a:lnTo>
                <a:close/>
                <a:moveTo>
                  <a:pt x="3564" y="88"/>
                </a:moveTo>
                <a:lnTo>
                  <a:pt x="3565" y="89"/>
                </a:lnTo>
                <a:lnTo>
                  <a:pt x="3565" y="88"/>
                </a:lnTo>
                <a:lnTo>
                  <a:pt x="3564" y="88"/>
                </a:lnTo>
                <a:close/>
                <a:moveTo>
                  <a:pt x="3567" y="85"/>
                </a:moveTo>
                <a:lnTo>
                  <a:pt x="3566" y="87"/>
                </a:lnTo>
                <a:lnTo>
                  <a:pt x="3566" y="88"/>
                </a:lnTo>
                <a:lnTo>
                  <a:pt x="3565" y="89"/>
                </a:lnTo>
                <a:lnTo>
                  <a:pt x="3567" y="85"/>
                </a:lnTo>
                <a:close/>
                <a:moveTo>
                  <a:pt x="3565" y="88"/>
                </a:moveTo>
                <a:lnTo>
                  <a:pt x="3565" y="89"/>
                </a:lnTo>
                <a:lnTo>
                  <a:pt x="3565" y="88"/>
                </a:lnTo>
                <a:close/>
                <a:moveTo>
                  <a:pt x="3566" y="87"/>
                </a:moveTo>
                <a:lnTo>
                  <a:pt x="3565" y="88"/>
                </a:lnTo>
                <a:lnTo>
                  <a:pt x="3565" y="89"/>
                </a:lnTo>
                <a:lnTo>
                  <a:pt x="3566" y="87"/>
                </a:lnTo>
                <a:close/>
                <a:moveTo>
                  <a:pt x="3565" y="88"/>
                </a:moveTo>
                <a:lnTo>
                  <a:pt x="3565" y="88"/>
                </a:lnTo>
                <a:close/>
                <a:moveTo>
                  <a:pt x="3567" y="85"/>
                </a:moveTo>
                <a:lnTo>
                  <a:pt x="3565" y="88"/>
                </a:lnTo>
                <a:lnTo>
                  <a:pt x="3566" y="87"/>
                </a:lnTo>
                <a:lnTo>
                  <a:pt x="3567" y="85"/>
                </a:lnTo>
                <a:close/>
                <a:moveTo>
                  <a:pt x="3299" y="88"/>
                </a:moveTo>
                <a:lnTo>
                  <a:pt x="3298" y="88"/>
                </a:lnTo>
                <a:lnTo>
                  <a:pt x="3299" y="88"/>
                </a:lnTo>
                <a:close/>
                <a:moveTo>
                  <a:pt x="3564" y="88"/>
                </a:moveTo>
                <a:lnTo>
                  <a:pt x="3564" y="88"/>
                </a:lnTo>
                <a:lnTo>
                  <a:pt x="3565" y="88"/>
                </a:lnTo>
                <a:lnTo>
                  <a:pt x="3564" y="88"/>
                </a:lnTo>
                <a:close/>
                <a:moveTo>
                  <a:pt x="3565" y="88"/>
                </a:moveTo>
                <a:lnTo>
                  <a:pt x="3564" y="88"/>
                </a:lnTo>
                <a:lnTo>
                  <a:pt x="3565" y="88"/>
                </a:lnTo>
                <a:close/>
                <a:moveTo>
                  <a:pt x="3564" y="88"/>
                </a:moveTo>
                <a:lnTo>
                  <a:pt x="3564" y="88"/>
                </a:lnTo>
                <a:close/>
                <a:moveTo>
                  <a:pt x="3564" y="84"/>
                </a:moveTo>
                <a:lnTo>
                  <a:pt x="3564" y="86"/>
                </a:lnTo>
                <a:lnTo>
                  <a:pt x="3563" y="88"/>
                </a:lnTo>
                <a:lnTo>
                  <a:pt x="3564" y="88"/>
                </a:lnTo>
                <a:lnTo>
                  <a:pt x="3565" y="88"/>
                </a:lnTo>
                <a:lnTo>
                  <a:pt x="3567" y="85"/>
                </a:lnTo>
                <a:lnTo>
                  <a:pt x="3564" y="84"/>
                </a:lnTo>
                <a:close/>
                <a:moveTo>
                  <a:pt x="3564" y="88"/>
                </a:moveTo>
                <a:lnTo>
                  <a:pt x="3564" y="88"/>
                </a:lnTo>
                <a:close/>
                <a:moveTo>
                  <a:pt x="3563" y="78"/>
                </a:moveTo>
                <a:lnTo>
                  <a:pt x="3559" y="78"/>
                </a:lnTo>
                <a:lnTo>
                  <a:pt x="3552" y="84"/>
                </a:lnTo>
                <a:lnTo>
                  <a:pt x="3555" y="88"/>
                </a:lnTo>
                <a:lnTo>
                  <a:pt x="3562" y="80"/>
                </a:lnTo>
                <a:lnTo>
                  <a:pt x="3563" y="78"/>
                </a:lnTo>
                <a:close/>
                <a:moveTo>
                  <a:pt x="3573" y="84"/>
                </a:moveTo>
                <a:lnTo>
                  <a:pt x="3572" y="85"/>
                </a:lnTo>
                <a:lnTo>
                  <a:pt x="3571" y="86"/>
                </a:lnTo>
                <a:lnTo>
                  <a:pt x="3574" y="87"/>
                </a:lnTo>
                <a:lnTo>
                  <a:pt x="3575" y="86"/>
                </a:lnTo>
                <a:lnTo>
                  <a:pt x="3572" y="86"/>
                </a:lnTo>
                <a:lnTo>
                  <a:pt x="3573" y="84"/>
                </a:lnTo>
                <a:close/>
                <a:moveTo>
                  <a:pt x="3567" y="85"/>
                </a:moveTo>
                <a:lnTo>
                  <a:pt x="3566" y="87"/>
                </a:lnTo>
                <a:lnTo>
                  <a:pt x="3567" y="85"/>
                </a:lnTo>
                <a:close/>
                <a:moveTo>
                  <a:pt x="3308" y="86"/>
                </a:moveTo>
                <a:lnTo>
                  <a:pt x="3308" y="86"/>
                </a:lnTo>
                <a:close/>
                <a:moveTo>
                  <a:pt x="3311" y="86"/>
                </a:moveTo>
                <a:lnTo>
                  <a:pt x="3311" y="86"/>
                </a:lnTo>
                <a:close/>
                <a:moveTo>
                  <a:pt x="3572" y="85"/>
                </a:moveTo>
                <a:lnTo>
                  <a:pt x="3571" y="86"/>
                </a:lnTo>
                <a:lnTo>
                  <a:pt x="3572" y="85"/>
                </a:lnTo>
                <a:close/>
                <a:moveTo>
                  <a:pt x="3312" y="85"/>
                </a:moveTo>
                <a:lnTo>
                  <a:pt x="3311" y="86"/>
                </a:lnTo>
                <a:lnTo>
                  <a:pt x="3313" y="86"/>
                </a:lnTo>
                <a:lnTo>
                  <a:pt x="3312" y="85"/>
                </a:lnTo>
                <a:close/>
                <a:moveTo>
                  <a:pt x="3572" y="84"/>
                </a:moveTo>
                <a:lnTo>
                  <a:pt x="3568" y="84"/>
                </a:lnTo>
                <a:lnTo>
                  <a:pt x="3568" y="85"/>
                </a:lnTo>
                <a:lnTo>
                  <a:pt x="3571" y="86"/>
                </a:lnTo>
                <a:lnTo>
                  <a:pt x="3572" y="85"/>
                </a:lnTo>
                <a:lnTo>
                  <a:pt x="3572" y="84"/>
                </a:lnTo>
                <a:close/>
                <a:moveTo>
                  <a:pt x="3321" y="78"/>
                </a:moveTo>
                <a:lnTo>
                  <a:pt x="3327" y="86"/>
                </a:lnTo>
                <a:lnTo>
                  <a:pt x="3327" y="85"/>
                </a:lnTo>
                <a:lnTo>
                  <a:pt x="3321" y="78"/>
                </a:lnTo>
                <a:close/>
                <a:moveTo>
                  <a:pt x="3327" y="85"/>
                </a:moveTo>
                <a:lnTo>
                  <a:pt x="3327" y="86"/>
                </a:lnTo>
                <a:lnTo>
                  <a:pt x="3327" y="85"/>
                </a:lnTo>
                <a:close/>
                <a:moveTo>
                  <a:pt x="3349" y="80"/>
                </a:moveTo>
                <a:lnTo>
                  <a:pt x="3357" y="86"/>
                </a:lnTo>
                <a:lnTo>
                  <a:pt x="3358" y="86"/>
                </a:lnTo>
                <a:lnTo>
                  <a:pt x="3358" y="84"/>
                </a:lnTo>
                <a:lnTo>
                  <a:pt x="3349" y="80"/>
                </a:lnTo>
                <a:close/>
                <a:moveTo>
                  <a:pt x="3579" y="78"/>
                </a:moveTo>
                <a:lnTo>
                  <a:pt x="3573" y="84"/>
                </a:lnTo>
                <a:lnTo>
                  <a:pt x="3572" y="86"/>
                </a:lnTo>
                <a:lnTo>
                  <a:pt x="3579" y="78"/>
                </a:lnTo>
                <a:close/>
                <a:moveTo>
                  <a:pt x="3579" y="78"/>
                </a:moveTo>
                <a:lnTo>
                  <a:pt x="3572" y="86"/>
                </a:lnTo>
                <a:lnTo>
                  <a:pt x="3575" y="86"/>
                </a:lnTo>
                <a:lnTo>
                  <a:pt x="3581" y="80"/>
                </a:lnTo>
                <a:lnTo>
                  <a:pt x="3579" y="78"/>
                </a:lnTo>
                <a:close/>
                <a:moveTo>
                  <a:pt x="3568" y="84"/>
                </a:moveTo>
                <a:lnTo>
                  <a:pt x="3567" y="85"/>
                </a:lnTo>
                <a:lnTo>
                  <a:pt x="3568" y="84"/>
                </a:lnTo>
                <a:close/>
                <a:moveTo>
                  <a:pt x="3573" y="74"/>
                </a:moveTo>
                <a:lnTo>
                  <a:pt x="3568" y="83"/>
                </a:lnTo>
                <a:lnTo>
                  <a:pt x="3567" y="85"/>
                </a:lnTo>
                <a:lnTo>
                  <a:pt x="3568" y="84"/>
                </a:lnTo>
                <a:lnTo>
                  <a:pt x="3572" y="84"/>
                </a:lnTo>
                <a:lnTo>
                  <a:pt x="3576" y="76"/>
                </a:lnTo>
                <a:lnTo>
                  <a:pt x="3573" y="74"/>
                </a:lnTo>
                <a:close/>
                <a:moveTo>
                  <a:pt x="3567" y="84"/>
                </a:moveTo>
                <a:lnTo>
                  <a:pt x="3564" y="84"/>
                </a:lnTo>
                <a:lnTo>
                  <a:pt x="3567" y="85"/>
                </a:lnTo>
                <a:lnTo>
                  <a:pt x="3567" y="84"/>
                </a:lnTo>
                <a:close/>
                <a:moveTo>
                  <a:pt x="3325" y="76"/>
                </a:moveTo>
                <a:lnTo>
                  <a:pt x="3322" y="76"/>
                </a:lnTo>
                <a:lnTo>
                  <a:pt x="3321" y="78"/>
                </a:lnTo>
                <a:lnTo>
                  <a:pt x="3327" y="85"/>
                </a:lnTo>
                <a:lnTo>
                  <a:pt x="3325" y="76"/>
                </a:lnTo>
                <a:close/>
                <a:moveTo>
                  <a:pt x="3577" y="76"/>
                </a:moveTo>
                <a:lnTo>
                  <a:pt x="3576" y="76"/>
                </a:lnTo>
                <a:lnTo>
                  <a:pt x="3573" y="84"/>
                </a:lnTo>
                <a:lnTo>
                  <a:pt x="3579" y="78"/>
                </a:lnTo>
                <a:lnTo>
                  <a:pt x="3578" y="78"/>
                </a:lnTo>
                <a:lnTo>
                  <a:pt x="3577" y="76"/>
                </a:lnTo>
                <a:close/>
                <a:moveTo>
                  <a:pt x="3333" y="74"/>
                </a:moveTo>
                <a:lnTo>
                  <a:pt x="3331" y="74"/>
                </a:lnTo>
                <a:lnTo>
                  <a:pt x="3333" y="84"/>
                </a:lnTo>
                <a:lnTo>
                  <a:pt x="3333" y="74"/>
                </a:lnTo>
                <a:close/>
                <a:moveTo>
                  <a:pt x="3340" y="76"/>
                </a:moveTo>
                <a:lnTo>
                  <a:pt x="3340" y="79"/>
                </a:lnTo>
                <a:lnTo>
                  <a:pt x="3346" y="84"/>
                </a:lnTo>
                <a:lnTo>
                  <a:pt x="3346" y="79"/>
                </a:lnTo>
                <a:lnTo>
                  <a:pt x="3340" y="76"/>
                </a:lnTo>
                <a:close/>
                <a:moveTo>
                  <a:pt x="3351" y="74"/>
                </a:moveTo>
                <a:lnTo>
                  <a:pt x="3346" y="74"/>
                </a:lnTo>
                <a:lnTo>
                  <a:pt x="3346" y="78"/>
                </a:lnTo>
                <a:lnTo>
                  <a:pt x="3349" y="80"/>
                </a:lnTo>
                <a:lnTo>
                  <a:pt x="3358" y="84"/>
                </a:lnTo>
                <a:lnTo>
                  <a:pt x="3360" y="78"/>
                </a:lnTo>
                <a:lnTo>
                  <a:pt x="3351" y="74"/>
                </a:lnTo>
                <a:close/>
                <a:moveTo>
                  <a:pt x="3557" y="79"/>
                </a:moveTo>
                <a:lnTo>
                  <a:pt x="3551" y="82"/>
                </a:lnTo>
                <a:lnTo>
                  <a:pt x="3551" y="84"/>
                </a:lnTo>
                <a:lnTo>
                  <a:pt x="3552" y="84"/>
                </a:lnTo>
                <a:lnTo>
                  <a:pt x="3557" y="79"/>
                </a:lnTo>
                <a:close/>
                <a:moveTo>
                  <a:pt x="3559" y="78"/>
                </a:moveTo>
                <a:lnTo>
                  <a:pt x="3557" y="79"/>
                </a:lnTo>
                <a:lnTo>
                  <a:pt x="3552" y="84"/>
                </a:lnTo>
                <a:lnTo>
                  <a:pt x="3559" y="78"/>
                </a:lnTo>
                <a:close/>
                <a:moveTo>
                  <a:pt x="3572" y="74"/>
                </a:moveTo>
                <a:lnTo>
                  <a:pt x="3568" y="83"/>
                </a:lnTo>
                <a:lnTo>
                  <a:pt x="3573" y="74"/>
                </a:lnTo>
                <a:lnTo>
                  <a:pt x="3572" y="74"/>
                </a:lnTo>
                <a:close/>
                <a:moveTo>
                  <a:pt x="3565" y="68"/>
                </a:moveTo>
                <a:lnTo>
                  <a:pt x="3549" y="80"/>
                </a:lnTo>
                <a:lnTo>
                  <a:pt x="3551" y="82"/>
                </a:lnTo>
                <a:lnTo>
                  <a:pt x="3559" y="77"/>
                </a:lnTo>
                <a:lnTo>
                  <a:pt x="3565" y="71"/>
                </a:lnTo>
                <a:lnTo>
                  <a:pt x="3565" y="70"/>
                </a:lnTo>
                <a:lnTo>
                  <a:pt x="3566" y="70"/>
                </a:lnTo>
                <a:lnTo>
                  <a:pt x="3565" y="68"/>
                </a:lnTo>
                <a:close/>
                <a:moveTo>
                  <a:pt x="3571" y="72"/>
                </a:moveTo>
                <a:lnTo>
                  <a:pt x="3566" y="80"/>
                </a:lnTo>
                <a:lnTo>
                  <a:pt x="3565" y="82"/>
                </a:lnTo>
                <a:lnTo>
                  <a:pt x="3571" y="72"/>
                </a:lnTo>
                <a:close/>
                <a:moveTo>
                  <a:pt x="3571" y="72"/>
                </a:moveTo>
                <a:lnTo>
                  <a:pt x="3565" y="82"/>
                </a:lnTo>
                <a:lnTo>
                  <a:pt x="3568" y="82"/>
                </a:lnTo>
                <a:lnTo>
                  <a:pt x="3572" y="74"/>
                </a:lnTo>
                <a:lnTo>
                  <a:pt x="3574" y="74"/>
                </a:lnTo>
                <a:lnTo>
                  <a:pt x="3571" y="72"/>
                </a:lnTo>
                <a:close/>
                <a:moveTo>
                  <a:pt x="3346" y="78"/>
                </a:moveTo>
                <a:lnTo>
                  <a:pt x="3346" y="79"/>
                </a:lnTo>
                <a:lnTo>
                  <a:pt x="3349" y="80"/>
                </a:lnTo>
                <a:lnTo>
                  <a:pt x="3346" y="78"/>
                </a:lnTo>
                <a:close/>
                <a:moveTo>
                  <a:pt x="3560" y="72"/>
                </a:moveTo>
                <a:lnTo>
                  <a:pt x="3555" y="72"/>
                </a:lnTo>
                <a:lnTo>
                  <a:pt x="3547" y="76"/>
                </a:lnTo>
                <a:lnTo>
                  <a:pt x="3549" y="80"/>
                </a:lnTo>
                <a:lnTo>
                  <a:pt x="3560" y="72"/>
                </a:lnTo>
                <a:close/>
                <a:moveTo>
                  <a:pt x="3567" y="71"/>
                </a:moveTo>
                <a:lnTo>
                  <a:pt x="3567" y="72"/>
                </a:lnTo>
                <a:lnTo>
                  <a:pt x="3564" y="74"/>
                </a:lnTo>
                <a:lnTo>
                  <a:pt x="3562" y="80"/>
                </a:lnTo>
                <a:lnTo>
                  <a:pt x="3568" y="74"/>
                </a:lnTo>
                <a:lnTo>
                  <a:pt x="3568" y="72"/>
                </a:lnTo>
                <a:lnTo>
                  <a:pt x="3567" y="71"/>
                </a:lnTo>
                <a:close/>
                <a:moveTo>
                  <a:pt x="3571" y="72"/>
                </a:moveTo>
                <a:lnTo>
                  <a:pt x="3569" y="72"/>
                </a:lnTo>
                <a:lnTo>
                  <a:pt x="3568" y="74"/>
                </a:lnTo>
                <a:lnTo>
                  <a:pt x="3566" y="80"/>
                </a:lnTo>
                <a:lnTo>
                  <a:pt x="3571" y="72"/>
                </a:lnTo>
                <a:close/>
                <a:moveTo>
                  <a:pt x="3340" y="76"/>
                </a:moveTo>
                <a:lnTo>
                  <a:pt x="3338" y="78"/>
                </a:lnTo>
                <a:lnTo>
                  <a:pt x="3340" y="79"/>
                </a:lnTo>
                <a:lnTo>
                  <a:pt x="3340" y="76"/>
                </a:lnTo>
                <a:close/>
                <a:moveTo>
                  <a:pt x="3564" y="74"/>
                </a:moveTo>
                <a:lnTo>
                  <a:pt x="3559" y="77"/>
                </a:lnTo>
                <a:lnTo>
                  <a:pt x="3557" y="79"/>
                </a:lnTo>
                <a:lnTo>
                  <a:pt x="3559" y="78"/>
                </a:lnTo>
                <a:lnTo>
                  <a:pt x="3563" y="78"/>
                </a:lnTo>
                <a:lnTo>
                  <a:pt x="3564" y="74"/>
                </a:lnTo>
                <a:close/>
                <a:moveTo>
                  <a:pt x="3341" y="74"/>
                </a:moveTo>
                <a:lnTo>
                  <a:pt x="3340" y="75"/>
                </a:lnTo>
                <a:lnTo>
                  <a:pt x="3340" y="76"/>
                </a:lnTo>
                <a:lnTo>
                  <a:pt x="3346" y="79"/>
                </a:lnTo>
                <a:lnTo>
                  <a:pt x="3346" y="78"/>
                </a:lnTo>
                <a:lnTo>
                  <a:pt x="3341" y="74"/>
                </a:lnTo>
                <a:close/>
                <a:moveTo>
                  <a:pt x="3351" y="74"/>
                </a:moveTo>
                <a:lnTo>
                  <a:pt x="3360" y="78"/>
                </a:lnTo>
                <a:lnTo>
                  <a:pt x="3360" y="76"/>
                </a:lnTo>
                <a:lnTo>
                  <a:pt x="3351" y="74"/>
                </a:lnTo>
                <a:close/>
                <a:moveTo>
                  <a:pt x="3346" y="74"/>
                </a:moveTo>
                <a:lnTo>
                  <a:pt x="3341" y="74"/>
                </a:lnTo>
                <a:lnTo>
                  <a:pt x="3346" y="78"/>
                </a:lnTo>
                <a:lnTo>
                  <a:pt x="3346" y="74"/>
                </a:lnTo>
                <a:close/>
                <a:moveTo>
                  <a:pt x="3565" y="71"/>
                </a:moveTo>
                <a:lnTo>
                  <a:pt x="3559" y="77"/>
                </a:lnTo>
                <a:lnTo>
                  <a:pt x="3564" y="74"/>
                </a:lnTo>
                <a:lnTo>
                  <a:pt x="3565" y="71"/>
                </a:lnTo>
                <a:close/>
                <a:moveTo>
                  <a:pt x="3340" y="75"/>
                </a:moveTo>
                <a:lnTo>
                  <a:pt x="3340" y="76"/>
                </a:lnTo>
                <a:lnTo>
                  <a:pt x="3340" y="75"/>
                </a:lnTo>
                <a:close/>
                <a:moveTo>
                  <a:pt x="3343" y="64"/>
                </a:moveTo>
                <a:lnTo>
                  <a:pt x="3342" y="70"/>
                </a:lnTo>
                <a:lnTo>
                  <a:pt x="3351" y="74"/>
                </a:lnTo>
                <a:lnTo>
                  <a:pt x="3361" y="76"/>
                </a:lnTo>
                <a:lnTo>
                  <a:pt x="3361" y="74"/>
                </a:lnTo>
                <a:lnTo>
                  <a:pt x="3360" y="74"/>
                </a:lnTo>
                <a:lnTo>
                  <a:pt x="3354" y="68"/>
                </a:lnTo>
                <a:lnTo>
                  <a:pt x="3353" y="68"/>
                </a:lnTo>
                <a:lnTo>
                  <a:pt x="3343" y="64"/>
                </a:lnTo>
                <a:close/>
                <a:moveTo>
                  <a:pt x="3552" y="73"/>
                </a:moveTo>
                <a:lnTo>
                  <a:pt x="3545" y="74"/>
                </a:lnTo>
                <a:lnTo>
                  <a:pt x="3546" y="74"/>
                </a:lnTo>
                <a:lnTo>
                  <a:pt x="3546" y="76"/>
                </a:lnTo>
                <a:lnTo>
                  <a:pt x="3547" y="76"/>
                </a:lnTo>
                <a:lnTo>
                  <a:pt x="3552" y="73"/>
                </a:lnTo>
                <a:close/>
                <a:moveTo>
                  <a:pt x="3555" y="72"/>
                </a:moveTo>
                <a:lnTo>
                  <a:pt x="3552" y="73"/>
                </a:lnTo>
                <a:lnTo>
                  <a:pt x="3547" y="76"/>
                </a:lnTo>
                <a:lnTo>
                  <a:pt x="3555" y="72"/>
                </a:lnTo>
                <a:close/>
                <a:moveTo>
                  <a:pt x="3340" y="75"/>
                </a:moveTo>
                <a:lnTo>
                  <a:pt x="3340" y="76"/>
                </a:lnTo>
                <a:lnTo>
                  <a:pt x="3340" y="75"/>
                </a:lnTo>
                <a:close/>
                <a:moveTo>
                  <a:pt x="3342" y="70"/>
                </a:moveTo>
                <a:lnTo>
                  <a:pt x="3340" y="74"/>
                </a:lnTo>
                <a:lnTo>
                  <a:pt x="3340" y="75"/>
                </a:lnTo>
                <a:lnTo>
                  <a:pt x="3341" y="74"/>
                </a:lnTo>
                <a:lnTo>
                  <a:pt x="3351" y="74"/>
                </a:lnTo>
                <a:lnTo>
                  <a:pt x="3341" y="72"/>
                </a:lnTo>
                <a:lnTo>
                  <a:pt x="3342" y="70"/>
                </a:lnTo>
                <a:close/>
                <a:moveTo>
                  <a:pt x="3340" y="74"/>
                </a:moveTo>
                <a:lnTo>
                  <a:pt x="3340" y="74"/>
                </a:lnTo>
                <a:lnTo>
                  <a:pt x="3340" y="75"/>
                </a:lnTo>
                <a:lnTo>
                  <a:pt x="3340" y="74"/>
                </a:lnTo>
                <a:close/>
                <a:moveTo>
                  <a:pt x="3574" y="74"/>
                </a:moveTo>
                <a:lnTo>
                  <a:pt x="3572" y="74"/>
                </a:lnTo>
                <a:lnTo>
                  <a:pt x="3573" y="74"/>
                </a:lnTo>
                <a:lnTo>
                  <a:pt x="3574" y="74"/>
                </a:lnTo>
                <a:close/>
                <a:moveTo>
                  <a:pt x="3566" y="70"/>
                </a:moveTo>
                <a:lnTo>
                  <a:pt x="3565" y="71"/>
                </a:lnTo>
                <a:lnTo>
                  <a:pt x="3564" y="74"/>
                </a:lnTo>
                <a:lnTo>
                  <a:pt x="3567" y="72"/>
                </a:lnTo>
                <a:lnTo>
                  <a:pt x="3567" y="71"/>
                </a:lnTo>
                <a:lnTo>
                  <a:pt x="3566" y="70"/>
                </a:lnTo>
                <a:close/>
                <a:moveTo>
                  <a:pt x="3342" y="70"/>
                </a:moveTo>
                <a:lnTo>
                  <a:pt x="3341" y="72"/>
                </a:lnTo>
                <a:lnTo>
                  <a:pt x="3351" y="74"/>
                </a:lnTo>
                <a:lnTo>
                  <a:pt x="3342" y="70"/>
                </a:lnTo>
                <a:close/>
                <a:moveTo>
                  <a:pt x="3353" y="67"/>
                </a:moveTo>
                <a:lnTo>
                  <a:pt x="3360" y="74"/>
                </a:lnTo>
                <a:lnTo>
                  <a:pt x="3362" y="72"/>
                </a:lnTo>
                <a:lnTo>
                  <a:pt x="3362" y="71"/>
                </a:lnTo>
                <a:lnTo>
                  <a:pt x="3361" y="70"/>
                </a:lnTo>
                <a:lnTo>
                  <a:pt x="3353" y="67"/>
                </a:lnTo>
                <a:close/>
                <a:moveTo>
                  <a:pt x="3362" y="72"/>
                </a:moveTo>
                <a:lnTo>
                  <a:pt x="3360" y="74"/>
                </a:lnTo>
                <a:lnTo>
                  <a:pt x="3361" y="74"/>
                </a:lnTo>
                <a:lnTo>
                  <a:pt x="3362" y="72"/>
                </a:lnTo>
                <a:close/>
                <a:moveTo>
                  <a:pt x="3544" y="70"/>
                </a:moveTo>
                <a:lnTo>
                  <a:pt x="3544" y="70"/>
                </a:lnTo>
                <a:lnTo>
                  <a:pt x="3545" y="74"/>
                </a:lnTo>
                <a:lnTo>
                  <a:pt x="3552" y="72"/>
                </a:lnTo>
                <a:lnTo>
                  <a:pt x="3546" y="72"/>
                </a:lnTo>
                <a:lnTo>
                  <a:pt x="3544" y="70"/>
                </a:lnTo>
                <a:close/>
                <a:moveTo>
                  <a:pt x="3568" y="72"/>
                </a:moveTo>
                <a:lnTo>
                  <a:pt x="3568" y="74"/>
                </a:lnTo>
                <a:lnTo>
                  <a:pt x="3568" y="72"/>
                </a:lnTo>
                <a:close/>
                <a:moveTo>
                  <a:pt x="3566" y="70"/>
                </a:moveTo>
                <a:lnTo>
                  <a:pt x="3567" y="71"/>
                </a:lnTo>
                <a:lnTo>
                  <a:pt x="3568" y="72"/>
                </a:lnTo>
                <a:lnTo>
                  <a:pt x="3568" y="74"/>
                </a:lnTo>
                <a:lnTo>
                  <a:pt x="3569" y="72"/>
                </a:lnTo>
                <a:lnTo>
                  <a:pt x="3566" y="70"/>
                </a:lnTo>
                <a:close/>
                <a:moveTo>
                  <a:pt x="3564" y="67"/>
                </a:moveTo>
                <a:lnTo>
                  <a:pt x="3565" y="68"/>
                </a:lnTo>
                <a:lnTo>
                  <a:pt x="3555" y="71"/>
                </a:lnTo>
                <a:lnTo>
                  <a:pt x="3552" y="73"/>
                </a:lnTo>
                <a:lnTo>
                  <a:pt x="3555" y="72"/>
                </a:lnTo>
                <a:lnTo>
                  <a:pt x="3560" y="72"/>
                </a:lnTo>
                <a:lnTo>
                  <a:pt x="3565" y="68"/>
                </a:lnTo>
                <a:lnTo>
                  <a:pt x="3564" y="67"/>
                </a:lnTo>
                <a:close/>
                <a:moveTo>
                  <a:pt x="3362" y="71"/>
                </a:moveTo>
                <a:lnTo>
                  <a:pt x="3362" y="72"/>
                </a:lnTo>
                <a:lnTo>
                  <a:pt x="3363" y="71"/>
                </a:lnTo>
                <a:lnTo>
                  <a:pt x="3362" y="71"/>
                </a:lnTo>
                <a:close/>
                <a:moveTo>
                  <a:pt x="3355" y="52"/>
                </a:moveTo>
                <a:lnTo>
                  <a:pt x="3351" y="56"/>
                </a:lnTo>
                <a:lnTo>
                  <a:pt x="3354" y="60"/>
                </a:lnTo>
                <a:lnTo>
                  <a:pt x="3364" y="70"/>
                </a:lnTo>
                <a:lnTo>
                  <a:pt x="3363" y="71"/>
                </a:lnTo>
                <a:lnTo>
                  <a:pt x="3363" y="72"/>
                </a:lnTo>
                <a:lnTo>
                  <a:pt x="3367" y="68"/>
                </a:lnTo>
                <a:lnTo>
                  <a:pt x="3365" y="68"/>
                </a:lnTo>
                <a:lnTo>
                  <a:pt x="3361" y="60"/>
                </a:lnTo>
                <a:lnTo>
                  <a:pt x="3358" y="57"/>
                </a:lnTo>
                <a:lnTo>
                  <a:pt x="3355" y="56"/>
                </a:lnTo>
                <a:lnTo>
                  <a:pt x="3356" y="53"/>
                </a:lnTo>
                <a:lnTo>
                  <a:pt x="3355" y="52"/>
                </a:lnTo>
                <a:close/>
                <a:moveTo>
                  <a:pt x="3545" y="70"/>
                </a:moveTo>
                <a:lnTo>
                  <a:pt x="3544" y="70"/>
                </a:lnTo>
                <a:lnTo>
                  <a:pt x="3546" y="72"/>
                </a:lnTo>
                <a:lnTo>
                  <a:pt x="3549" y="70"/>
                </a:lnTo>
                <a:lnTo>
                  <a:pt x="3545" y="70"/>
                </a:lnTo>
                <a:close/>
                <a:moveTo>
                  <a:pt x="3556" y="66"/>
                </a:moveTo>
                <a:lnTo>
                  <a:pt x="3554" y="67"/>
                </a:lnTo>
                <a:lnTo>
                  <a:pt x="3546" y="72"/>
                </a:lnTo>
                <a:lnTo>
                  <a:pt x="3552" y="72"/>
                </a:lnTo>
                <a:lnTo>
                  <a:pt x="3555" y="71"/>
                </a:lnTo>
                <a:lnTo>
                  <a:pt x="3560" y="68"/>
                </a:lnTo>
                <a:lnTo>
                  <a:pt x="3554" y="68"/>
                </a:lnTo>
                <a:lnTo>
                  <a:pt x="3556" y="66"/>
                </a:lnTo>
                <a:close/>
                <a:moveTo>
                  <a:pt x="3354" y="60"/>
                </a:moveTo>
                <a:lnTo>
                  <a:pt x="3361" y="70"/>
                </a:lnTo>
                <a:lnTo>
                  <a:pt x="3363" y="70"/>
                </a:lnTo>
                <a:lnTo>
                  <a:pt x="3362" y="71"/>
                </a:lnTo>
                <a:lnTo>
                  <a:pt x="3363" y="71"/>
                </a:lnTo>
                <a:lnTo>
                  <a:pt x="3364" y="70"/>
                </a:lnTo>
                <a:lnTo>
                  <a:pt x="3354" y="60"/>
                </a:lnTo>
                <a:close/>
                <a:moveTo>
                  <a:pt x="3565" y="70"/>
                </a:moveTo>
                <a:lnTo>
                  <a:pt x="3565" y="71"/>
                </a:lnTo>
                <a:lnTo>
                  <a:pt x="3566" y="70"/>
                </a:lnTo>
                <a:lnTo>
                  <a:pt x="3565" y="70"/>
                </a:lnTo>
                <a:close/>
                <a:moveTo>
                  <a:pt x="3566" y="70"/>
                </a:moveTo>
                <a:lnTo>
                  <a:pt x="3566" y="70"/>
                </a:lnTo>
                <a:lnTo>
                  <a:pt x="3567" y="71"/>
                </a:lnTo>
                <a:lnTo>
                  <a:pt x="3566" y="70"/>
                </a:lnTo>
                <a:close/>
                <a:moveTo>
                  <a:pt x="3361" y="70"/>
                </a:moveTo>
                <a:lnTo>
                  <a:pt x="3362" y="71"/>
                </a:lnTo>
                <a:lnTo>
                  <a:pt x="3362" y="70"/>
                </a:lnTo>
                <a:lnTo>
                  <a:pt x="3363" y="70"/>
                </a:lnTo>
                <a:lnTo>
                  <a:pt x="3361" y="70"/>
                </a:lnTo>
                <a:close/>
                <a:moveTo>
                  <a:pt x="3563" y="66"/>
                </a:moveTo>
                <a:lnTo>
                  <a:pt x="3555" y="71"/>
                </a:lnTo>
                <a:lnTo>
                  <a:pt x="3565" y="68"/>
                </a:lnTo>
                <a:lnTo>
                  <a:pt x="3564" y="67"/>
                </a:lnTo>
                <a:lnTo>
                  <a:pt x="3563" y="66"/>
                </a:lnTo>
                <a:close/>
                <a:moveTo>
                  <a:pt x="3566" y="70"/>
                </a:moveTo>
                <a:lnTo>
                  <a:pt x="3565" y="70"/>
                </a:lnTo>
                <a:lnTo>
                  <a:pt x="3566" y="70"/>
                </a:lnTo>
                <a:close/>
                <a:moveTo>
                  <a:pt x="3566" y="70"/>
                </a:moveTo>
                <a:lnTo>
                  <a:pt x="3566" y="70"/>
                </a:lnTo>
                <a:close/>
                <a:moveTo>
                  <a:pt x="3554" y="67"/>
                </a:moveTo>
                <a:lnTo>
                  <a:pt x="3545" y="70"/>
                </a:lnTo>
                <a:lnTo>
                  <a:pt x="3549" y="70"/>
                </a:lnTo>
                <a:lnTo>
                  <a:pt x="3554" y="67"/>
                </a:lnTo>
                <a:close/>
                <a:moveTo>
                  <a:pt x="3544" y="69"/>
                </a:moveTo>
                <a:lnTo>
                  <a:pt x="3544" y="70"/>
                </a:lnTo>
                <a:lnTo>
                  <a:pt x="3545" y="70"/>
                </a:lnTo>
                <a:lnTo>
                  <a:pt x="3544" y="69"/>
                </a:lnTo>
                <a:close/>
                <a:moveTo>
                  <a:pt x="3550" y="61"/>
                </a:moveTo>
                <a:lnTo>
                  <a:pt x="3542" y="66"/>
                </a:lnTo>
                <a:lnTo>
                  <a:pt x="3544" y="69"/>
                </a:lnTo>
                <a:lnTo>
                  <a:pt x="3545" y="70"/>
                </a:lnTo>
                <a:lnTo>
                  <a:pt x="3550" y="61"/>
                </a:lnTo>
                <a:close/>
                <a:moveTo>
                  <a:pt x="3551" y="61"/>
                </a:moveTo>
                <a:lnTo>
                  <a:pt x="3550" y="61"/>
                </a:lnTo>
                <a:lnTo>
                  <a:pt x="3545" y="70"/>
                </a:lnTo>
                <a:lnTo>
                  <a:pt x="3554" y="67"/>
                </a:lnTo>
                <a:lnTo>
                  <a:pt x="3562" y="62"/>
                </a:lnTo>
                <a:lnTo>
                  <a:pt x="3550" y="62"/>
                </a:lnTo>
                <a:lnTo>
                  <a:pt x="3551" y="61"/>
                </a:lnTo>
                <a:close/>
                <a:moveTo>
                  <a:pt x="3350" y="56"/>
                </a:moveTo>
                <a:lnTo>
                  <a:pt x="3346" y="60"/>
                </a:lnTo>
                <a:lnTo>
                  <a:pt x="3353" y="67"/>
                </a:lnTo>
                <a:lnTo>
                  <a:pt x="3361" y="70"/>
                </a:lnTo>
                <a:lnTo>
                  <a:pt x="3357" y="64"/>
                </a:lnTo>
                <a:lnTo>
                  <a:pt x="3350" y="56"/>
                </a:lnTo>
                <a:close/>
                <a:moveTo>
                  <a:pt x="3550" y="50"/>
                </a:moveTo>
                <a:lnTo>
                  <a:pt x="3545" y="58"/>
                </a:lnTo>
                <a:lnTo>
                  <a:pt x="3540" y="66"/>
                </a:lnTo>
                <a:lnTo>
                  <a:pt x="3544" y="69"/>
                </a:lnTo>
                <a:lnTo>
                  <a:pt x="3542" y="66"/>
                </a:lnTo>
                <a:lnTo>
                  <a:pt x="3550" y="61"/>
                </a:lnTo>
                <a:lnTo>
                  <a:pt x="3555" y="52"/>
                </a:lnTo>
                <a:lnTo>
                  <a:pt x="3550" y="50"/>
                </a:lnTo>
                <a:close/>
                <a:moveTo>
                  <a:pt x="3343" y="64"/>
                </a:moveTo>
                <a:lnTo>
                  <a:pt x="3353" y="68"/>
                </a:lnTo>
                <a:lnTo>
                  <a:pt x="3352" y="67"/>
                </a:lnTo>
                <a:lnTo>
                  <a:pt x="3343" y="64"/>
                </a:lnTo>
                <a:close/>
                <a:moveTo>
                  <a:pt x="3352" y="67"/>
                </a:moveTo>
                <a:lnTo>
                  <a:pt x="3353" y="68"/>
                </a:lnTo>
                <a:lnTo>
                  <a:pt x="3354" y="68"/>
                </a:lnTo>
                <a:lnTo>
                  <a:pt x="3353" y="67"/>
                </a:lnTo>
                <a:lnTo>
                  <a:pt x="3352" y="67"/>
                </a:lnTo>
                <a:close/>
                <a:moveTo>
                  <a:pt x="3361" y="60"/>
                </a:moveTo>
                <a:lnTo>
                  <a:pt x="3365" y="68"/>
                </a:lnTo>
                <a:lnTo>
                  <a:pt x="3367" y="67"/>
                </a:lnTo>
                <a:lnTo>
                  <a:pt x="3361" y="60"/>
                </a:lnTo>
                <a:close/>
                <a:moveTo>
                  <a:pt x="3367" y="67"/>
                </a:moveTo>
                <a:lnTo>
                  <a:pt x="3365" y="68"/>
                </a:lnTo>
                <a:lnTo>
                  <a:pt x="3367" y="68"/>
                </a:lnTo>
                <a:lnTo>
                  <a:pt x="3367" y="67"/>
                </a:lnTo>
                <a:close/>
                <a:moveTo>
                  <a:pt x="3464" y="46"/>
                </a:moveTo>
                <a:lnTo>
                  <a:pt x="3460" y="56"/>
                </a:lnTo>
                <a:lnTo>
                  <a:pt x="3457" y="66"/>
                </a:lnTo>
                <a:lnTo>
                  <a:pt x="3463" y="68"/>
                </a:lnTo>
                <a:lnTo>
                  <a:pt x="3466" y="58"/>
                </a:lnTo>
                <a:lnTo>
                  <a:pt x="3466" y="57"/>
                </a:lnTo>
                <a:lnTo>
                  <a:pt x="3465" y="53"/>
                </a:lnTo>
                <a:lnTo>
                  <a:pt x="3463" y="52"/>
                </a:lnTo>
                <a:lnTo>
                  <a:pt x="3464" y="50"/>
                </a:lnTo>
                <a:lnTo>
                  <a:pt x="3464" y="48"/>
                </a:lnTo>
                <a:lnTo>
                  <a:pt x="3465" y="48"/>
                </a:lnTo>
                <a:lnTo>
                  <a:pt x="3466" y="47"/>
                </a:lnTo>
                <a:lnTo>
                  <a:pt x="3464" y="46"/>
                </a:lnTo>
                <a:close/>
                <a:moveTo>
                  <a:pt x="3466" y="58"/>
                </a:moveTo>
                <a:lnTo>
                  <a:pt x="3463" y="68"/>
                </a:lnTo>
                <a:lnTo>
                  <a:pt x="3468" y="68"/>
                </a:lnTo>
                <a:lnTo>
                  <a:pt x="3466" y="58"/>
                </a:lnTo>
                <a:close/>
                <a:moveTo>
                  <a:pt x="3467" y="55"/>
                </a:moveTo>
                <a:lnTo>
                  <a:pt x="3466" y="58"/>
                </a:lnTo>
                <a:lnTo>
                  <a:pt x="3468" y="68"/>
                </a:lnTo>
                <a:lnTo>
                  <a:pt x="3473" y="66"/>
                </a:lnTo>
                <a:lnTo>
                  <a:pt x="3471" y="58"/>
                </a:lnTo>
                <a:lnTo>
                  <a:pt x="3471" y="57"/>
                </a:lnTo>
                <a:lnTo>
                  <a:pt x="3467" y="55"/>
                </a:lnTo>
                <a:close/>
                <a:moveTo>
                  <a:pt x="3564" y="64"/>
                </a:moveTo>
                <a:lnTo>
                  <a:pt x="3556" y="66"/>
                </a:lnTo>
                <a:lnTo>
                  <a:pt x="3554" y="68"/>
                </a:lnTo>
                <a:lnTo>
                  <a:pt x="3564" y="64"/>
                </a:lnTo>
                <a:close/>
                <a:moveTo>
                  <a:pt x="3564" y="64"/>
                </a:moveTo>
                <a:lnTo>
                  <a:pt x="3554" y="68"/>
                </a:lnTo>
                <a:lnTo>
                  <a:pt x="3560" y="68"/>
                </a:lnTo>
                <a:lnTo>
                  <a:pt x="3563" y="66"/>
                </a:lnTo>
                <a:lnTo>
                  <a:pt x="3564" y="66"/>
                </a:lnTo>
                <a:lnTo>
                  <a:pt x="3564" y="64"/>
                </a:lnTo>
                <a:close/>
                <a:moveTo>
                  <a:pt x="3359" y="57"/>
                </a:moveTo>
                <a:lnTo>
                  <a:pt x="3361" y="60"/>
                </a:lnTo>
                <a:lnTo>
                  <a:pt x="3367" y="67"/>
                </a:lnTo>
                <a:lnTo>
                  <a:pt x="3369" y="66"/>
                </a:lnTo>
                <a:lnTo>
                  <a:pt x="3365" y="58"/>
                </a:lnTo>
                <a:lnTo>
                  <a:pt x="3359" y="57"/>
                </a:lnTo>
                <a:close/>
                <a:moveTo>
                  <a:pt x="3564" y="66"/>
                </a:moveTo>
                <a:lnTo>
                  <a:pt x="3563" y="66"/>
                </a:lnTo>
                <a:lnTo>
                  <a:pt x="3564" y="67"/>
                </a:lnTo>
                <a:lnTo>
                  <a:pt x="3564" y="66"/>
                </a:lnTo>
                <a:close/>
                <a:moveTo>
                  <a:pt x="3346" y="60"/>
                </a:moveTo>
                <a:lnTo>
                  <a:pt x="3345" y="62"/>
                </a:lnTo>
                <a:lnTo>
                  <a:pt x="3344" y="62"/>
                </a:lnTo>
                <a:lnTo>
                  <a:pt x="3343" y="64"/>
                </a:lnTo>
                <a:lnTo>
                  <a:pt x="3352" y="67"/>
                </a:lnTo>
                <a:lnTo>
                  <a:pt x="3346" y="60"/>
                </a:lnTo>
                <a:close/>
                <a:moveTo>
                  <a:pt x="3563" y="62"/>
                </a:moveTo>
                <a:lnTo>
                  <a:pt x="3562" y="62"/>
                </a:lnTo>
                <a:lnTo>
                  <a:pt x="3556" y="66"/>
                </a:lnTo>
                <a:lnTo>
                  <a:pt x="3564" y="64"/>
                </a:lnTo>
                <a:lnTo>
                  <a:pt x="3563" y="64"/>
                </a:lnTo>
                <a:lnTo>
                  <a:pt x="3563" y="62"/>
                </a:lnTo>
                <a:close/>
                <a:moveTo>
                  <a:pt x="3365" y="58"/>
                </a:moveTo>
                <a:lnTo>
                  <a:pt x="3369" y="66"/>
                </a:lnTo>
                <a:lnTo>
                  <a:pt x="3372" y="66"/>
                </a:lnTo>
                <a:lnTo>
                  <a:pt x="3374" y="64"/>
                </a:lnTo>
                <a:lnTo>
                  <a:pt x="3374" y="61"/>
                </a:lnTo>
                <a:lnTo>
                  <a:pt x="3375" y="60"/>
                </a:lnTo>
                <a:lnTo>
                  <a:pt x="3365" y="58"/>
                </a:lnTo>
                <a:close/>
                <a:moveTo>
                  <a:pt x="3455" y="47"/>
                </a:moveTo>
                <a:lnTo>
                  <a:pt x="3453" y="53"/>
                </a:lnTo>
                <a:lnTo>
                  <a:pt x="3449" y="62"/>
                </a:lnTo>
                <a:lnTo>
                  <a:pt x="3456" y="66"/>
                </a:lnTo>
                <a:lnTo>
                  <a:pt x="3458" y="62"/>
                </a:lnTo>
                <a:lnTo>
                  <a:pt x="3449" y="62"/>
                </a:lnTo>
                <a:lnTo>
                  <a:pt x="3458" y="62"/>
                </a:lnTo>
                <a:lnTo>
                  <a:pt x="3460" y="56"/>
                </a:lnTo>
                <a:lnTo>
                  <a:pt x="3461" y="54"/>
                </a:lnTo>
                <a:lnTo>
                  <a:pt x="3453" y="54"/>
                </a:lnTo>
                <a:lnTo>
                  <a:pt x="3455" y="47"/>
                </a:lnTo>
                <a:close/>
                <a:moveTo>
                  <a:pt x="3460" y="56"/>
                </a:moveTo>
                <a:lnTo>
                  <a:pt x="3456" y="66"/>
                </a:lnTo>
                <a:lnTo>
                  <a:pt x="3457" y="66"/>
                </a:lnTo>
                <a:lnTo>
                  <a:pt x="3460" y="56"/>
                </a:lnTo>
                <a:close/>
                <a:moveTo>
                  <a:pt x="3471" y="58"/>
                </a:moveTo>
                <a:lnTo>
                  <a:pt x="3473" y="66"/>
                </a:lnTo>
                <a:lnTo>
                  <a:pt x="3471" y="58"/>
                </a:lnTo>
                <a:close/>
                <a:moveTo>
                  <a:pt x="3471" y="58"/>
                </a:moveTo>
                <a:lnTo>
                  <a:pt x="3473" y="66"/>
                </a:lnTo>
                <a:lnTo>
                  <a:pt x="3475" y="66"/>
                </a:lnTo>
                <a:lnTo>
                  <a:pt x="3478" y="64"/>
                </a:lnTo>
                <a:lnTo>
                  <a:pt x="3479" y="62"/>
                </a:lnTo>
                <a:lnTo>
                  <a:pt x="3471" y="58"/>
                </a:lnTo>
                <a:close/>
                <a:moveTo>
                  <a:pt x="3548" y="48"/>
                </a:moveTo>
                <a:lnTo>
                  <a:pt x="3539" y="54"/>
                </a:lnTo>
                <a:lnTo>
                  <a:pt x="3533" y="62"/>
                </a:lnTo>
                <a:lnTo>
                  <a:pt x="3539" y="66"/>
                </a:lnTo>
                <a:lnTo>
                  <a:pt x="3545" y="58"/>
                </a:lnTo>
                <a:lnTo>
                  <a:pt x="3550" y="50"/>
                </a:lnTo>
                <a:lnTo>
                  <a:pt x="3551" y="50"/>
                </a:lnTo>
                <a:lnTo>
                  <a:pt x="3548" y="48"/>
                </a:lnTo>
                <a:close/>
                <a:moveTo>
                  <a:pt x="3545" y="58"/>
                </a:moveTo>
                <a:lnTo>
                  <a:pt x="3539" y="66"/>
                </a:lnTo>
                <a:lnTo>
                  <a:pt x="3540" y="66"/>
                </a:lnTo>
                <a:lnTo>
                  <a:pt x="3545" y="58"/>
                </a:lnTo>
                <a:close/>
                <a:moveTo>
                  <a:pt x="3350" y="56"/>
                </a:moveTo>
                <a:lnTo>
                  <a:pt x="3357" y="64"/>
                </a:lnTo>
                <a:lnTo>
                  <a:pt x="3354" y="60"/>
                </a:lnTo>
                <a:lnTo>
                  <a:pt x="3350" y="56"/>
                </a:lnTo>
                <a:close/>
                <a:moveTo>
                  <a:pt x="3453" y="53"/>
                </a:moveTo>
                <a:lnTo>
                  <a:pt x="3449" y="62"/>
                </a:lnTo>
                <a:lnTo>
                  <a:pt x="3453" y="53"/>
                </a:lnTo>
                <a:close/>
                <a:moveTo>
                  <a:pt x="3468" y="44"/>
                </a:moveTo>
                <a:lnTo>
                  <a:pt x="3466" y="47"/>
                </a:lnTo>
                <a:lnTo>
                  <a:pt x="3469" y="48"/>
                </a:lnTo>
                <a:lnTo>
                  <a:pt x="3469" y="49"/>
                </a:lnTo>
                <a:lnTo>
                  <a:pt x="3471" y="57"/>
                </a:lnTo>
                <a:lnTo>
                  <a:pt x="3479" y="62"/>
                </a:lnTo>
                <a:lnTo>
                  <a:pt x="3482" y="58"/>
                </a:lnTo>
                <a:lnTo>
                  <a:pt x="3480" y="58"/>
                </a:lnTo>
                <a:lnTo>
                  <a:pt x="3480" y="57"/>
                </a:lnTo>
                <a:lnTo>
                  <a:pt x="3476" y="50"/>
                </a:lnTo>
                <a:lnTo>
                  <a:pt x="3468" y="44"/>
                </a:lnTo>
                <a:close/>
                <a:moveTo>
                  <a:pt x="3539" y="54"/>
                </a:moveTo>
                <a:lnTo>
                  <a:pt x="3530" y="60"/>
                </a:lnTo>
                <a:lnTo>
                  <a:pt x="3531" y="60"/>
                </a:lnTo>
                <a:lnTo>
                  <a:pt x="3532" y="62"/>
                </a:lnTo>
                <a:lnTo>
                  <a:pt x="3533" y="62"/>
                </a:lnTo>
                <a:lnTo>
                  <a:pt x="3539" y="54"/>
                </a:lnTo>
                <a:close/>
                <a:moveTo>
                  <a:pt x="3558" y="56"/>
                </a:moveTo>
                <a:lnTo>
                  <a:pt x="3551" y="61"/>
                </a:lnTo>
                <a:lnTo>
                  <a:pt x="3550" y="62"/>
                </a:lnTo>
                <a:lnTo>
                  <a:pt x="3558" y="56"/>
                </a:lnTo>
                <a:close/>
                <a:moveTo>
                  <a:pt x="3558" y="56"/>
                </a:moveTo>
                <a:lnTo>
                  <a:pt x="3550" y="62"/>
                </a:lnTo>
                <a:lnTo>
                  <a:pt x="3562" y="62"/>
                </a:lnTo>
                <a:lnTo>
                  <a:pt x="3558" y="56"/>
                </a:lnTo>
                <a:close/>
                <a:moveTo>
                  <a:pt x="3453" y="52"/>
                </a:moveTo>
                <a:lnTo>
                  <a:pt x="3448" y="52"/>
                </a:lnTo>
                <a:lnTo>
                  <a:pt x="3444" y="60"/>
                </a:lnTo>
                <a:lnTo>
                  <a:pt x="3449" y="62"/>
                </a:lnTo>
                <a:lnTo>
                  <a:pt x="3453" y="52"/>
                </a:lnTo>
                <a:close/>
                <a:moveTo>
                  <a:pt x="3555" y="52"/>
                </a:moveTo>
                <a:lnTo>
                  <a:pt x="3551" y="61"/>
                </a:lnTo>
                <a:lnTo>
                  <a:pt x="3558" y="56"/>
                </a:lnTo>
                <a:lnTo>
                  <a:pt x="3557" y="54"/>
                </a:lnTo>
                <a:lnTo>
                  <a:pt x="3556" y="54"/>
                </a:lnTo>
                <a:lnTo>
                  <a:pt x="3555" y="52"/>
                </a:lnTo>
                <a:close/>
                <a:moveTo>
                  <a:pt x="3351" y="56"/>
                </a:moveTo>
                <a:lnTo>
                  <a:pt x="3350" y="56"/>
                </a:lnTo>
                <a:lnTo>
                  <a:pt x="3354" y="60"/>
                </a:lnTo>
                <a:lnTo>
                  <a:pt x="3351" y="56"/>
                </a:lnTo>
                <a:close/>
                <a:moveTo>
                  <a:pt x="3358" y="57"/>
                </a:moveTo>
                <a:lnTo>
                  <a:pt x="3361" y="60"/>
                </a:lnTo>
                <a:lnTo>
                  <a:pt x="3359" y="57"/>
                </a:lnTo>
                <a:lnTo>
                  <a:pt x="3358" y="57"/>
                </a:lnTo>
                <a:close/>
                <a:moveTo>
                  <a:pt x="3361" y="50"/>
                </a:moveTo>
                <a:lnTo>
                  <a:pt x="3365" y="58"/>
                </a:lnTo>
                <a:lnTo>
                  <a:pt x="3375" y="60"/>
                </a:lnTo>
                <a:lnTo>
                  <a:pt x="3377" y="54"/>
                </a:lnTo>
                <a:lnTo>
                  <a:pt x="3367" y="52"/>
                </a:lnTo>
                <a:lnTo>
                  <a:pt x="3370" y="52"/>
                </a:lnTo>
                <a:lnTo>
                  <a:pt x="3367" y="51"/>
                </a:lnTo>
                <a:lnTo>
                  <a:pt x="3361" y="50"/>
                </a:lnTo>
                <a:close/>
                <a:moveTo>
                  <a:pt x="3444" y="60"/>
                </a:moveTo>
                <a:lnTo>
                  <a:pt x="3444" y="60"/>
                </a:lnTo>
                <a:close/>
                <a:moveTo>
                  <a:pt x="3445" y="57"/>
                </a:moveTo>
                <a:lnTo>
                  <a:pt x="3444" y="60"/>
                </a:lnTo>
                <a:lnTo>
                  <a:pt x="3445" y="57"/>
                </a:lnTo>
                <a:close/>
                <a:moveTo>
                  <a:pt x="3448" y="52"/>
                </a:moveTo>
                <a:lnTo>
                  <a:pt x="3445" y="57"/>
                </a:lnTo>
                <a:lnTo>
                  <a:pt x="3444" y="60"/>
                </a:lnTo>
                <a:lnTo>
                  <a:pt x="3448" y="52"/>
                </a:lnTo>
                <a:close/>
                <a:moveTo>
                  <a:pt x="3542" y="50"/>
                </a:moveTo>
                <a:lnTo>
                  <a:pt x="3536" y="50"/>
                </a:lnTo>
                <a:lnTo>
                  <a:pt x="3527" y="54"/>
                </a:lnTo>
                <a:lnTo>
                  <a:pt x="3530" y="60"/>
                </a:lnTo>
                <a:lnTo>
                  <a:pt x="3539" y="54"/>
                </a:lnTo>
                <a:lnTo>
                  <a:pt x="3542" y="50"/>
                </a:lnTo>
                <a:close/>
                <a:moveTo>
                  <a:pt x="3445" y="38"/>
                </a:moveTo>
                <a:lnTo>
                  <a:pt x="3444" y="39"/>
                </a:lnTo>
                <a:lnTo>
                  <a:pt x="3445" y="40"/>
                </a:lnTo>
                <a:lnTo>
                  <a:pt x="3441" y="48"/>
                </a:lnTo>
                <a:lnTo>
                  <a:pt x="3437" y="58"/>
                </a:lnTo>
                <a:lnTo>
                  <a:pt x="3444" y="60"/>
                </a:lnTo>
                <a:lnTo>
                  <a:pt x="3452" y="42"/>
                </a:lnTo>
                <a:lnTo>
                  <a:pt x="3445" y="38"/>
                </a:lnTo>
                <a:close/>
                <a:moveTo>
                  <a:pt x="3471" y="58"/>
                </a:moveTo>
                <a:lnTo>
                  <a:pt x="3471" y="58"/>
                </a:lnTo>
                <a:close/>
                <a:moveTo>
                  <a:pt x="3360" y="50"/>
                </a:moveTo>
                <a:lnTo>
                  <a:pt x="3357" y="52"/>
                </a:lnTo>
                <a:lnTo>
                  <a:pt x="3359" y="57"/>
                </a:lnTo>
                <a:lnTo>
                  <a:pt x="3365" y="58"/>
                </a:lnTo>
                <a:lnTo>
                  <a:pt x="3361" y="50"/>
                </a:lnTo>
                <a:lnTo>
                  <a:pt x="3360" y="50"/>
                </a:lnTo>
                <a:close/>
                <a:moveTo>
                  <a:pt x="3441" y="48"/>
                </a:moveTo>
                <a:lnTo>
                  <a:pt x="3437" y="56"/>
                </a:lnTo>
                <a:lnTo>
                  <a:pt x="3437" y="58"/>
                </a:lnTo>
                <a:lnTo>
                  <a:pt x="3441" y="48"/>
                </a:lnTo>
                <a:close/>
                <a:moveTo>
                  <a:pt x="3465" y="53"/>
                </a:moveTo>
                <a:lnTo>
                  <a:pt x="3466" y="58"/>
                </a:lnTo>
                <a:lnTo>
                  <a:pt x="3467" y="55"/>
                </a:lnTo>
                <a:lnTo>
                  <a:pt x="3465" y="53"/>
                </a:lnTo>
                <a:close/>
                <a:moveTo>
                  <a:pt x="3480" y="57"/>
                </a:moveTo>
                <a:lnTo>
                  <a:pt x="3480" y="58"/>
                </a:lnTo>
                <a:lnTo>
                  <a:pt x="3480" y="57"/>
                </a:lnTo>
                <a:close/>
                <a:moveTo>
                  <a:pt x="3480" y="53"/>
                </a:moveTo>
                <a:lnTo>
                  <a:pt x="3480" y="57"/>
                </a:lnTo>
                <a:lnTo>
                  <a:pt x="3480" y="58"/>
                </a:lnTo>
                <a:lnTo>
                  <a:pt x="3484" y="56"/>
                </a:lnTo>
                <a:lnTo>
                  <a:pt x="3480" y="53"/>
                </a:lnTo>
                <a:close/>
                <a:moveTo>
                  <a:pt x="3484" y="56"/>
                </a:moveTo>
                <a:lnTo>
                  <a:pt x="3480" y="58"/>
                </a:lnTo>
                <a:lnTo>
                  <a:pt x="3482" y="58"/>
                </a:lnTo>
                <a:lnTo>
                  <a:pt x="3484" y="56"/>
                </a:lnTo>
                <a:close/>
                <a:moveTo>
                  <a:pt x="3485" y="38"/>
                </a:moveTo>
                <a:lnTo>
                  <a:pt x="3480" y="38"/>
                </a:lnTo>
                <a:lnTo>
                  <a:pt x="3480" y="48"/>
                </a:lnTo>
                <a:lnTo>
                  <a:pt x="3484" y="56"/>
                </a:lnTo>
                <a:lnTo>
                  <a:pt x="3482" y="58"/>
                </a:lnTo>
                <a:lnTo>
                  <a:pt x="3485" y="58"/>
                </a:lnTo>
                <a:lnTo>
                  <a:pt x="3485" y="38"/>
                </a:lnTo>
                <a:close/>
                <a:moveTo>
                  <a:pt x="3489" y="38"/>
                </a:moveTo>
                <a:lnTo>
                  <a:pt x="3485" y="38"/>
                </a:lnTo>
                <a:lnTo>
                  <a:pt x="3485" y="58"/>
                </a:lnTo>
                <a:lnTo>
                  <a:pt x="3489" y="58"/>
                </a:lnTo>
                <a:lnTo>
                  <a:pt x="3489" y="40"/>
                </a:lnTo>
                <a:lnTo>
                  <a:pt x="3489" y="38"/>
                </a:lnTo>
                <a:close/>
                <a:moveTo>
                  <a:pt x="3489" y="40"/>
                </a:moveTo>
                <a:lnTo>
                  <a:pt x="3489" y="58"/>
                </a:lnTo>
                <a:lnTo>
                  <a:pt x="3494" y="58"/>
                </a:lnTo>
                <a:lnTo>
                  <a:pt x="3494" y="48"/>
                </a:lnTo>
                <a:lnTo>
                  <a:pt x="3489" y="40"/>
                </a:lnTo>
                <a:close/>
                <a:moveTo>
                  <a:pt x="3494" y="48"/>
                </a:moveTo>
                <a:lnTo>
                  <a:pt x="3494" y="58"/>
                </a:lnTo>
                <a:lnTo>
                  <a:pt x="3498" y="58"/>
                </a:lnTo>
                <a:lnTo>
                  <a:pt x="3499" y="56"/>
                </a:lnTo>
                <a:lnTo>
                  <a:pt x="3494" y="48"/>
                </a:lnTo>
                <a:close/>
                <a:moveTo>
                  <a:pt x="3550" y="50"/>
                </a:moveTo>
                <a:lnTo>
                  <a:pt x="3545" y="58"/>
                </a:lnTo>
                <a:lnTo>
                  <a:pt x="3550" y="50"/>
                </a:lnTo>
                <a:close/>
                <a:moveTo>
                  <a:pt x="3452" y="42"/>
                </a:moveTo>
                <a:lnTo>
                  <a:pt x="3448" y="51"/>
                </a:lnTo>
                <a:lnTo>
                  <a:pt x="3445" y="57"/>
                </a:lnTo>
                <a:lnTo>
                  <a:pt x="3448" y="52"/>
                </a:lnTo>
                <a:lnTo>
                  <a:pt x="3453" y="52"/>
                </a:lnTo>
                <a:lnTo>
                  <a:pt x="3457" y="44"/>
                </a:lnTo>
                <a:lnTo>
                  <a:pt x="3452" y="42"/>
                </a:lnTo>
                <a:close/>
                <a:moveTo>
                  <a:pt x="3476" y="50"/>
                </a:moveTo>
                <a:lnTo>
                  <a:pt x="3480" y="57"/>
                </a:lnTo>
                <a:lnTo>
                  <a:pt x="3480" y="53"/>
                </a:lnTo>
                <a:lnTo>
                  <a:pt x="3476" y="50"/>
                </a:lnTo>
                <a:close/>
                <a:moveTo>
                  <a:pt x="3469" y="48"/>
                </a:moveTo>
                <a:lnTo>
                  <a:pt x="3467" y="55"/>
                </a:lnTo>
                <a:lnTo>
                  <a:pt x="3471" y="57"/>
                </a:lnTo>
                <a:lnTo>
                  <a:pt x="3469" y="48"/>
                </a:lnTo>
                <a:close/>
                <a:moveTo>
                  <a:pt x="3357" y="48"/>
                </a:moveTo>
                <a:lnTo>
                  <a:pt x="3356" y="53"/>
                </a:lnTo>
                <a:lnTo>
                  <a:pt x="3358" y="57"/>
                </a:lnTo>
                <a:lnTo>
                  <a:pt x="3359" y="57"/>
                </a:lnTo>
                <a:lnTo>
                  <a:pt x="3357" y="52"/>
                </a:lnTo>
                <a:lnTo>
                  <a:pt x="3360" y="50"/>
                </a:lnTo>
                <a:lnTo>
                  <a:pt x="3357" y="50"/>
                </a:lnTo>
                <a:lnTo>
                  <a:pt x="3357" y="48"/>
                </a:lnTo>
                <a:close/>
                <a:moveTo>
                  <a:pt x="3356" y="53"/>
                </a:moveTo>
                <a:lnTo>
                  <a:pt x="3355" y="56"/>
                </a:lnTo>
                <a:lnTo>
                  <a:pt x="3358" y="57"/>
                </a:lnTo>
                <a:lnTo>
                  <a:pt x="3356" y="53"/>
                </a:lnTo>
                <a:close/>
                <a:moveTo>
                  <a:pt x="3480" y="48"/>
                </a:moveTo>
                <a:lnTo>
                  <a:pt x="3480" y="53"/>
                </a:lnTo>
                <a:lnTo>
                  <a:pt x="3484" y="56"/>
                </a:lnTo>
                <a:lnTo>
                  <a:pt x="3480" y="48"/>
                </a:lnTo>
                <a:close/>
                <a:moveTo>
                  <a:pt x="3442" y="46"/>
                </a:moveTo>
                <a:lnTo>
                  <a:pt x="3435" y="46"/>
                </a:lnTo>
                <a:lnTo>
                  <a:pt x="3431" y="54"/>
                </a:lnTo>
                <a:lnTo>
                  <a:pt x="3437" y="56"/>
                </a:lnTo>
                <a:lnTo>
                  <a:pt x="3441" y="48"/>
                </a:lnTo>
                <a:lnTo>
                  <a:pt x="3442" y="46"/>
                </a:lnTo>
                <a:close/>
                <a:moveTo>
                  <a:pt x="3463" y="46"/>
                </a:moveTo>
                <a:lnTo>
                  <a:pt x="3460" y="56"/>
                </a:lnTo>
                <a:lnTo>
                  <a:pt x="3464" y="47"/>
                </a:lnTo>
                <a:lnTo>
                  <a:pt x="3464" y="46"/>
                </a:lnTo>
                <a:lnTo>
                  <a:pt x="3463" y="46"/>
                </a:lnTo>
                <a:close/>
                <a:moveTo>
                  <a:pt x="3497" y="38"/>
                </a:moveTo>
                <a:lnTo>
                  <a:pt x="3494" y="38"/>
                </a:lnTo>
                <a:lnTo>
                  <a:pt x="3494" y="48"/>
                </a:lnTo>
                <a:lnTo>
                  <a:pt x="3499" y="56"/>
                </a:lnTo>
                <a:lnTo>
                  <a:pt x="3507" y="52"/>
                </a:lnTo>
                <a:lnTo>
                  <a:pt x="3502" y="44"/>
                </a:lnTo>
                <a:lnTo>
                  <a:pt x="3503" y="44"/>
                </a:lnTo>
                <a:lnTo>
                  <a:pt x="3502" y="43"/>
                </a:lnTo>
                <a:lnTo>
                  <a:pt x="3497" y="38"/>
                </a:lnTo>
                <a:close/>
                <a:moveTo>
                  <a:pt x="3466" y="47"/>
                </a:moveTo>
                <a:lnTo>
                  <a:pt x="3464" y="49"/>
                </a:lnTo>
                <a:lnTo>
                  <a:pt x="3464" y="50"/>
                </a:lnTo>
                <a:lnTo>
                  <a:pt x="3465" y="53"/>
                </a:lnTo>
                <a:lnTo>
                  <a:pt x="3467" y="55"/>
                </a:lnTo>
                <a:lnTo>
                  <a:pt x="3469" y="48"/>
                </a:lnTo>
                <a:lnTo>
                  <a:pt x="3466" y="47"/>
                </a:lnTo>
                <a:close/>
                <a:moveTo>
                  <a:pt x="3370" y="52"/>
                </a:moveTo>
                <a:lnTo>
                  <a:pt x="3367" y="52"/>
                </a:lnTo>
                <a:lnTo>
                  <a:pt x="3377" y="54"/>
                </a:lnTo>
                <a:lnTo>
                  <a:pt x="3370" y="52"/>
                </a:lnTo>
                <a:close/>
                <a:moveTo>
                  <a:pt x="3377" y="52"/>
                </a:moveTo>
                <a:lnTo>
                  <a:pt x="3370" y="52"/>
                </a:lnTo>
                <a:lnTo>
                  <a:pt x="3377" y="54"/>
                </a:lnTo>
                <a:lnTo>
                  <a:pt x="3377" y="52"/>
                </a:lnTo>
                <a:close/>
                <a:moveTo>
                  <a:pt x="3435" y="34"/>
                </a:moveTo>
                <a:lnTo>
                  <a:pt x="3425" y="50"/>
                </a:lnTo>
                <a:lnTo>
                  <a:pt x="3430" y="54"/>
                </a:lnTo>
                <a:lnTo>
                  <a:pt x="3435" y="45"/>
                </a:lnTo>
                <a:lnTo>
                  <a:pt x="3439" y="36"/>
                </a:lnTo>
                <a:lnTo>
                  <a:pt x="3440" y="36"/>
                </a:lnTo>
                <a:lnTo>
                  <a:pt x="3435" y="34"/>
                </a:lnTo>
                <a:close/>
                <a:moveTo>
                  <a:pt x="3433" y="49"/>
                </a:moveTo>
                <a:lnTo>
                  <a:pt x="3430" y="54"/>
                </a:lnTo>
                <a:lnTo>
                  <a:pt x="3431" y="54"/>
                </a:lnTo>
                <a:lnTo>
                  <a:pt x="3433" y="49"/>
                </a:lnTo>
                <a:close/>
                <a:moveTo>
                  <a:pt x="3435" y="46"/>
                </a:moveTo>
                <a:lnTo>
                  <a:pt x="3433" y="49"/>
                </a:lnTo>
                <a:lnTo>
                  <a:pt x="3431" y="54"/>
                </a:lnTo>
                <a:lnTo>
                  <a:pt x="3435" y="46"/>
                </a:lnTo>
                <a:close/>
                <a:moveTo>
                  <a:pt x="3457" y="44"/>
                </a:moveTo>
                <a:lnTo>
                  <a:pt x="3455" y="47"/>
                </a:lnTo>
                <a:lnTo>
                  <a:pt x="3453" y="54"/>
                </a:lnTo>
                <a:lnTo>
                  <a:pt x="3457" y="44"/>
                </a:lnTo>
                <a:close/>
                <a:moveTo>
                  <a:pt x="3457" y="44"/>
                </a:moveTo>
                <a:lnTo>
                  <a:pt x="3453" y="54"/>
                </a:lnTo>
                <a:lnTo>
                  <a:pt x="3461" y="54"/>
                </a:lnTo>
                <a:lnTo>
                  <a:pt x="3463" y="46"/>
                </a:lnTo>
                <a:lnTo>
                  <a:pt x="3464" y="46"/>
                </a:lnTo>
                <a:lnTo>
                  <a:pt x="3457" y="44"/>
                </a:lnTo>
                <a:close/>
                <a:moveTo>
                  <a:pt x="3533" y="51"/>
                </a:moveTo>
                <a:lnTo>
                  <a:pt x="3527" y="52"/>
                </a:lnTo>
                <a:lnTo>
                  <a:pt x="3527" y="54"/>
                </a:lnTo>
                <a:lnTo>
                  <a:pt x="3533" y="51"/>
                </a:lnTo>
                <a:close/>
                <a:moveTo>
                  <a:pt x="3536" y="50"/>
                </a:moveTo>
                <a:lnTo>
                  <a:pt x="3533" y="51"/>
                </a:lnTo>
                <a:lnTo>
                  <a:pt x="3527" y="54"/>
                </a:lnTo>
                <a:lnTo>
                  <a:pt x="3536" y="50"/>
                </a:lnTo>
                <a:close/>
                <a:moveTo>
                  <a:pt x="3545" y="46"/>
                </a:moveTo>
                <a:lnTo>
                  <a:pt x="3544" y="46"/>
                </a:lnTo>
                <a:lnTo>
                  <a:pt x="3539" y="54"/>
                </a:lnTo>
                <a:lnTo>
                  <a:pt x="3548" y="48"/>
                </a:lnTo>
                <a:lnTo>
                  <a:pt x="3545" y="46"/>
                </a:lnTo>
                <a:close/>
                <a:moveTo>
                  <a:pt x="3356" y="52"/>
                </a:moveTo>
                <a:lnTo>
                  <a:pt x="3355" y="52"/>
                </a:lnTo>
                <a:lnTo>
                  <a:pt x="3356" y="53"/>
                </a:lnTo>
                <a:lnTo>
                  <a:pt x="3356" y="52"/>
                </a:lnTo>
                <a:close/>
                <a:moveTo>
                  <a:pt x="3464" y="50"/>
                </a:moveTo>
                <a:lnTo>
                  <a:pt x="3463" y="52"/>
                </a:lnTo>
                <a:lnTo>
                  <a:pt x="3465" y="53"/>
                </a:lnTo>
                <a:lnTo>
                  <a:pt x="3464" y="50"/>
                </a:lnTo>
                <a:close/>
                <a:moveTo>
                  <a:pt x="3476" y="40"/>
                </a:moveTo>
                <a:lnTo>
                  <a:pt x="3472" y="42"/>
                </a:lnTo>
                <a:lnTo>
                  <a:pt x="3476" y="50"/>
                </a:lnTo>
                <a:lnTo>
                  <a:pt x="3480" y="53"/>
                </a:lnTo>
                <a:lnTo>
                  <a:pt x="3480" y="48"/>
                </a:lnTo>
                <a:lnTo>
                  <a:pt x="3476" y="40"/>
                </a:lnTo>
                <a:close/>
                <a:moveTo>
                  <a:pt x="3378" y="47"/>
                </a:moveTo>
                <a:lnTo>
                  <a:pt x="3377" y="48"/>
                </a:lnTo>
                <a:lnTo>
                  <a:pt x="3357" y="48"/>
                </a:lnTo>
                <a:lnTo>
                  <a:pt x="3367" y="51"/>
                </a:lnTo>
                <a:lnTo>
                  <a:pt x="3377" y="52"/>
                </a:lnTo>
                <a:lnTo>
                  <a:pt x="3378" y="47"/>
                </a:lnTo>
                <a:close/>
                <a:moveTo>
                  <a:pt x="3502" y="44"/>
                </a:moveTo>
                <a:lnTo>
                  <a:pt x="3507" y="52"/>
                </a:lnTo>
                <a:lnTo>
                  <a:pt x="3503" y="45"/>
                </a:lnTo>
                <a:lnTo>
                  <a:pt x="3502" y="44"/>
                </a:lnTo>
                <a:close/>
                <a:moveTo>
                  <a:pt x="3503" y="45"/>
                </a:moveTo>
                <a:lnTo>
                  <a:pt x="3507" y="52"/>
                </a:lnTo>
                <a:lnTo>
                  <a:pt x="3508" y="50"/>
                </a:lnTo>
                <a:lnTo>
                  <a:pt x="3510" y="50"/>
                </a:lnTo>
                <a:lnTo>
                  <a:pt x="3503" y="45"/>
                </a:lnTo>
                <a:close/>
                <a:moveTo>
                  <a:pt x="3522" y="38"/>
                </a:moveTo>
                <a:lnTo>
                  <a:pt x="3522" y="38"/>
                </a:lnTo>
                <a:lnTo>
                  <a:pt x="3527" y="52"/>
                </a:lnTo>
                <a:lnTo>
                  <a:pt x="3536" y="49"/>
                </a:lnTo>
                <a:lnTo>
                  <a:pt x="3545" y="44"/>
                </a:lnTo>
                <a:lnTo>
                  <a:pt x="3543" y="38"/>
                </a:lnTo>
                <a:lnTo>
                  <a:pt x="3522" y="38"/>
                </a:lnTo>
                <a:close/>
                <a:moveTo>
                  <a:pt x="3452" y="42"/>
                </a:moveTo>
                <a:lnTo>
                  <a:pt x="3448" y="51"/>
                </a:lnTo>
                <a:lnTo>
                  <a:pt x="3452" y="43"/>
                </a:lnTo>
                <a:lnTo>
                  <a:pt x="3452" y="42"/>
                </a:lnTo>
                <a:close/>
                <a:moveTo>
                  <a:pt x="3364" y="50"/>
                </a:moveTo>
                <a:lnTo>
                  <a:pt x="3361" y="50"/>
                </a:lnTo>
                <a:lnTo>
                  <a:pt x="3367" y="51"/>
                </a:lnTo>
                <a:lnTo>
                  <a:pt x="3364" y="50"/>
                </a:lnTo>
                <a:close/>
                <a:moveTo>
                  <a:pt x="3544" y="46"/>
                </a:moveTo>
                <a:lnTo>
                  <a:pt x="3536" y="49"/>
                </a:lnTo>
                <a:lnTo>
                  <a:pt x="3533" y="51"/>
                </a:lnTo>
                <a:lnTo>
                  <a:pt x="3536" y="50"/>
                </a:lnTo>
                <a:lnTo>
                  <a:pt x="3542" y="50"/>
                </a:lnTo>
                <a:lnTo>
                  <a:pt x="3544" y="46"/>
                </a:lnTo>
                <a:close/>
                <a:moveTo>
                  <a:pt x="3361" y="50"/>
                </a:moveTo>
                <a:lnTo>
                  <a:pt x="3360" y="50"/>
                </a:lnTo>
                <a:lnTo>
                  <a:pt x="3361" y="50"/>
                </a:lnTo>
                <a:close/>
                <a:moveTo>
                  <a:pt x="3357" y="48"/>
                </a:moveTo>
                <a:lnTo>
                  <a:pt x="3357" y="48"/>
                </a:lnTo>
                <a:lnTo>
                  <a:pt x="3357" y="50"/>
                </a:lnTo>
                <a:lnTo>
                  <a:pt x="3360" y="50"/>
                </a:lnTo>
                <a:lnTo>
                  <a:pt x="3361" y="50"/>
                </a:lnTo>
                <a:lnTo>
                  <a:pt x="3364" y="50"/>
                </a:lnTo>
                <a:lnTo>
                  <a:pt x="3357" y="48"/>
                </a:lnTo>
                <a:close/>
                <a:moveTo>
                  <a:pt x="3551" y="50"/>
                </a:moveTo>
                <a:lnTo>
                  <a:pt x="3550" y="50"/>
                </a:lnTo>
                <a:lnTo>
                  <a:pt x="3551" y="50"/>
                </a:lnTo>
                <a:close/>
                <a:moveTo>
                  <a:pt x="3425" y="50"/>
                </a:moveTo>
                <a:lnTo>
                  <a:pt x="3425" y="50"/>
                </a:lnTo>
                <a:close/>
                <a:moveTo>
                  <a:pt x="3430" y="42"/>
                </a:moveTo>
                <a:lnTo>
                  <a:pt x="3425" y="50"/>
                </a:lnTo>
                <a:lnTo>
                  <a:pt x="3430" y="42"/>
                </a:lnTo>
                <a:close/>
                <a:moveTo>
                  <a:pt x="3472" y="42"/>
                </a:moveTo>
                <a:lnTo>
                  <a:pt x="3469" y="42"/>
                </a:lnTo>
                <a:lnTo>
                  <a:pt x="3468" y="44"/>
                </a:lnTo>
                <a:lnTo>
                  <a:pt x="3476" y="50"/>
                </a:lnTo>
                <a:lnTo>
                  <a:pt x="3472" y="42"/>
                </a:lnTo>
                <a:close/>
                <a:moveTo>
                  <a:pt x="3507" y="34"/>
                </a:moveTo>
                <a:lnTo>
                  <a:pt x="3497" y="34"/>
                </a:lnTo>
                <a:lnTo>
                  <a:pt x="3502" y="43"/>
                </a:lnTo>
                <a:lnTo>
                  <a:pt x="3510" y="50"/>
                </a:lnTo>
                <a:lnTo>
                  <a:pt x="3517" y="42"/>
                </a:lnTo>
                <a:lnTo>
                  <a:pt x="3510" y="36"/>
                </a:lnTo>
                <a:lnTo>
                  <a:pt x="3509" y="36"/>
                </a:lnTo>
                <a:lnTo>
                  <a:pt x="3507" y="34"/>
                </a:lnTo>
                <a:close/>
                <a:moveTo>
                  <a:pt x="3427" y="28"/>
                </a:moveTo>
                <a:lnTo>
                  <a:pt x="3417" y="46"/>
                </a:lnTo>
                <a:lnTo>
                  <a:pt x="3425" y="50"/>
                </a:lnTo>
                <a:lnTo>
                  <a:pt x="3430" y="42"/>
                </a:lnTo>
                <a:lnTo>
                  <a:pt x="3433" y="38"/>
                </a:lnTo>
                <a:lnTo>
                  <a:pt x="3422" y="38"/>
                </a:lnTo>
                <a:lnTo>
                  <a:pt x="3427" y="28"/>
                </a:lnTo>
                <a:close/>
                <a:moveTo>
                  <a:pt x="3465" y="48"/>
                </a:moveTo>
                <a:lnTo>
                  <a:pt x="3464" y="48"/>
                </a:lnTo>
                <a:lnTo>
                  <a:pt x="3464" y="50"/>
                </a:lnTo>
                <a:lnTo>
                  <a:pt x="3465" y="48"/>
                </a:lnTo>
                <a:close/>
                <a:moveTo>
                  <a:pt x="3440" y="36"/>
                </a:moveTo>
                <a:lnTo>
                  <a:pt x="3435" y="45"/>
                </a:lnTo>
                <a:lnTo>
                  <a:pt x="3433" y="49"/>
                </a:lnTo>
                <a:lnTo>
                  <a:pt x="3435" y="46"/>
                </a:lnTo>
                <a:lnTo>
                  <a:pt x="3442" y="46"/>
                </a:lnTo>
                <a:lnTo>
                  <a:pt x="3444" y="39"/>
                </a:lnTo>
                <a:lnTo>
                  <a:pt x="3440" y="36"/>
                </a:lnTo>
                <a:close/>
                <a:moveTo>
                  <a:pt x="3545" y="44"/>
                </a:moveTo>
                <a:lnTo>
                  <a:pt x="3536" y="49"/>
                </a:lnTo>
                <a:lnTo>
                  <a:pt x="3544" y="46"/>
                </a:lnTo>
                <a:lnTo>
                  <a:pt x="3545" y="46"/>
                </a:lnTo>
                <a:lnTo>
                  <a:pt x="3545" y="44"/>
                </a:lnTo>
                <a:close/>
                <a:moveTo>
                  <a:pt x="3358" y="42"/>
                </a:moveTo>
                <a:lnTo>
                  <a:pt x="3357" y="48"/>
                </a:lnTo>
                <a:lnTo>
                  <a:pt x="3377" y="48"/>
                </a:lnTo>
                <a:lnTo>
                  <a:pt x="3370" y="44"/>
                </a:lnTo>
                <a:lnTo>
                  <a:pt x="3368" y="44"/>
                </a:lnTo>
                <a:lnTo>
                  <a:pt x="3358" y="42"/>
                </a:lnTo>
                <a:close/>
                <a:moveTo>
                  <a:pt x="3469" y="48"/>
                </a:moveTo>
                <a:lnTo>
                  <a:pt x="3469" y="48"/>
                </a:lnTo>
                <a:close/>
                <a:moveTo>
                  <a:pt x="3545" y="44"/>
                </a:moveTo>
                <a:lnTo>
                  <a:pt x="3545" y="46"/>
                </a:lnTo>
                <a:lnTo>
                  <a:pt x="3548" y="48"/>
                </a:lnTo>
                <a:lnTo>
                  <a:pt x="3545" y="44"/>
                </a:lnTo>
                <a:close/>
                <a:moveTo>
                  <a:pt x="3368" y="43"/>
                </a:moveTo>
                <a:lnTo>
                  <a:pt x="3377" y="48"/>
                </a:lnTo>
                <a:lnTo>
                  <a:pt x="3378" y="47"/>
                </a:lnTo>
                <a:lnTo>
                  <a:pt x="3378" y="44"/>
                </a:lnTo>
                <a:lnTo>
                  <a:pt x="3368" y="43"/>
                </a:lnTo>
                <a:close/>
                <a:moveTo>
                  <a:pt x="3480" y="38"/>
                </a:moveTo>
                <a:lnTo>
                  <a:pt x="3477" y="38"/>
                </a:lnTo>
                <a:lnTo>
                  <a:pt x="3476" y="40"/>
                </a:lnTo>
                <a:lnTo>
                  <a:pt x="3480" y="48"/>
                </a:lnTo>
                <a:lnTo>
                  <a:pt x="3480" y="38"/>
                </a:lnTo>
                <a:close/>
                <a:moveTo>
                  <a:pt x="3495" y="35"/>
                </a:moveTo>
                <a:lnTo>
                  <a:pt x="3489" y="40"/>
                </a:lnTo>
                <a:lnTo>
                  <a:pt x="3494" y="48"/>
                </a:lnTo>
                <a:lnTo>
                  <a:pt x="3494" y="38"/>
                </a:lnTo>
                <a:lnTo>
                  <a:pt x="3497" y="38"/>
                </a:lnTo>
                <a:lnTo>
                  <a:pt x="3494" y="36"/>
                </a:lnTo>
                <a:lnTo>
                  <a:pt x="3495" y="35"/>
                </a:lnTo>
                <a:close/>
                <a:moveTo>
                  <a:pt x="3444" y="39"/>
                </a:moveTo>
                <a:lnTo>
                  <a:pt x="3441" y="48"/>
                </a:lnTo>
                <a:lnTo>
                  <a:pt x="3445" y="40"/>
                </a:lnTo>
                <a:lnTo>
                  <a:pt x="3444" y="39"/>
                </a:lnTo>
                <a:close/>
                <a:moveTo>
                  <a:pt x="3457" y="44"/>
                </a:moveTo>
                <a:lnTo>
                  <a:pt x="3457" y="44"/>
                </a:lnTo>
                <a:lnTo>
                  <a:pt x="3455" y="47"/>
                </a:lnTo>
                <a:lnTo>
                  <a:pt x="3457" y="44"/>
                </a:lnTo>
                <a:close/>
                <a:moveTo>
                  <a:pt x="3362" y="32"/>
                </a:moveTo>
                <a:lnTo>
                  <a:pt x="3359" y="38"/>
                </a:lnTo>
                <a:lnTo>
                  <a:pt x="3368" y="43"/>
                </a:lnTo>
                <a:lnTo>
                  <a:pt x="3378" y="44"/>
                </a:lnTo>
                <a:lnTo>
                  <a:pt x="3378" y="47"/>
                </a:lnTo>
                <a:lnTo>
                  <a:pt x="3380" y="44"/>
                </a:lnTo>
                <a:lnTo>
                  <a:pt x="3379" y="44"/>
                </a:lnTo>
                <a:lnTo>
                  <a:pt x="3371" y="38"/>
                </a:lnTo>
                <a:lnTo>
                  <a:pt x="3362" y="32"/>
                </a:lnTo>
                <a:close/>
                <a:moveTo>
                  <a:pt x="3545" y="46"/>
                </a:moveTo>
                <a:lnTo>
                  <a:pt x="3544" y="46"/>
                </a:lnTo>
                <a:lnTo>
                  <a:pt x="3545" y="46"/>
                </a:lnTo>
                <a:close/>
                <a:moveTo>
                  <a:pt x="3464" y="46"/>
                </a:moveTo>
                <a:lnTo>
                  <a:pt x="3463" y="46"/>
                </a:lnTo>
                <a:lnTo>
                  <a:pt x="3464" y="46"/>
                </a:lnTo>
                <a:close/>
                <a:moveTo>
                  <a:pt x="3545" y="46"/>
                </a:moveTo>
                <a:lnTo>
                  <a:pt x="3545" y="46"/>
                </a:lnTo>
                <a:close/>
                <a:moveTo>
                  <a:pt x="3419" y="24"/>
                </a:moveTo>
                <a:lnTo>
                  <a:pt x="3414" y="32"/>
                </a:lnTo>
                <a:lnTo>
                  <a:pt x="3410" y="41"/>
                </a:lnTo>
                <a:lnTo>
                  <a:pt x="3417" y="46"/>
                </a:lnTo>
                <a:lnTo>
                  <a:pt x="3427" y="28"/>
                </a:lnTo>
                <a:lnTo>
                  <a:pt x="3419" y="24"/>
                </a:lnTo>
                <a:close/>
                <a:moveTo>
                  <a:pt x="3439" y="36"/>
                </a:moveTo>
                <a:lnTo>
                  <a:pt x="3435" y="45"/>
                </a:lnTo>
                <a:lnTo>
                  <a:pt x="3440" y="36"/>
                </a:lnTo>
                <a:lnTo>
                  <a:pt x="3439" y="36"/>
                </a:lnTo>
                <a:close/>
                <a:moveTo>
                  <a:pt x="3503" y="44"/>
                </a:moveTo>
                <a:lnTo>
                  <a:pt x="3502" y="44"/>
                </a:lnTo>
                <a:lnTo>
                  <a:pt x="3503" y="45"/>
                </a:lnTo>
                <a:lnTo>
                  <a:pt x="3503" y="44"/>
                </a:lnTo>
                <a:close/>
                <a:moveTo>
                  <a:pt x="3545" y="44"/>
                </a:moveTo>
                <a:lnTo>
                  <a:pt x="3545" y="44"/>
                </a:lnTo>
                <a:close/>
                <a:moveTo>
                  <a:pt x="3358" y="42"/>
                </a:moveTo>
                <a:lnTo>
                  <a:pt x="3368" y="44"/>
                </a:lnTo>
                <a:lnTo>
                  <a:pt x="3366" y="43"/>
                </a:lnTo>
                <a:lnTo>
                  <a:pt x="3358" y="42"/>
                </a:lnTo>
                <a:close/>
                <a:moveTo>
                  <a:pt x="3366" y="43"/>
                </a:moveTo>
                <a:lnTo>
                  <a:pt x="3368" y="44"/>
                </a:lnTo>
                <a:lnTo>
                  <a:pt x="3370" y="44"/>
                </a:lnTo>
                <a:lnTo>
                  <a:pt x="3368" y="43"/>
                </a:lnTo>
                <a:lnTo>
                  <a:pt x="3366" y="43"/>
                </a:lnTo>
                <a:close/>
                <a:moveTo>
                  <a:pt x="3371" y="38"/>
                </a:moveTo>
                <a:lnTo>
                  <a:pt x="3379" y="44"/>
                </a:lnTo>
                <a:lnTo>
                  <a:pt x="3371" y="38"/>
                </a:lnTo>
                <a:close/>
                <a:moveTo>
                  <a:pt x="3379" y="44"/>
                </a:moveTo>
                <a:lnTo>
                  <a:pt x="3379" y="44"/>
                </a:lnTo>
                <a:lnTo>
                  <a:pt x="3380" y="44"/>
                </a:lnTo>
                <a:lnTo>
                  <a:pt x="3379" y="44"/>
                </a:lnTo>
                <a:close/>
                <a:moveTo>
                  <a:pt x="3367" y="26"/>
                </a:moveTo>
                <a:lnTo>
                  <a:pt x="3363" y="32"/>
                </a:lnTo>
                <a:lnTo>
                  <a:pt x="3371" y="38"/>
                </a:lnTo>
                <a:lnTo>
                  <a:pt x="3379" y="44"/>
                </a:lnTo>
                <a:lnTo>
                  <a:pt x="3383" y="40"/>
                </a:lnTo>
                <a:lnTo>
                  <a:pt x="3382" y="40"/>
                </a:lnTo>
                <a:lnTo>
                  <a:pt x="3376" y="34"/>
                </a:lnTo>
                <a:lnTo>
                  <a:pt x="3375" y="34"/>
                </a:lnTo>
                <a:lnTo>
                  <a:pt x="3367" y="26"/>
                </a:lnTo>
                <a:close/>
                <a:moveTo>
                  <a:pt x="3497" y="34"/>
                </a:moveTo>
                <a:lnTo>
                  <a:pt x="3495" y="35"/>
                </a:lnTo>
                <a:lnTo>
                  <a:pt x="3494" y="36"/>
                </a:lnTo>
                <a:lnTo>
                  <a:pt x="3502" y="43"/>
                </a:lnTo>
                <a:lnTo>
                  <a:pt x="3497" y="34"/>
                </a:lnTo>
                <a:close/>
                <a:moveTo>
                  <a:pt x="3359" y="38"/>
                </a:moveTo>
                <a:lnTo>
                  <a:pt x="3359" y="40"/>
                </a:lnTo>
                <a:lnTo>
                  <a:pt x="3358" y="40"/>
                </a:lnTo>
                <a:lnTo>
                  <a:pt x="3358" y="42"/>
                </a:lnTo>
                <a:lnTo>
                  <a:pt x="3366" y="43"/>
                </a:lnTo>
                <a:lnTo>
                  <a:pt x="3359" y="38"/>
                </a:lnTo>
                <a:close/>
                <a:moveTo>
                  <a:pt x="3452" y="42"/>
                </a:moveTo>
                <a:lnTo>
                  <a:pt x="3452" y="42"/>
                </a:lnTo>
                <a:close/>
                <a:moveTo>
                  <a:pt x="3409" y="18"/>
                </a:moveTo>
                <a:lnTo>
                  <a:pt x="3409" y="19"/>
                </a:lnTo>
                <a:lnTo>
                  <a:pt x="3410" y="20"/>
                </a:lnTo>
                <a:lnTo>
                  <a:pt x="3408" y="24"/>
                </a:lnTo>
                <a:lnTo>
                  <a:pt x="3407" y="26"/>
                </a:lnTo>
                <a:lnTo>
                  <a:pt x="3406" y="28"/>
                </a:lnTo>
                <a:lnTo>
                  <a:pt x="3405" y="28"/>
                </a:lnTo>
                <a:lnTo>
                  <a:pt x="3401" y="38"/>
                </a:lnTo>
                <a:lnTo>
                  <a:pt x="3410" y="42"/>
                </a:lnTo>
                <a:lnTo>
                  <a:pt x="3410" y="41"/>
                </a:lnTo>
                <a:lnTo>
                  <a:pt x="3409" y="40"/>
                </a:lnTo>
                <a:lnTo>
                  <a:pt x="3414" y="32"/>
                </a:lnTo>
                <a:lnTo>
                  <a:pt x="3416" y="28"/>
                </a:lnTo>
                <a:lnTo>
                  <a:pt x="3406" y="28"/>
                </a:lnTo>
                <a:lnTo>
                  <a:pt x="3405" y="28"/>
                </a:lnTo>
                <a:lnTo>
                  <a:pt x="3416" y="28"/>
                </a:lnTo>
                <a:lnTo>
                  <a:pt x="3418" y="22"/>
                </a:lnTo>
                <a:lnTo>
                  <a:pt x="3409" y="18"/>
                </a:lnTo>
                <a:close/>
                <a:moveTo>
                  <a:pt x="3435" y="34"/>
                </a:moveTo>
                <a:lnTo>
                  <a:pt x="3430" y="42"/>
                </a:lnTo>
                <a:lnTo>
                  <a:pt x="3435" y="34"/>
                </a:lnTo>
                <a:close/>
                <a:moveTo>
                  <a:pt x="3508" y="20"/>
                </a:moveTo>
                <a:lnTo>
                  <a:pt x="3501" y="28"/>
                </a:lnTo>
                <a:lnTo>
                  <a:pt x="3517" y="42"/>
                </a:lnTo>
                <a:lnTo>
                  <a:pt x="3521" y="37"/>
                </a:lnTo>
                <a:lnTo>
                  <a:pt x="3521" y="36"/>
                </a:lnTo>
                <a:lnTo>
                  <a:pt x="3520" y="36"/>
                </a:lnTo>
                <a:lnTo>
                  <a:pt x="3519" y="33"/>
                </a:lnTo>
                <a:lnTo>
                  <a:pt x="3516" y="30"/>
                </a:lnTo>
                <a:lnTo>
                  <a:pt x="3517" y="29"/>
                </a:lnTo>
                <a:lnTo>
                  <a:pt x="3516" y="28"/>
                </a:lnTo>
                <a:lnTo>
                  <a:pt x="3508" y="20"/>
                </a:lnTo>
                <a:close/>
                <a:moveTo>
                  <a:pt x="3414" y="32"/>
                </a:moveTo>
                <a:lnTo>
                  <a:pt x="3409" y="40"/>
                </a:lnTo>
                <a:lnTo>
                  <a:pt x="3410" y="41"/>
                </a:lnTo>
                <a:lnTo>
                  <a:pt x="3414" y="32"/>
                </a:lnTo>
                <a:close/>
                <a:moveTo>
                  <a:pt x="3489" y="40"/>
                </a:moveTo>
                <a:lnTo>
                  <a:pt x="3489" y="40"/>
                </a:lnTo>
                <a:close/>
                <a:moveTo>
                  <a:pt x="3375" y="33"/>
                </a:moveTo>
                <a:lnTo>
                  <a:pt x="3382" y="40"/>
                </a:lnTo>
                <a:lnTo>
                  <a:pt x="3383" y="40"/>
                </a:lnTo>
                <a:lnTo>
                  <a:pt x="3375" y="33"/>
                </a:lnTo>
                <a:close/>
                <a:moveTo>
                  <a:pt x="3383" y="40"/>
                </a:moveTo>
                <a:lnTo>
                  <a:pt x="3382" y="40"/>
                </a:lnTo>
                <a:lnTo>
                  <a:pt x="3383" y="40"/>
                </a:lnTo>
                <a:close/>
                <a:moveTo>
                  <a:pt x="3377" y="16"/>
                </a:moveTo>
                <a:lnTo>
                  <a:pt x="3368" y="26"/>
                </a:lnTo>
                <a:lnTo>
                  <a:pt x="3375" y="33"/>
                </a:lnTo>
                <a:lnTo>
                  <a:pt x="3383" y="40"/>
                </a:lnTo>
                <a:lnTo>
                  <a:pt x="3391" y="31"/>
                </a:lnTo>
                <a:lnTo>
                  <a:pt x="3387" y="28"/>
                </a:lnTo>
                <a:lnTo>
                  <a:pt x="3386" y="25"/>
                </a:lnTo>
                <a:lnTo>
                  <a:pt x="3385" y="24"/>
                </a:lnTo>
                <a:lnTo>
                  <a:pt x="3384" y="24"/>
                </a:lnTo>
                <a:lnTo>
                  <a:pt x="3377" y="16"/>
                </a:lnTo>
                <a:close/>
                <a:moveTo>
                  <a:pt x="3491" y="38"/>
                </a:moveTo>
                <a:lnTo>
                  <a:pt x="3489" y="38"/>
                </a:lnTo>
                <a:lnTo>
                  <a:pt x="3489" y="40"/>
                </a:lnTo>
                <a:lnTo>
                  <a:pt x="3491" y="38"/>
                </a:lnTo>
                <a:close/>
                <a:moveTo>
                  <a:pt x="3405" y="28"/>
                </a:moveTo>
                <a:lnTo>
                  <a:pt x="3400" y="36"/>
                </a:lnTo>
                <a:lnTo>
                  <a:pt x="3401" y="36"/>
                </a:lnTo>
                <a:lnTo>
                  <a:pt x="3401" y="38"/>
                </a:lnTo>
                <a:lnTo>
                  <a:pt x="3405" y="28"/>
                </a:lnTo>
                <a:close/>
                <a:moveTo>
                  <a:pt x="3427" y="28"/>
                </a:moveTo>
                <a:lnTo>
                  <a:pt x="3422" y="38"/>
                </a:lnTo>
                <a:lnTo>
                  <a:pt x="3433" y="38"/>
                </a:lnTo>
                <a:lnTo>
                  <a:pt x="3435" y="34"/>
                </a:lnTo>
                <a:lnTo>
                  <a:pt x="3427" y="28"/>
                </a:lnTo>
                <a:close/>
                <a:moveTo>
                  <a:pt x="3531" y="35"/>
                </a:moveTo>
                <a:lnTo>
                  <a:pt x="3522" y="38"/>
                </a:lnTo>
                <a:lnTo>
                  <a:pt x="3531" y="35"/>
                </a:lnTo>
                <a:close/>
                <a:moveTo>
                  <a:pt x="3540" y="32"/>
                </a:moveTo>
                <a:lnTo>
                  <a:pt x="3531" y="35"/>
                </a:lnTo>
                <a:lnTo>
                  <a:pt x="3522" y="38"/>
                </a:lnTo>
                <a:lnTo>
                  <a:pt x="3543" y="38"/>
                </a:lnTo>
                <a:lnTo>
                  <a:pt x="3542" y="36"/>
                </a:lnTo>
                <a:lnTo>
                  <a:pt x="3531" y="36"/>
                </a:lnTo>
                <a:lnTo>
                  <a:pt x="3540" y="32"/>
                </a:lnTo>
                <a:close/>
                <a:moveTo>
                  <a:pt x="3363" y="32"/>
                </a:moveTo>
                <a:lnTo>
                  <a:pt x="3362" y="32"/>
                </a:lnTo>
                <a:lnTo>
                  <a:pt x="3371" y="38"/>
                </a:lnTo>
                <a:lnTo>
                  <a:pt x="3363" y="32"/>
                </a:lnTo>
                <a:close/>
                <a:moveTo>
                  <a:pt x="3537" y="24"/>
                </a:moveTo>
                <a:lnTo>
                  <a:pt x="3528" y="28"/>
                </a:lnTo>
                <a:lnTo>
                  <a:pt x="3527" y="29"/>
                </a:lnTo>
                <a:lnTo>
                  <a:pt x="3528" y="32"/>
                </a:lnTo>
                <a:lnTo>
                  <a:pt x="3523" y="35"/>
                </a:lnTo>
                <a:lnTo>
                  <a:pt x="3521" y="37"/>
                </a:lnTo>
                <a:lnTo>
                  <a:pt x="3522" y="38"/>
                </a:lnTo>
                <a:lnTo>
                  <a:pt x="3540" y="32"/>
                </a:lnTo>
                <a:lnTo>
                  <a:pt x="3537" y="24"/>
                </a:lnTo>
                <a:close/>
                <a:moveTo>
                  <a:pt x="3523" y="35"/>
                </a:moveTo>
                <a:lnTo>
                  <a:pt x="3521" y="36"/>
                </a:lnTo>
                <a:lnTo>
                  <a:pt x="3521" y="37"/>
                </a:lnTo>
                <a:lnTo>
                  <a:pt x="3523" y="35"/>
                </a:lnTo>
                <a:close/>
                <a:moveTo>
                  <a:pt x="3440" y="36"/>
                </a:moveTo>
                <a:lnTo>
                  <a:pt x="3439" y="36"/>
                </a:lnTo>
                <a:lnTo>
                  <a:pt x="3440" y="36"/>
                </a:lnTo>
                <a:close/>
                <a:moveTo>
                  <a:pt x="3398" y="23"/>
                </a:moveTo>
                <a:lnTo>
                  <a:pt x="3397" y="24"/>
                </a:lnTo>
                <a:lnTo>
                  <a:pt x="3392" y="32"/>
                </a:lnTo>
                <a:lnTo>
                  <a:pt x="3400" y="36"/>
                </a:lnTo>
                <a:lnTo>
                  <a:pt x="3405" y="28"/>
                </a:lnTo>
                <a:lnTo>
                  <a:pt x="3398" y="23"/>
                </a:lnTo>
                <a:close/>
                <a:moveTo>
                  <a:pt x="3501" y="28"/>
                </a:moveTo>
                <a:lnTo>
                  <a:pt x="3509" y="36"/>
                </a:lnTo>
                <a:lnTo>
                  <a:pt x="3510" y="36"/>
                </a:lnTo>
                <a:lnTo>
                  <a:pt x="3501" y="28"/>
                </a:lnTo>
                <a:close/>
                <a:moveTo>
                  <a:pt x="3519" y="33"/>
                </a:moveTo>
                <a:lnTo>
                  <a:pt x="3520" y="36"/>
                </a:lnTo>
                <a:lnTo>
                  <a:pt x="3521" y="36"/>
                </a:lnTo>
                <a:lnTo>
                  <a:pt x="3519" y="33"/>
                </a:lnTo>
                <a:close/>
                <a:moveTo>
                  <a:pt x="3521" y="36"/>
                </a:moveTo>
                <a:lnTo>
                  <a:pt x="3520" y="36"/>
                </a:lnTo>
                <a:lnTo>
                  <a:pt x="3521" y="36"/>
                </a:lnTo>
                <a:close/>
                <a:moveTo>
                  <a:pt x="3540" y="32"/>
                </a:moveTo>
                <a:lnTo>
                  <a:pt x="3540" y="32"/>
                </a:lnTo>
                <a:lnTo>
                  <a:pt x="3531" y="36"/>
                </a:lnTo>
                <a:lnTo>
                  <a:pt x="3540" y="32"/>
                </a:lnTo>
                <a:close/>
                <a:moveTo>
                  <a:pt x="3540" y="32"/>
                </a:moveTo>
                <a:lnTo>
                  <a:pt x="3531" y="36"/>
                </a:lnTo>
                <a:lnTo>
                  <a:pt x="3542" y="36"/>
                </a:lnTo>
                <a:lnTo>
                  <a:pt x="3540" y="32"/>
                </a:lnTo>
                <a:close/>
                <a:moveTo>
                  <a:pt x="3522" y="33"/>
                </a:moveTo>
                <a:lnTo>
                  <a:pt x="3520" y="34"/>
                </a:lnTo>
                <a:lnTo>
                  <a:pt x="3521" y="36"/>
                </a:lnTo>
                <a:lnTo>
                  <a:pt x="3523" y="35"/>
                </a:lnTo>
                <a:lnTo>
                  <a:pt x="3524" y="34"/>
                </a:lnTo>
                <a:lnTo>
                  <a:pt x="3520" y="34"/>
                </a:lnTo>
                <a:lnTo>
                  <a:pt x="3519" y="33"/>
                </a:lnTo>
                <a:lnTo>
                  <a:pt x="3523" y="33"/>
                </a:lnTo>
                <a:lnTo>
                  <a:pt x="3522" y="33"/>
                </a:lnTo>
                <a:close/>
                <a:moveTo>
                  <a:pt x="3501" y="28"/>
                </a:moveTo>
                <a:lnTo>
                  <a:pt x="3495" y="35"/>
                </a:lnTo>
                <a:lnTo>
                  <a:pt x="3497" y="34"/>
                </a:lnTo>
                <a:lnTo>
                  <a:pt x="3507" y="34"/>
                </a:lnTo>
                <a:lnTo>
                  <a:pt x="3501" y="28"/>
                </a:lnTo>
                <a:close/>
                <a:moveTo>
                  <a:pt x="3527" y="29"/>
                </a:moveTo>
                <a:lnTo>
                  <a:pt x="3522" y="33"/>
                </a:lnTo>
                <a:lnTo>
                  <a:pt x="3524" y="34"/>
                </a:lnTo>
                <a:lnTo>
                  <a:pt x="3523" y="35"/>
                </a:lnTo>
                <a:lnTo>
                  <a:pt x="3528" y="32"/>
                </a:lnTo>
                <a:lnTo>
                  <a:pt x="3527" y="29"/>
                </a:lnTo>
                <a:close/>
                <a:moveTo>
                  <a:pt x="3435" y="34"/>
                </a:moveTo>
                <a:lnTo>
                  <a:pt x="3435" y="34"/>
                </a:lnTo>
                <a:close/>
                <a:moveTo>
                  <a:pt x="3367" y="26"/>
                </a:moveTo>
                <a:lnTo>
                  <a:pt x="3375" y="34"/>
                </a:lnTo>
                <a:lnTo>
                  <a:pt x="3369" y="28"/>
                </a:lnTo>
                <a:lnTo>
                  <a:pt x="3367" y="26"/>
                </a:lnTo>
                <a:close/>
                <a:moveTo>
                  <a:pt x="3369" y="28"/>
                </a:moveTo>
                <a:lnTo>
                  <a:pt x="3375" y="34"/>
                </a:lnTo>
                <a:lnTo>
                  <a:pt x="3376" y="34"/>
                </a:lnTo>
                <a:lnTo>
                  <a:pt x="3375" y="33"/>
                </a:lnTo>
                <a:lnTo>
                  <a:pt x="3369" y="28"/>
                </a:lnTo>
                <a:close/>
                <a:moveTo>
                  <a:pt x="3521" y="31"/>
                </a:moveTo>
                <a:lnTo>
                  <a:pt x="3519" y="32"/>
                </a:lnTo>
                <a:lnTo>
                  <a:pt x="3519" y="33"/>
                </a:lnTo>
                <a:lnTo>
                  <a:pt x="3520" y="34"/>
                </a:lnTo>
                <a:lnTo>
                  <a:pt x="3522" y="33"/>
                </a:lnTo>
                <a:lnTo>
                  <a:pt x="3521" y="31"/>
                </a:lnTo>
                <a:close/>
                <a:moveTo>
                  <a:pt x="3518" y="29"/>
                </a:moveTo>
                <a:lnTo>
                  <a:pt x="3517" y="29"/>
                </a:lnTo>
                <a:lnTo>
                  <a:pt x="3519" y="33"/>
                </a:lnTo>
                <a:lnTo>
                  <a:pt x="3519" y="32"/>
                </a:lnTo>
                <a:lnTo>
                  <a:pt x="3521" y="31"/>
                </a:lnTo>
                <a:lnTo>
                  <a:pt x="3518" y="29"/>
                </a:lnTo>
                <a:close/>
                <a:moveTo>
                  <a:pt x="3527" y="29"/>
                </a:moveTo>
                <a:lnTo>
                  <a:pt x="3521" y="31"/>
                </a:lnTo>
                <a:lnTo>
                  <a:pt x="3522" y="33"/>
                </a:lnTo>
                <a:lnTo>
                  <a:pt x="3527" y="29"/>
                </a:lnTo>
                <a:close/>
                <a:moveTo>
                  <a:pt x="3517" y="29"/>
                </a:moveTo>
                <a:lnTo>
                  <a:pt x="3516" y="30"/>
                </a:lnTo>
                <a:lnTo>
                  <a:pt x="3519" y="33"/>
                </a:lnTo>
                <a:lnTo>
                  <a:pt x="3517" y="29"/>
                </a:lnTo>
                <a:close/>
                <a:moveTo>
                  <a:pt x="3540" y="32"/>
                </a:moveTo>
                <a:lnTo>
                  <a:pt x="3540" y="32"/>
                </a:lnTo>
                <a:close/>
                <a:moveTo>
                  <a:pt x="3395" y="26"/>
                </a:moveTo>
                <a:lnTo>
                  <a:pt x="3391" y="30"/>
                </a:lnTo>
                <a:lnTo>
                  <a:pt x="3391" y="31"/>
                </a:lnTo>
                <a:lnTo>
                  <a:pt x="3392" y="32"/>
                </a:lnTo>
                <a:lnTo>
                  <a:pt x="3395" y="26"/>
                </a:lnTo>
                <a:close/>
                <a:moveTo>
                  <a:pt x="3397" y="24"/>
                </a:moveTo>
                <a:lnTo>
                  <a:pt x="3395" y="26"/>
                </a:lnTo>
                <a:lnTo>
                  <a:pt x="3392" y="32"/>
                </a:lnTo>
                <a:lnTo>
                  <a:pt x="3397" y="24"/>
                </a:lnTo>
                <a:close/>
                <a:moveTo>
                  <a:pt x="3418" y="22"/>
                </a:moveTo>
                <a:lnTo>
                  <a:pt x="3414" y="32"/>
                </a:lnTo>
                <a:lnTo>
                  <a:pt x="3419" y="24"/>
                </a:lnTo>
                <a:lnTo>
                  <a:pt x="3418" y="24"/>
                </a:lnTo>
                <a:lnTo>
                  <a:pt x="3418" y="22"/>
                </a:lnTo>
                <a:close/>
                <a:moveTo>
                  <a:pt x="3524" y="23"/>
                </a:moveTo>
                <a:lnTo>
                  <a:pt x="3518" y="29"/>
                </a:lnTo>
                <a:lnTo>
                  <a:pt x="3521" y="31"/>
                </a:lnTo>
                <a:lnTo>
                  <a:pt x="3527" y="29"/>
                </a:lnTo>
                <a:lnTo>
                  <a:pt x="3524" y="24"/>
                </a:lnTo>
                <a:lnTo>
                  <a:pt x="3524" y="23"/>
                </a:lnTo>
                <a:close/>
                <a:moveTo>
                  <a:pt x="3386" y="25"/>
                </a:moveTo>
                <a:lnTo>
                  <a:pt x="3387" y="28"/>
                </a:lnTo>
                <a:lnTo>
                  <a:pt x="3391" y="31"/>
                </a:lnTo>
                <a:lnTo>
                  <a:pt x="3391" y="30"/>
                </a:lnTo>
                <a:lnTo>
                  <a:pt x="3386" y="25"/>
                </a:lnTo>
                <a:close/>
                <a:moveTo>
                  <a:pt x="3386" y="25"/>
                </a:moveTo>
                <a:lnTo>
                  <a:pt x="3386" y="25"/>
                </a:lnTo>
                <a:lnTo>
                  <a:pt x="3391" y="30"/>
                </a:lnTo>
                <a:lnTo>
                  <a:pt x="3386" y="25"/>
                </a:lnTo>
                <a:close/>
                <a:moveTo>
                  <a:pt x="3391" y="30"/>
                </a:moveTo>
                <a:lnTo>
                  <a:pt x="3391" y="30"/>
                </a:lnTo>
                <a:close/>
                <a:moveTo>
                  <a:pt x="3388" y="19"/>
                </a:moveTo>
                <a:lnTo>
                  <a:pt x="3386" y="23"/>
                </a:lnTo>
                <a:lnTo>
                  <a:pt x="3386" y="24"/>
                </a:lnTo>
                <a:lnTo>
                  <a:pt x="3386" y="25"/>
                </a:lnTo>
                <a:lnTo>
                  <a:pt x="3391" y="30"/>
                </a:lnTo>
                <a:lnTo>
                  <a:pt x="3395" y="26"/>
                </a:lnTo>
                <a:lnTo>
                  <a:pt x="3396" y="24"/>
                </a:lnTo>
                <a:lnTo>
                  <a:pt x="3394" y="22"/>
                </a:lnTo>
                <a:lnTo>
                  <a:pt x="3388" y="22"/>
                </a:lnTo>
                <a:lnTo>
                  <a:pt x="3388" y="21"/>
                </a:lnTo>
                <a:lnTo>
                  <a:pt x="3388" y="19"/>
                </a:lnTo>
                <a:close/>
                <a:moveTo>
                  <a:pt x="3516" y="27"/>
                </a:moveTo>
                <a:lnTo>
                  <a:pt x="3517" y="29"/>
                </a:lnTo>
                <a:lnTo>
                  <a:pt x="3518" y="29"/>
                </a:lnTo>
                <a:lnTo>
                  <a:pt x="3516" y="27"/>
                </a:lnTo>
                <a:close/>
                <a:moveTo>
                  <a:pt x="3528" y="28"/>
                </a:moveTo>
                <a:lnTo>
                  <a:pt x="3527" y="29"/>
                </a:lnTo>
                <a:lnTo>
                  <a:pt x="3528" y="28"/>
                </a:lnTo>
                <a:close/>
                <a:moveTo>
                  <a:pt x="3520" y="14"/>
                </a:moveTo>
                <a:lnTo>
                  <a:pt x="3512" y="18"/>
                </a:lnTo>
                <a:lnTo>
                  <a:pt x="3516" y="27"/>
                </a:lnTo>
                <a:lnTo>
                  <a:pt x="3518" y="29"/>
                </a:lnTo>
                <a:lnTo>
                  <a:pt x="3524" y="23"/>
                </a:lnTo>
                <a:lnTo>
                  <a:pt x="3520" y="14"/>
                </a:lnTo>
                <a:close/>
                <a:moveTo>
                  <a:pt x="3532" y="16"/>
                </a:moveTo>
                <a:lnTo>
                  <a:pt x="3525" y="23"/>
                </a:lnTo>
                <a:lnTo>
                  <a:pt x="3524" y="24"/>
                </a:lnTo>
                <a:lnTo>
                  <a:pt x="3527" y="29"/>
                </a:lnTo>
                <a:lnTo>
                  <a:pt x="3528" y="28"/>
                </a:lnTo>
                <a:lnTo>
                  <a:pt x="3536" y="22"/>
                </a:lnTo>
                <a:lnTo>
                  <a:pt x="3532" y="16"/>
                </a:lnTo>
                <a:close/>
                <a:moveTo>
                  <a:pt x="3368" y="26"/>
                </a:moveTo>
                <a:lnTo>
                  <a:pt x="3367" y="26"/>
                </a:lnTo>
                <a:lnTo>
                  <a:pt x="3369" y="28"/>
                </a:lnTo>
                <a:lnTo>
                  <a:pt x="3368" y="26"/>
                </a:lnTo>
                <a:close/>
                <a:moveTo>
                  <a:pt x="3501" y="28"/>
                </a:moveTo>
                <a:lnTo>
                  <a:pt x="3501" y="28"/>
                </a:lnTo>
                <a:close/>
                <a:moveTo>
                  <a:pt x="3406" y="26"/>
                </a:moveTo>
                <a:lnTo>
                  <a:pt x="3405" y="28"/>
                </a:lnTo>
                <a:lnTo>
                  <a:pt x="3406" y="28"/>
                </a:lnTo>
                <a:lnTo>
                  <a:pt x="3407" y="26"/>
                </a:lnTo>
                <a:lnTo>
                  <a:pt x="3406" y="26"/>
                </a:lnTo>
                <a:close/>
                <a:moveTo>
                  <a:pt x="3508" y="20"/>
                </a:moveTo>
                <a:lnTo>
                  <a:pt x="3516" y="28"/>
                </a:lnTo>
                <a:lnTo>
                  <a:pt x="3515" y="26"/>
                </a:lnTo>
                <a:lnTo>
                  <a:pt x="3508" y="20"/>
                </a:lnTo>
                <a:close/>
                <a:moveTo>
                  <a:pt x="3515" y="26"/>
                </a:moveTo>
                <a:lnTo>
                  <a:pt x="3516" y="28"/>
                </a:lnTo>
                <a:lnTo>
                  <a:pt x="3516" y="27"/>
                </a:lnTo>
                <a:lnTo>
                  <a:pt x="3515" y="26"/>
                </a:lnTo>
                <a:close/>
                <a:moveTo>
                  <a:pt x="3536" y="22"/>
                </a:moveTo>
                <a:lnTo>
                  <a:pt x="3536" y="22"/>
                </a:lnTo>
                <a:lnTo>
                  <a:pt x="3528" y="28"/>
                </a:lnTo>
                <a:lnTo>
                  <a:pt x="3537" y="24"/>
                </a:lnTo>
                <a:lnTo>
                  <a:pt x="3536" y="22"/>
                </a:lnTo>
                <a:close/>
                <a:moveTo>
                  <a:pt x="3406" y="26"/>
                </a:moveTo>
                <a:lnTo>
                  <a:pt x="3405" y="27"/>
                </a:lnTo>
                <a:lnTo>
                  <a:pt x="3405" y="28"/>
                </a:lnTo>
                <a:lnTo>
                  <a:pt x="3406" y="26"/>
                </a:lnTo>
                <a:close/>
                <a:moveTo>
                  <a:pt x="3399" y="22"/>
                </a:moveTo>
                <a:lnTo>
                  <a:pt x="3398" y="23"/>
                </a:lnTo>
                <a:lnTo>
                  <a:pt x="3405" y="28"/>
                </a:lnTo>
                <a:lnTo>
                  <a:pt x="3406" y="26"/>
                </a:lnTo>
                <a:lnTo>
                  <a:pt x="3406" y="25"/>
                </a:lnTo>
                <a:lnTo>
                  <a:pt x="3399" y="22"/>
                </a:lnTo>
                <a:close/>
                <a:moveTo>
                  <a:pt x="3512" y="18"/>
                </a:moveTo>
                <a:lnTo>
                  <a:pt x="3510" y="18"/>
                </a:lnTo>
                <a:lnTo>
                  <a:pt x="3509" y="20"/>
                </a:lnTo>
                <a:lnTo>
                  <a:pt x="3508" y="20"/>
                </a:lnTo>
                <a:lnTo>
                  <a:pt x="3515" y="26"/>
                </a:lnTo>
                <a:lnTo>
                  <a:pt x="3512" y="18"/>
                </a:lnTo>
                <a:close/>
                <a:moveTo>
                  <a:pt x="3406" y="26"/>
                </a:moveTo>
                <a:lnTo>
                  <a:pt x="3406" y="26"/>
                </a:lnTo>
                <a:lnTo>
                  <a:pt x="3407" y="26"/>
                </a:lnTo>
                <a:lnTo>
                  <a:pt x="3406" y="26"/>
                </a:lnTo>
                <a:close/>
                <a:moveTo>
                  <a:pt x="3408" y="24"/>
                </a:moveTo>
                <a:lnTo>
                  <a:pt x="3407" y="25"/>
                </a:lnTo>
                <a:lnTo>
                  <a:pt x="3407" y="26"/>
                </a:lnTo>
                <a:lnTo>
                  <a:pt x="3408" y="24"/>
                </a:lnTo>
                <a:close/>
                <a:moveTo>
                  <a:pt x="3406" y="25"/>
                </a:moveTo>
                <a:lnTo>
                  <a:pt x="3406" y="26"/>
                </a:lnTo>
                <a:lnTo>
                  <a:pt x="3406" y="25"/>
                </a:lnTo>
                <a:close/>
                <a:moveTo>
                  <a:pt x="3408" y="21"/>
                </a:moveTo>
                <a:lnTo>
                  <a:pt x="3406" y="25"/>
                </a:lnTo>
                <a:lnTo>
                  <a:pt x="3406" y="26"/>
                </a:lnTo>
                <a:lnTo>
                  <a:pt x="3408" y="24"/>
                </a:lnTo>
                <a:lnTo>
                  <a:pt x="3408" y="23"/>
                </a:lnTo>
                <a:lnTo>
                  <a:pt x="3408" y="21"/>
                </a:lnTo>
                <a:close/>
                <a:moveTo>
                  <a:pt x="3397" y="24"/>
                </a:moveTo>
                <a:lnTo>
                  <a:pt x="3395" y="26"/>
                </a:lnTo>
                <a:lnTo>
                  <a:pt x="3397" y="24"/>
                </a:lnTo>
                <a:close/>
                <a:moveTo>
                  <a:pt x="3399" y="22"/>
                </a:moveTo>
                <a:lnTo>
                  <a:pt x="3399" y="22"/>
                </a:lnTo>
                <a:lnTo>
                  <a:pt x="3406" y="26"/>
                </a:lnTo>
                <a:lnTo>
                  <a:pt x="3406" y="25"/>
                </a:lnTo>
                <a:lnTo>
                  <a:pt x="3399" y="22"/>
                </a:lnTo>
                <a:close/>
                <a:moveTo>
                  <a:pt x="3406" y="17"/>
                </a:moveTo>
                <a:lnTo>
                  <a:pt x="3403" y="18"/>
                </a:lnTo>
                <a:lnTo>
                  <a:pt x="3399" y="22"/>
                </a:lnTo>
                <a:lnTo>
                  <a:pt x="3406" y="25"/>
                </a:lnTo>
                <a:lnTo>
                  <a:pt x="3408" y="21"/>
                </a:lnTo>
                <a:lnTo>
                  <a:pt x="3408" y="18"/>
                </a:lnTo>
                <a:lnTo>
                  <a:pt x="3406" y="17"/>
                </a:lnTo>
                <a:close/>
                <a:moveTo>
                  <a:pt x="3384" y="23"/>
                </a:moveTo>
                <a:lnTo>
                  <a:pt x="3386" y="25"/>
                </a:lnTo>
                <a:lnTo>
                  <a:pt x="3384" y="23"/>
                </a:lnTo>
                <a:close/>
                <a:moveTo>
                  <a:pt x="3389" y="4"/>
                </a:moveTo>
                <a:lnTo>
                  <a:pt x="3377" y="16"/>
                </a:lnTo>
                <a:lnTo>
                  <a:pt x="3385" y="24"/>
                </a:lnTo>
                <a:lnTo>
                  <a:pt x="3386" y="25"/>
                </a:lnTo>
                <a:lnTo>
                  <a:pt x="3386" y="24"/>
                </a:lnTo>
                <a:lnTo>
                  <a:pt x="3386" y="23"/>
                </a:lnTo>
                <a:lnTo>
                  <a:pt x="3387" y="20"/>
                </a:lnTo>
                <a:lnTo>
                  <a:pt x="3387" y="18"/>
                </a:lnTo>
                <a:lnTo>
                  <a:pt x="3386" y="14"/>
                </a:lnTo>
                <a:lnTo>
                  <a:pt x="3395" y="11"/>
                </a:lnTo>
                <a:lnTo>
                  <a:pt x="3389" y="4"/>
                </a:lnTo>
                <a:close/>
                <a:moveTo>
                  <a:pt x="3397" y="23"/>
                </a:moveTo>
                <a:lnTo>
                  <a:pt x="3397" y="24"/>
                </a:lnTo>
                <a:lnTo>
                  <a:pt x="3398" y="23"/>
                </a:lnTo>
                <a:lnTo>
                  <a:pt x="3397" y="23"/>
                </a:lnTo>
                <a:close/>
                <a:moveTo>
                  <a:pt x="3409" y="19"/>
                </a:moveTo>
                <a:lnTo>
                  <a:pt x="3408" y="21"/>
                </a:lnTo>
                <a:lnTo>
                  <a:pt x="3408" y="23"/>
                </a:lnTo>
                <a:lnTo>
                  <a:pt x="3408" y="24"/>
                </a:lnTo>
                <a:lnTo>
                  <a:pt x="3410" y="20"/>
                </a:lnTo>
                <a:lnTo>
                  <a:pt x="3409" y="19"/>
                </a:lnTo>
                <a:close/>
                <a:moveTo>
                  <a:pt x="3377" y="16"/>
                </a:moveTo>
                <a:lnTo>
                  <a:pt x="3384" y="24"/>
                </a:lnTo>
                <a:lnTo>
                  <a:pt x="3379" y="18"/>
                </a:lnTo>
                <a:lnTo>
                  <a:pt x="3377" y="16"/>
                </a:lnTo>
                <a:close/>
                <a:moveTo>
                  <a:pt x="3379" y="18"/>
                </a:moveTo>
                <a:lnTo>
                  <a:pt x="3384" y="24"/>
                </a:lnTo>
                <a:lnTo>
                  <a:pt x="3385" y="24"/>
                </a:lnTo>
                <a:lnTo>
                  <a:pt x="3384" y="23"/>
                </a:lnTo>
                <a:lnTo>
                  <a:pt x="3379" y="18"/>
                </a:lnTo>
                <a:close/>
                <a:moveTo>
                  <a:pt x="3524" y="23"/>
                </a:moveTo>
                <a:lnTo>
                  <a:pt x="3524" y="24"/>
                </a:lnTo>
                <a:lnTo>
                  <a:pt x="3524" y="23"/>
                </a:lnTo>
                <a:close/>
                <a:moveTo>
                  <a:pt x="3524" y="24"/>
                </a:moveTo>
                <a:lnTo>
                  <a:pt x="3524" y="24"/>
                </a:lnTo>
                <a:close/>
                <a:moveTo>
                  <a:pt x="3393" y="21"/>
                </a:moveTo>
                <a:lnTo>
                  <a:pt x="3392" y="21"/>
                </a:lnTo>
                <a:lnTo>
                  <a:pt x="3397" y="24"/>
                </a:lnTo>
                <a:lnTo>
                  <a:pt x="3397" y="23"/>
                </a:lnTo>
                <a:lnTo>
                  <a:pt x="3393" y="21"/>
                </a:lnTo>
                <a:close/>
                <a:moveTo>
                  <a:pt x="3532" y="16"/>
                </a:moveTo>
                <a:lnTo>
                  <a:pt x="3524" y="23"/>
                </a:lnTo>
                <a:lnTo>
                  <a:pt x="3524" y="24"/>
                </a:lnTo>
                <a:lnTo>
                  <a:pt x="3532" y="16"/>
                </a:lnTo>
                <a:close/>
                <a:moveTo>
                  <a:pt x="3398" y="21"/>
                </a:moveTo>
                <a:lnTo>
                  <a:pt x="3397" y="23"/>
                </a:lnTo>
                <a:lnTo>
                  <a:pt x="3398" y="23"/>
                </a:lnTo>
                <a:lnTo>
                  <a:pt x="3399" y="22"/>
                </a:lnTo>
                <a:lnTo>
                  <a:pt x="3398" y="22"/>
                </a:lnTo>
                <a:lnTo>
                  <a:pt x="3399" y="22"/>
                </a:lnTo>
                <a:lnTo>
                  <a:pt x="3398" y="21"/>
                </a:lnTo>
                <a:close/>
                <a:moveTo>
                  <a:pt x="3520" y="14"/>
                </a:moveTo>
                <a:lnTo>
                  <a:pt x="3524" y="23"/>
                </a:lnTo>
                <a:lnTo>
                  <a:pt x="3520" y="14"/>
                </a:lnTo>
                <a:close/>
                <a:moveTo>
                  <a:pt x="3396" y="20"/>
                </a:moveTo>
                <a:lnTo>
                  <a:pt x="3393" y="21"/>
                </a:lnTo>
                <a:lnTo>
                  <a:pt x="3397" y="23"/>
                </a:lnTo>
                <a:lnTo>
                  <a:pt x="3398" y="21"/>
                </a:lnTo>
                <a:lnTo>
                  <a:pt x="3396" y="20"/>
                </a:lnTo>
                <a:close/>
                <a:moveTo>
                  <a:pt x="3524" y="12"/>
                </a:moveTo>
                <a:lnTo>
                  <a:pt x="3520" y="14"/>
                </a:lnTo>
                <a:lnTo>
                  <a:pt x="3524" y="23"/>
                </a:lnTo>
                <a:lnTo>
                  <a:pt x="3532" y="16"/>
                </a:lnTo>
                <a:lnTo>
                  <a:pt x="3529" y="14"/>
                </a:lnTo>
                <a:lnTo>
                  <a:pt x="3524" y="12"/>
                </a:lnTo>
                <a:close/>
                <a:moveTo>
                  <a:pt x="3399" y="22"/>
                </a:moveTo>
                <a:lnTo>
                  <a:pt x="3398" y="22"/>
                </a:lnTo>
                <a:lnTo>
                  <a:pt x="3399" y="22"/>
                </a:lnTo>
                <a:close/>
                <a:moveTo>
                  <a:pt x="3388" y="21"/>
                </a:moveTo>
                <a:lnTo>
                  <a:pt x="3388" y="22"/>
                </a:lnTo>
                <a:lnTo>
                  <a:pt x="3388" y="21"/>
                </a:lnTo>
                <a:close/>
                <a:moveTo>
                  <a:pt x="3391" y="20"/>
                </a:moveTo>
                <a:lnTo>
                  <a:pt x="3388" y="20"/>
                </a:lnTo>
                <a:lnTo>
                  <a:pt x="3388" y="21"/>
                </a:lnTo>
                <a:lnTo>
                  <a:pt x="3388" y="22"/>
                </a:lnTo>
                <a:lnTo>
                  <a:pt x="3392" y="21"/>
                </a:lnTo>
                <a:lnTo>
                  <a:pt x="3391" y="20"/>
                </a:lnTo>
                <a:close/>
                <a:moveTo>
                  <a:pt x="3392" y="21"/>
                </a:moveTo>
                <a:lnTo>
                  <a:pt x="3388" y="22"/>
                </a:lnTo>
                <a:lnTo>
                  <a:pt x="3394" y="22"/>
                </a:lnTo>
                <a:lnTo>
                  <a:pt x="3392" y="21"/>
                </a:lnTo>
                <a:close/>
                <a:moveTo>
                  <a:pt x="3403" y="18"/>
                </a:moveTo>
                <a:lnTo>
                  <a:pt x="3399" y="20"/>
                </a:lnTo>
                <a:lnTo>
                  <a:pt x="3398" y="21"/>
                </a:lnTo>
                <a:lnTo>
                  <a:pt x="3399" y="22"/>
                </a:lnTo>
                <a:lnTo>
                  <a:pt x="3403" y="18"/>
                </a:lnTo>
                <a:close/>
                <a:moveTo>
                  <a:pt x="3400" y="18"/>
                </a:moveTo>
                <a:lnTo>
                  <a:pt x="3396" y="20"/>
                </a:lnTo>
                <a:lnTo>
                  <a:pt x="3398" y="21"/>
                </a:lnTo>
                <a:lnTo>
                  <a:pt x="3399" y="20"/>
                </a:lnTo>
                <a:lnTo>
                  <a:pt x="3398" y="20"/>
                </a:lnTo>
                <a:lnTo>
                  <a:pt x="3399" y="20"/>
                </a:lnTo>
                <a:lnTo>
                  <a:pt x="3400" y="18"/>
                </a:lnTo>
                <a:close/>
                <a:moveTo>
                  <a:pt x="3388" y="18"/>
                </a:moveTo>
                <a:lnTo>
                  <a:pt x="3388" y="18"/>
                </a:lnTo>
                <a:lnTo>
                  <a:pt x="3388" y="20"/>
                </a:lnTo>
                <a:lnTo>
                  <a:pt x="3388" y="21"/>
                </a:lnTo>
                <a:lnTo>
                  <a:pt x="3388" y="20"/>
                </a:lnTo>
                <a:lnTo>
                  <a:pt x="3391" y="20"/>
                </a:lnTo>
                <a:lnTo>
                  <a:pt x="3388" y="18"/>
                </a:lnTo>
                <a:close/>
                <a:moveTo>
                  <a:pt x="3388" y="18"/>
                </a:moveTo>
                <a:lnTo>
                  <a:pt x="3392" y="21"/>
                </a:lnTo>
                <a:lnTo>
                  <a:pt x="3393" y="21"/>
                </a:lnTo>
                <a:lnTo>
                  <a:pt x="3388" y="18"/>
                </a:lnTo>
                <a:close/>
                <a:moveTo>
                  <a:pt x="3391" y="17"/>
                </a:moveTo>
                <a:lnTo>
                  <a:pt x="3388" y="18"/>
                </a:lnTo>
                <a:lnTo>
                  <a:pt x="3393" y="21"/>
                </a:lnTo>
                <a:lnTo>
                  <a:pt x="3396" y="20"/>
                </a:lnTo>
                <a:lnTo>
                  <a:pt x="3391" y="17"/>
                </a:lnTo>
                <a:close/>
                <a:moveTo>
                  <a:pt x="3408" y="18"/>
                </a:moveTo>
                <a:lnTo>
                  <a:pt x="3408" y="21"/>
                </a:lnTo>
                <a:lnTo>
                  <a:pt x="3409" y="19"/>
                </a:lnTo>
                <a:lnTo>
                  <a:pt x="3408" y="18"/>
                </a:lnTo>
                <a:close/>
                <a:moveTo>
                  <a:pt x="3399" y="20"/>
                </a:moveTo>
                <a:lnTo>
                  <a:pt x="3398" y="20"/>
                </a:lnTo>
                <a:lnTo>
                  <a:pt x="3399" y="20"/>
                </a:lnTo>
                <a:close/>
                <a:moveTo>
                  <a:pt x="3399" y="14"/>
                </a:moveTo>
                <a:lnTo>
                  <a:pt x="3391" y="17"/>
                </a:lnTo>
                <a:lnTo>
                  <a:pt x="3396" y="20"/>
                </a:lnTo>
                <a:lnTo>
                  <a:pt x="3400" y="18"/>
                </a:lnTo>
                <a:lnTo>
                  <a:pt x="3401" y="16"/>
                </a:lnTo>
                <a:lnTo>
                  <a:pt x="3397" y="16"/>
                </a:lnTo>
                <a:lnTo>
                  <a:pt x="3400" y="15"/>
                </a:lnTo>
                <a:lnTo>
                  <a:pt x="3399" y="14"/>
                </a:lnTo>
                <a:close/>
                <a:moveTo>
                  <a:pt x="3403" y="18"/>
                </a:moveTo>
                <a:lnTo>
                  <a:pt x="3400" y="18"/>
                </a:lnTo>
                <a:lnTo>
                  <a:pt x="3399" y="20"/>
                </a:lnTo>
                <a:lnTo>
                  <a:pt x="3403" y="18"/>
                </a:lnTo>
                <a:close/>
                <a:moveTo>
                  <a:pt x="3388" y="18"/>
                </a:moveTo>
                <a:lnTo>
                  <a:pt x="3388" y="18"/>
                </a:lnTo>
                <a:lnTo>
                  <a:pt x="3387" y="18"/>
                </a:lnTo>
                <a:lnTo>
                  <a:pt x="3388" y="19"/>
                </a:lnTo>
                <a:lnTo>
                  <a:pt x="3388" y="18"/>
                </a:lnTo>
                <a:close/>
                <a:moveTo>
                  <a:pt x="3401" y="16"/>
                </a:moveTo>
                <a:lnTo>
                  <a:pt x="3400" y="18"/>
                </a:lnTo>
                <a:lnTo>
                  <a:pt x="3403" y="18"/>
                </a:lnTo>
                <a:lnTo>
                  <a:pt x="3401" y="16"/>
                </a:lnTo>
                <a:close/>
                <a:moveTo>
                  <a:pt x="3408" y="16"/>
                </a:moveTo>
                <a:lnTo>
                  <a:pt x="3406" y="17"/>
                </a:lnTo>
                <a:lnTo>
                  <a:pt x="3408" y="18"/>
                </a:lnTo>
                <a:lnTo>
                  <a:pt x="3408" y="16"/>
                </a:lnTo>
                <a:close/>
                <a:moveTo>
                  <a:pt x="3377" y="16"/>
                </a:moveTo>
                <a:lnTo>
                  <a:pt x="3377" y="16"/>
                </a:lnTo>
                <a:lnTo>
                  <a:pt x="3379" y="18"/>
                </a:lnTo>
                <a:lnTo>
                  <a:pt x="3377" y="16"/>
                </a:lnTo>
                <a:close/>
                <a:moveTo>
                  <a:pt x="3395" y="11"/>
                </a:moveTo>
                <a:lnTo>
                  <a:pt x="3386" y="14"/>
                </a:lnTo>
                <a:lnTo>
                  <a:pt x="3387" y="18"/>
                </a:lnTo>
                <a:lnTo>
                  <a:pt x="3388" y="18"/>
                </a:lnTo>
                <a:lnTo>
                  <a:pt x="3389" y="16"/>
                </a:lnTo>
                <a:lnTo>
                  <a:pt x="3394" y="16"/>
                </a:lnTo>
                <a:lnTo>
                  <a:pt x="3399" y="14"/>
                </a:lnTo>
                <a:lnTo>
                  <a:pt x="3397" y="12"/>
                </a:lnTo>
                <a:lnTo>
                  <a:pt x="3396" y="12"/>
                </a:lnTo>
                <a:lnTo>
                  <a:pt x="3395" y="11"/>
                </a:lnTo>
                <a:close/>
                <a:moveTo>
                  <a:pt x="3406" y="17"/>
                </a:moveTo>
                <a:lnTo>
                  <a:pt x="3403" y="18"/>
                </a:lnTo>
                <a:lnTo>
                  <a:pt x="3406" y="17"/>
                </a:lnTo>
                <a:close/>
                <a:moveTo>
                  <a:pt x="3389" y="16"/>
                </a:moveTo>
                <a:lnTo>
                  <a:pt x="3388" y="18"/>
                </a:lnTo>
                <a:lnTo>
                  <a:pt x="3391" y="17"/>
                </a:lnTo>
                <a:lnTo>
                  <a:pt x="3389" y="16"/>
                </a:lnTo>
                <a:close/>
                <a:moveTo>
                  <a:pt x="3402" y="14"/>
                </a:moveTo>
                <a:lnTo>
                  <a:pt x="3401" y="16"/>
                </a:lnTo>
                <a:lnTo>
                  <a:pt x="3403" y="18"/>
                </a:lnTo>
                <a:lnTo>
                  <a:pt x="3406" y="17"/>
                </a:lnTo>
                <a:lnTo>
                  <a:pt x="3402" y="14"/>
                </a:lnTo>
                <a:close/>
                <a:moveTo>
                  <a:pt x="3394" y="16"/>
                </a:moveTo>
                <a:lnTo>
                  <a:pt x="3389" y="16"/>
                </a:lnTo>
                <a:lnTo>
                  <a:pt x="3391" y="17"/>
                </a:lnTo>
                <a:lnTo>
                  <a:pt x="3394" y="16"/>
                </a:lnTo>
                <a:close/>
                <a:moveTo>
                  <a:pt x="3407" y="14"/>
                </a:moveTo>
                <a:lnTo>
                  <a:pt x="3402" y="14"/>
                </a:lnTo>
                <a:lnTo>
                  <a:pt x="3406" y="17"/>
                </a:lnTo>
                <a:lnTo>
                  <a:pt x="3408" y="16"/>
                </a:lnTo>
                <a:lnTo>
                  <a:pt x="3407" y="14"/>
                </a:lnTo>
                <a:close/>
                <a:moveTo>
                  <a:pt x="3407" y="12"/>
                </a:moveTo>
                <a:lnTo>
                  <a:pt x="3400" y="15"/>
                </a:lnTo>
                <a:lnTo>
                  <a:pt x="3401" y="16"/>
                </a:lnTo>
                <a:lnTo>
                  <a:pt x="3402" y="14"/>
                </a:lnTo>
                <a:lnTo>
                  <a:pt x="3407" y="14"/>
                </a:lnTo>
                <a:lnTo>
                  <a:pt x="3407" y="12"/>
                </a:lnTo>
                <a:close/>
                <a:moveTo>
                  <a:pt x="3400" y="15"/>
                </a:moveTo>
                <a:lnTo>
                  <a:pt x="3397" y="16"/>
                </a:lnTo>
                <a:lnTo>
                  <a:pt x="3401" y="16"/>
                </a:lnTo>
                <a:lnTo>
                  <a:pt x="3400" y="15"/>
                </a:lnTo>
                <a:close/>
                <a:moveTo>
                  <a:pt x="3407" y="12"/>
                </a:moveTo>
                <a:lnTo>
                  <a:pt x="3399" y="14"/>
                </a:lnTo>
                <a:lnTo>
                  <a:pt x="3400" y="15"/>
                </a:lnTo>
                <a:lnTo>
                  <a:pt x="3407" y="12"/>
                </a:lnTo>
                <a:close/>
                <a:moveTo>
                  <a:pt x="3406" y="8"/>
                </a:moveTo>
                <a:lnTo>
                  <a:pt x="3397" y="12"/>
                </a:lnTo>
                <a:lnTo>
                  <a:pt x="3399" y="14"/>
                </a:lnTo>
                <a:lnTo>
                  <a:pt x="3407" y="12"/>
                </a:lnTo>
                <a:lnTo>
                  <a:pt x="3406" y="8"/>
                </a:lnTo>
                <a:close/>
                <a:moveTo>
                  <a:pt x="3396" y="11"/>
                </a:moveTo>
                <a:lnTo>
                  <a:pt x="3395" y="11"/>
                </a:lnTo>
                <a:lnTo>
                  <a:pt x="3396" y="12"/>
                </a:lnTo>
                <a:lnTo>
                  <a:pt x="3397" y="12"/>
                </a:lnTo>
                <a:lnTo>
                  <a:pt x="3396" y="11"/>
                </a:lnTo>
                <a:close/>
                <a:moveTo>
                  <a:pt x="3397" y="12"/>
                </a:moveTo>
                <a:lnTo>
                  <a:pt x="3396" y="12"/>
                </a:lnTo>
                <a:lnTo>
                  <a:pt x="3397" y="12"/>
                </a:lnTo>
                <a:close/>
                <a:moveTo>
                  <a:pt x="3406" y="8"/>
                </a:moveTo>
                <a:lnTo>
                  <a:pt x="3396" y="11"/>
                </a:lnTo>
                <a:lnTo>
                  <a:pt x="3397" y="12"/>
                </a:lnTo>
                <a:lnTo>
                  <a:pt x="3406" y="8"/>
                </a:lnTo>
                <a:close/>
                <a:moveTo>
                  <a:pt x="3389" y="4"/>
                </a:moveTo>
                <a:lnTo>
                  <a:pt x="3395" y="11"/>
                </a:lnTo>
                <a:lnTo>
                  <a:pt x="3396" y="11"/>
                </a:lnTo>
                <a:lnTo>
                  <a:pt x="3389" y="4"/>
                </a:lnTo>
                <a:close/>
                <a:moveTo>
                  <a:pt x="3395" y="0"/>
                </a:moveTo>
                <a:lnTo>
                  <a:pt x="3391" y="2"/>
                </a:lnTo>
                <a:lnTo>
                  <a:pt x="3389" y="4"/>
                </a:lnTo>
                <a:lnTo>
                  <a:pt x="3396" y="11"/>
                </a:lnTo>
                <a:lnTo>
                  <a:pt x="3406" y="8"/>
                </a:lnTo>
                <a:lnTo>
                  <a:pt x="3405" y="6"/>
                </a:lnTo>
                <a:lnTo>
                  <a:pt x="3402" y="2"/>
                </a:lnTo>
                <a:lnTo>
                  <a:pt x="33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205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3962" y="3679903"/>
            <a:ext cx="4510918" cy="15105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5479" y="2564781"/>
            <a:ext cx="122164" cy="9292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2481" y="3029415"/>
            <a:ext cx="122164" cy="9292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7892" y="3252440"/>
            <a:ext cx="122164" cy="9292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88673" y="2936488"/>
            <a:ext cx="122164" cy="92927"/>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5"/>
          <p:cNvSpPr>
            <a:spLocks/>
          </p:cNvSpPr>
          <p:nvPr/>
        </p:nvSpPr>
        <p:spPr bwMode="auto">
          <a:xfrm>
            <a:off x="6825932" y="576147"/>
            <a:ext cx="4118770" cy="4795024"/>
          </a:xfrm>
          <a:custGeom>
            <a:avLst/>
            <a:gdLst>
              <a:gd name="T0" fmla="+- 0 11791 11436"/>
              <a:gd name="T1" fmla="*/ T0 w 6743"/>
              <a:gd name="T2" fmla="+- 0 4283 1480"/>
              <a:gd name="T3" fmla="*/ 4283 h 10320"/>
              <a:gd name="T4" fmla="+- 0 11908 11436"/>
              <a:gd name="T5" fmla="*/ T4 w 6743"/>
              <a:gd name="T6" fmla="+- 0 5343 1480"/>
              <a:gd name="T7" fmla="*/ 5343 h 10320"/>
              <a:gd name="T8" fmla="+- 0 12050 11436"/>
              <a:gd name="T9" fmla="*/ T8 w 6743"/>
              <a:gd name="T10" fmla="+- 0 4420 1480"/>
              <a:gd name="T11" fmla="*/ 4420 h 10320"/>
              <a:gd name="T12" fmla="+- 0 12342 11436"/>
              <a:gd name="T13" fmla="*/ T12 w 6743"/>
              <a:gd name="T14" fmla="+- 0 4328 1480"/>
              <a:gd name="T15" fmla="*/ 4328 h 10320"/>
              <a:gd name="T16" fmla="+- 0 12417 11436"/>
              <a:gd name="T17" fmla="*/ T16 w 6743"/>
              <a:gd name="T18" fmla="+- 0 4407 1480"/>
              <a:gd name="T19" fmla="*/ 4407 h 10320"/>
              <a:gd name="T20" fmla="+- 0 12636 11436"/>
              <a:gd name="T21" fmla="*/ T20 w 6743"/>
              <a:gd name="T22" fmla="+- 0 5811 1480"/>
              <a:gd name="T23" fmla="*/ 5811 h 10320"/>
              <a:gd name="T24" fmla="+- 0 12790 11436"/>
              <a:gd name="T25" fmla="*/ T24 w 6743"/>
              <a:gd name="T26" fmla="+- 0 4407 1480"/>
              <a:gd name="T27" fmla="*/ 4407 h 10320"/>
              <a:gd name="T28" fmla="+- 0 12929 11436"/>
              <a:gd name="T29" fmla="*/ T28 w 6743"/>
              <a:gd name="T30" fmla="+- 0 8793 1480"/>
              <a:gd name="T31" fmla="*/ 8793 h 10320"/>
              <a:gd name="T32" fmla="+- 0 12932 11436"/>
              <a:gd name="T33" fmla="*/ T32 w 6743"/>
              <a:gd name="T34" fmla="+- 0 4346 1480"/>
              <a:gd name="T35" fmla="*/ 4346 h 10320"/>
              <a:gd name="T36" fmla="+- 0 13160 11436"/>
              <a:gd name="T37" fmla="*/ T36 w 6743"/>
              <a:gd name="T38" fmla="+- 0 8811 1480"/>
              <a:gd name="T39" fmla="*/ 8811 h 10320"/>
              <a:gd name="T40" fmla="+- 0 13163 11436"/>
              <a:gd name="T41" fmla="*/ T40 w 6743"/>
              <a:gd name="T42" fmla="+- 0 5512 1480"/>
              <a:gd name="T43" fmla="*/ 5512 h 10320"/>
              <a:gd name="T44" fmla="+- 0 13421 11436"/>
              <a:gd name="T45" fmla="*/ T44 w 6743"/>
              <a:gd name="T46" fmla="+- 0 2388 1480"/>
              <a:gd name="T47" fmla="*/ 2388 h 10320"/>
              <a:gd name="T48" fmla="+- 0 13379 11436"/>
              <a:gd name="T49" fmla="*/ T48 w 6743"/>
              <a:gd name="T50" fmla="+- 0 8883 1480"/>
              <a:gd name="T51" fmla="*/ 8883 h 10320"/>
              <a:gd name="T52" fmla="+- 0 13460 11436"/>
              <a:gd name="T53" fmla="*/ T52 w 6743"/>
              <a:gd name="T54" fmla="+- 0 3964 1480"/>
              <a:gd name="T55" fmla="*/ 3964 h 10320"/>
              <a:gd name="T56" fmla="+- 0 13636 11436"/>
              <a:gd name="T57" fmla="*/ T56 w 6743"/>
              <a:gd name="T58" fmla="+- 0 7945 1480"/>
              <a:gd name="T59" fmla="*/ 7945 h 10320"/>
              <a:gd name="T60" fmla="+- 0 13729 11436"/>
              <a:gd name="T61" fmla="*/ T60 w 6743"/>
              <a:gd name="T62" fmla="+- 0 5400 1480"/>
              <a:gd name="T63" fmla="*/ 5400 h 10320"/>
              <a:gd name="T64" fmla="+- 0 14149 11436"/>
              <a:gd name="T65" fmla="*/ T64 w 6743"/>
              <a:gd name="T66" fmla="+- 0 5329 1480"/>
              <a:gd name="T67" fmla="*/ 5329 h 10320"/>
              <a:gd name="T68" fmla="+- 0 14261 11436"/>
              <a:gd name="T69" fmla="*/ T68 w 6743"/>
              <a:gd name="T70" fmla="+- 0 5360 1480"/>
              <a:gd name="T71" fmla="*/ 5360 h 10320"/>
              <a:gd name="T72" fmla="+- 0 14309 11436"/>
              <a:gd name="T73" fmla="*/ T72 w 6743"/>
              <a:gd name="T74" fmla="+- 0 9949 1480"/>
              <a:gd name="T75" fmla="*/ 9949 h 10320"/>
              <a:gd name="T76" fmla="+- 0 14482 11436"/>
              <a:gd name="T77" fmla="*/ T76 w 6743"/>
              <a:gd name="T78" fmla="+- 0 1783 1480"/>
              <a:gd name="T79" fmla="*/ 1783 h 10320"/>
              <a:gd name="T80" fmla="+- 0 14428 11436"/>
              <a:gd name="T81" fmla="*/ T80 w 6743"/>
              <a:gd name="T82" fmla="+- 0 5329 1480"/>
              <a:gd name="T83" fmla="*/ 5329 h 10320"/>
              <a:gd name="T84" fmla="+- 0 14593 11436"/>
              <a:gd name="T85" fmla="*/ T84 w 6743"/>
              <a:gd name="T86" fmla="+- 0 5313 1480"/>
              <a:gd name="T87" fmla="*/ 5313 h 10320"/>
              <a:gd name="T88" fmla="+- 0 14731 11436"/>
              <a:gd name="T89" fmla="*/ T88 w 6743"/>
              <a:gd name="T90" fmla="+- 0 5367 1480"/>
              <a:gd name="T91" fmla="*/ 5367 h 10320"/>
              <a:gd name="T92" fmla="+- 0 14871 11436"/>
              <a:gd name="T93" fmla="*/ T92 w 6743"/>
              <a:gd name="T94" fmla="+- 0 5366 1480"/>
              <a:gd name="T95" fmla="*/ 5366 h 10320"/>
              <a:gd name="T96" fmla="+- 0 14915 11436"/>
              <a:gd name="T97" fmla="*/ T96 w 6743"/>
              <a:gd name="T98" fmla="+- 0 8269 1480"/>
              <a:gd name="T99" fmla="*/ 8269 h 10320"/>
              <a:gd name="T100" fmla="+- 0 15007 11436"/>
              <a:gd name="T101" fmla="*/ T100 w 6743"/>
              <a:gd name="T102" fmla="+- 0 5478 1480"/>
              <a:gd name="T103" fmla="*/ 5478 h 10320"/>
              <a:gd name="T104" fmla="+- 0 15005 11436"/>
              <a:gd name="T105" fmla="*/ T104 w 6743"/>
              <a:gd name="T106" fmla="+- 0 5934 1480"/>
              <a:gd name="T107" fmla="*/ 5934 h 10320"/>
              <a:gd name="T108" fmla="+- 0 15164 11436"/>
              <a:gd name="T109" fmla="*/ T108 w 6743"/>
              <a:gd name="T110" fmla="+- 0 5454 1480"/>
              <a:gd name="T111" fmla="*/ 5454 h 10320"/>
              <a:gd name="T112" fmla="+- 0 15245 11436"/>
              <a:gd name="T113" fmla="*/ T112 w 6743"/>
              <a:gd name="T114" fmla="+- 0 6997 1480"/>
              <a:gd name="T115" fmla="*/ 6997 h 10320"/>
              <a:gd name="T116" fmla="+- 0 15224 11436"/>
              <a:gd name="T117" fmla="*/ T116 w 6743"/>
              <a:gd name="T118" fmla="+- 0 5367 1480"/>
              <a:gd name="T119" fmla="*/ 5367 h 10320"/>
              <a:gd name="T120" fmla="+- 0 15146 11436"/>
              <a:gd name="T121" fmla="*/ T120 w 6743"/>
              <a:gd name="T122" fmla="+- 0 9099 1480"/>
              <a:gd name="T123" fmla="*/ 9099 h 10320"/>
              <a:gd name="T124" fmla="+- 0 15422 11436"/>
              <a:gd name="T125" fmla="*/ T124 w 6743"/>
              <a:gd name="T126" fmla="+- 0 11699 1480"/>
              <a:gd name="T127" fmla="*/ 11699 h 10320"/>
              <a:gd name="T128" fmla="+- 0 15446 11436"/>
              <a:gd name="T129" fmla="*/ T128 w 6743"/>
              <a:gd name="T130" fmla="+- 0 5883 1480"/>
              <a:gd name="T131" fmla="*/ 5883 h 10320"/>
              <a:gd name="T132" fmla="+- 0 15485 11436"/>
              <a:gd name="T133" fmla="*/ T132 w 6743"/>
              <a:gd name="T134" fmla="+- 0 5928 1480"/>
              <a:gd name="T135" fmla="*/ 5928 h 10320"/>
              <a:gd name="T136" fmla="+- 0 15627 11436"/>
              <a:gd name="T137" fmla="*/ T136 w 6743"/>
              <a:gd name="T138" fmla="+- 0 6539 1480"/>
              <a:gd name="T139" fmla="*/ 6539 h 10320"/>
              <a:gd name="T140" fmla="+- 0 15623 11436"/>
              <a:gd name="T141" fmla="*/ T140 w 6743"/>
              <a:gd name="T142" fmla="+- 0 5927 1480"/>
              <a:gd name="T143" fmla="*/ 5927 h 10320"/>
              <a:gd name="T144" fmla="+- 0 15731 11436"/>
              <a:gd name="T145" fmla="*/ T144 w 6743"/>
              <a:gd name="T146" fmla="+- 0 11754 1480"/>
              <a:gd name="T147" fmla="*/ 11754 h 10320"/>
              <a:gd name="T148" fmla="+- 0 15819 11436"/>
              <a:gd name="T149" fmla="*/ T148 w 6743"/>
              <a:gd name="T150" fmla="+- 0 8869 1480"/>
              <a:gd name="T151" fmla="*/ 8869 h 10320"/>
              <a:gd name="T152" fmla="+- 0 15877 11436"/>
              <a:gd name="T153" fmla="*/ T152 w 6743"/>
              <a:gd name="T154" fmla="+- 0 9251 1480"/>
              <a:gd name="T155" fmla="*/ 9251 h 10320"/>
              <a:gd name="T156" fmla="+- 0 15978 11436"/>
              <a:gd name="T157" fmla="*/ T156 w 6743"/>
              <a:gd name="T158" fmla="+- 0 5926 1480"/>
              <a:gd name="T159" fmla="*/ 5926 h 10320"/>
              <a:gd name="T160" fmla="+- 0 15987 11436"/>
              <a:gd name="T161" fmla="*/ T160 w 6743"/>
              <a:gd name="T162" fmla="+- 0 8350 1480"/>
              <a:gd name="T163" fmla="*/ 8350 h 10320"/>
              <a:gd name="T164" fmla="+- 0 16127 11436"/>
              <a:gd name="T165" fmla="*/ T164 w 6743"/>
              <a:gd name="T166" fmla="+- 0 10181 1480"/>
              <a:gd name="T167" fmla="*/ 10181 h 10320"/>
              <a:gd name="T168" fmla="+- 0 16244 11436"/>
              <a:gd name="T169" fmla="*/ T168 w 6743"/>
              <a:gd name="T170" fmla="+- 0 9795 1480"/>
              <a:gd name="T171" fmla="*/ 9795 h 10320"/>
              <a:gd name="T172" fmla="+- 0 16489 11436"/>
              <a:gd name="T173" fmla="*/ T172 w 6743"/>
              <a:gd name="T174" fmla="+- 0 7202 1480"/>
              <a:gd name="T175" fmla="*/ 7202 h 10320"/>
              <a:gd name="T176" fmla="+- 0 16554 11436"/>
              <a:gd name="T177" fmla="*/ T176 w 6743"/>
              <a:gd name="T178" fmla="+- 0 10390 1480"/>
              <a:gd name="T179" fmla="*/ 10390 h 10320"/>
              <a:gd name="T180" fmla="+- 0 16563 11436"/>
              <a:gd name="T181" fmla="*/ T180 w 6743"/>
              <a:gd name="T182" fmla="+- 0 6498 1480"/>
              <a:gd name="T183" fmla="*/ 6498 h 10320"/>
              <a:gd name="T184" fmla="+- 0 16574 11436"/>
              <a:gd name="T185" fmla="*/ T184 w 6743"/>
              <a:gd name="T186" fmla="+- 0 11707 1480"/>
              <a:gd name="T187" fmla="*/ 11707 h 10320"/>
              <a:gd name="T188" fmla="+- 0 16676 11436"/>
              <a:gd name="T189" fmla="*/ T188 w 6743"/>
              <a:gd name="T190" fmla="+- 0 10597 1480"/>
              <a:gd name="T191" fmla="*/ 10597 h 10320"/>
              <a:gd name="T192" fmla="+- 0 16767 11436"/>
              <a:gd name="T193" fmla="*/ T192 w 6743"/>
              <a:gd name="T194" fmla="+- 0 6529 1480"/>
              <a:gd name="T195" fmla="*/ 6529 h 10320"/>
              <a:gd name="T196" fmla="+- 0 16790 11436"/>
              <a:gd name="T197" fmla="*/ T196 w 6743"/>
              <a:gd name="T198" fmla="+- 0 11714 1480"/>
              <a:gd name="T199" fmla="*/ 11714 h 10320"/>
              <a:gd name="T200" fmla="+- 0 16864 11436"/>
              <a:gd name="T201" fmla="*/ T200 w 6743"/>
              <a:gd name="T202" fmla="+- 0 11448 1480"/>
              <a:gd name="T203" fmla="*/ 11448 h 10320"/>
              <a:gd name="T204" fmla="+- 0 16990 11436"/>
              <a:gd name="T205" fmla="*/ T204 w 6743"/>
              <a:gd name="T206" fmla="+- 0 6513 1480"/>
              <a:gd name="T207" fmla="*/ 6513 h 10320"/>
              <a:gd name="T208" fmla="+- 0 17053 11436"/>
              <a:gd name="T209" fmla="*/ T208 w 6743"/>
              <a:gd name="T210" fmla="+- 0 6473 1480"/>
              <a:gd name="T211" fmla="*/ 6473 h 10320"/>
              <a:gd name="T212" fmla="+- 0 17077 11436"/>
              <a:gd name="T213" fmla="*/ T212 w 6743"/>
              <a:gd name="T214" fmla="+- 0 11613 1480"/>
              <a:gd name="T215" fmla="*/ 11613 h 10320"/>
              <a:gd name="T216" fmla="+- 0 17129 11436"/>
              <a:gd name="T217" fmla="*/ T216 w 6743"/>
              <a:gd name="T218" fmla="+- 0 7199 1480"/>
              <a:gd name="T219" fmla="*/ 7199 h 10320"/>
              <a:gd name="T220" fmla="+- 0 17294 11436"/>
              <a:gd name="T221" fmla="*/ T220 w 6743"/>
              <a:gd name="T222" fmla="+- 0 7193 1480"/>
              <a:gd name="T223" fmla="*/ 7193 h 10320"/>
              <a:gd name="T224" fmla="+- 0 17541 11436"/>
              <a:gd name="T225" fmla="*/ T224 w 6743"/>
              <a:gd name="T226" fmla="+- 0 11630 1480"/>
              <a:gd name="T227" fmla="*/ 11630 h 10320"/>
              <a:gd name="T228" fmla="+- 0 17484 11436"/>
              <a:gd name="T229" fmla="*/ T228 w 6743"/>
              <a:gd name="T230" fmla="+- 0 7210 1480"/>
              <a:gd name="T231" fmla="*/ 7210 h 10320"/>
              <a:gd name="T232" fmla="+- 0 17624 11436"/>
              <a:gd name="T233" fmla="*/ T232 w 6743"/>
              <a:gd name="T234" fmla="+- 0 7207 1480"/>
              <a:gd name="T235" fmla="*/ 7207 h 10320"/>
              <a:gd name="T236" fmla="+- 0 17788 11436"/>
              <a:gd name="T237" fmla="*/ T236 w 6743"/>
              <a:gd name="T238" fmla="+- 0 11619 1480"/>
              <a:gd name="T239" fmla="*/ 11619 h 10320"/>
              <a:gd name="T240" fmla="+- 0 17957 11436"/>
              <a:gd name="T241" fmla="*/ T240 w 6743"/>
              <a:gd name="T242" fmla="+- 0 7177 1480"/>
              <a:gd name="T243" fmla="*/ 7177 h 10320"/>
              <a:gd name="T244" fmla="+- 0 18037 11436"/>
              <a:gd name="T245" fmla="*/ T244 w 6743"/>
              <a:gd name="T246" fmla="+- 0 7300 1480"/>
              <a:gd name="T247" fmla="*/ 7300 h 103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6743" h="10320">
                <a:moveTo>
                  <a:pt x="89" y="3156"/>
                </a:moveTo>
                <a:lnTo>
                  <a:pt x="71" y="3113"/>
                </a:lnTo>
                <a:lnTo>
                  <a:pt x="57" y="3075"/>
                </a:lnTo>
                <a:lnTo>
                  <a:pt x="46" y="3040"/>
                </a:lnTo>
                <a:lnTo>
                  <a:pt x="39" y="3008"/>
                </a:lnTo>
                <a:lnTo>
                  <a:pt x="0" y="3015"/>
                </a:lnTo>
                <a:lnTo>
                  <a:pt x="7" y="3050"/>
                </a:lnTo>
                <a:lnTo>
                  <a:pt x="19" y="3088"/>
                </a:lnTo>
                <a:lnTo>
                  <a:pt x="34" y="3128"/>
                </a:lnTo>
                <a:lnTo>
                  <a:pt x="52" y="3172"/>
                </a:lnTo>
                <a:lnTo>
                  <a:pt x="89" y="3156"/>
                </a:lnTo>
                <a:close/>
                <a:moveTo>
                  <a:pt x="140" y="2849"/>
                </a:moveTo>
                <a:lnTo>
                  <a:pt x="128" y="2811"/>
                </a:lnTo>
                <a:lnTo>
                  <a:pt x="106" y="2818"/>
                </a:lnTo>
                <a:lnTo>
                  <a:pt x="85" y="2827"/>
                </a:lnTo>
                <a:lnTo>
                  <a:pt x="66" y="2837"/>
                </a:lnTo>
                <a:lnTo>
                  <a:pt x="49" y="2849"/>
                </a:lnTo>
                <a:lnTo>
                  <a:pt x="74" y="2880"/>
                </a:lnTo>
                <a:lnTo>
                  <a:pt x="87" y="2871"/>
                </a:lnTo>
                <a:lnTo>
                  <a:pt x="102" y="2863"/>
                </a:lnTo>
                <a:lnTo>
                  <a:pt x="119" y="2856"/>
                </a:lnTo>
                <a:lnTo>
                  <a:pt x="140" y="2849"/>
                </a:lnTo>
                <a:close/>
                <a:moveTo>
                  <a:pt x="237" y="3441"/>
                </a:moveTo>
                <a:lnTo>
                  <a:pt x="216" y="3403"/>
                </a:lnTo>
                <a:lnTo>
                  <a:pt x="196" y="3367"/>
                </a:lnTo>
                <a:lnTo>
                  <a:pt x="177" y="3333"/>
                </a:lnTo>
                <a:lnTo>
                  <a:pt x="160" y="3299"/>
                </a:lnTo>
                <a:lnTo>
                  <a:pt x="124" y="3318"/>
                </a:lnTo>
                <a:lnTo>
                  <a:pt x="142" y="3352"/>
                </a:lnTo>
                <a:lnTo>
                  <a:pt x="161" y="3386"/>
                </a:lnTo>
                <a:lnTo>
                  <a:pt x="181" y="3423"/>
                </a:lnTo>
                <a:lnTo>
                  <a:pt x="202" y="3460"/>
                </a:lnTo>
                <a:lnTo>
                  <a:pt x="237" y="3441"/>
                </a:lnTo>
                <a:close/>
                <a:moveTo>
                  <a:pt x="355" y="2803"/>
                </a:moveTo>
                <a:lnTo>
                  <a:pt x="336" y="2803"/>
                </a:lnTo>
                <a:lnTo>
                  <a:pt x="336" y="2865"/>
                </a:lnTo>
                <a:lnTo>
                  <a:pt x="255" y="2865"/>
                </a:lnTo>
                <a:lnTo>
                  <a:pt x="255" y="2803"/>
                </a:lnTo>
                <a:lnTo>
                  <a:pt x="236" y="2803"/>
                </a:lnTo>
                <a:lnTo>
                  <a:pt x="236" y="2940"/>
                </a:lnTo>
                <a:lnTo>
                  <a:pt x="255" y="2940"/>
                </a:lnTo>
                <a:lnTo>
                  <a:pt x="255" y="2878"/>
                </a:lnTo>
                <a:lnTo>
                  <a:pt x="336" y="2878"/>
                </a:lnTo>
                <a:lnTo>
                  <a:pt x="336" y="2940"/>
                </a:lnTo>
                <a:lnTo>
                  <a:pt x="355" y="2940"/>
                </a:lnTo>
                <a:lnTo>
                  <a:pt x="355" y="2878"/>
                </a:lnTo>
                <a:lnTo>
                  <a:pt x="355" y="2865"/>
                </a:lnTo>
                <a:lnTo>
                  <a:pt x="355" y="2803"/>
                </a:lnTo>
                <a:close/>
                <a:moveTo>
                  <a:pt x="394" y="3722"/>
                </a:moveTo>
                <a:lnTo>
                  <a:pt x="315" y="3581"/>
                </a:lnTo>
                <a:lnTo>
                  <a:pt x="280" y="3601"/>
                </a:lnTo>
                <a:lnTo>
                  <a:pt x="359" y="3742"/>
                </a:lnTo>
                <a:lnTo>
                  <a:pt x="394" y="3722"/>
                </a:lnTo>
                <a:close/>
                <a:moveTo>
                  <a:pt x="498" y="2839"/>
                </a:moveTo>
                <a:lnTo>
                  <a:pt x="492" y="2833"/>
                </a:lnTo>
                <a:lnTo>
                  <a:pt x="479" y="2833"/>
                </a:lnTo>
                <a:lnTo>
                  <a:pt x="479" y="2850"/>
                </a:lnTo>
                <a:lnTo>
                  <a:pt x="479" y="2879"/>
                </a:lnTo>
                <a:lnTo>
                  <a:pt x="414" y="2879"/>
                </a:lnTo>
                <a:lnTo>
                  <a:pt x="414" y="2850"/>
                </a:lnTo>
                <a:lnTo>
                  <a:pt x="414" y="2848"/>
                </a:lnTo>
                <a:lnTo>
                  <a:pt x="416" y="2847"/>
                </a:lnTo>
                <a:lnTo>
                  <a:pt x="418" y="2846"/>
                </a:lnTo>
                <a:lnTo>
                  <a:pt x="475" y="2846"/>
                </a:lnTo>
                <a:lnTo>
                  <a:pt x="477" y="2847"/>
                </a:lnTo>
                <a:lnTo>
                  <a:pt x="478" y="2848"/>
                </a:lnTo>
                <a:lnTo>
                  <a:pt x="479" y="2850"/>
                </a:lnTo>
                <a:lnTo>
                  <a:pt x="479" y="2833"/>
                </a:lnTo>
                <a:lnTo>
                  <a:pt x="401" y="2833"/>
                </a:lnTo>
                <a:lnTo>
                  <a:pt x="395" y="2839"/>
                </a:lnTo>
                <a:lnTo>
                  <a:pt x="395" y="2934"/>
                </a:lnTo>
                <a:lnTo>
                  <a:pt x="401" y="2940"/>
                </a:lnTo>
                <a:lnTo>
                  <a:pt x="491" y="2940"/>
                </a:lnTo>
                <a:lnTo>
                  <a:pt x="497" y="2934"/>
                </a:lnTo>
                <a:lnTo>
                  <a:pt x="497" y="2927"/>
                </a:lnTo>
                <a:lnTo>
                  <a:pt x="497" y="2910"/>
                </a:lnTo>
                <a:lnTo>
                  <a:pt x="478" y="2910"/>
                </a:lnTo>
                <a:lnTo>
                  <a:pt x="478" y="2923"/>
                </a:lnTo>
                <a:lnTo>
                  <a:pt x="478" y="2925"/>
                </a:lnTo>
                <a:lnTo>
                  <a:pt x="476" y="2927"/>
                </a:lnTo>
                <a:lnTo>
                  <a:pt x="474" y="2927"/>
                </a:lnTo>
                <a:lnTo>
                  <a:pt x="418" y="2927"/>
                </a:lnTo>
                <a:lnTo>
                  <a:pt x="416" y="2927"/>
                </a:lnTo>
                <a:lnTo>
                  <a:pt x="415" y="2926"/>
                </a:lnTo>
                <a:lnTo>
                  <a:pt x="414" y="2925"/>
                </a:lnTo>
                <a:lnTo>
                  <a:pt x="414" y="2923"/>
                </a:lnTo>
                <a:lnTo>
                  <a:pt x="414" y="2892"/>
                </a:lnTo>
                <a:lnTo>
                  <a:pt x="498" y="2892"/>
                </a:lnTo>
                <a:lnTo>
                  <a:pt x="498" y="2879"/>
                </a:lnTo>
                <a:lnTo>
                  <a:pt x="498" y="2846"/>
                </a:lnTo>
                <a:lnTo>
                  <a:pt x="498" y="2839"/>
                </a:lnTo>
                <a:close/>
                <a:moveTo>
                  <a:pt x="549" y="4006"/>
                </a:moveTo>
                <a:lnTo>
                  <a:pt x="530" y="3969"/>
                </a:lnTo>
                <a:lnTo>
                  <a:pt x="510" y="3933"/>
                </a:lnTo>
                <a:lnTo>
                  <a:pt x="491" y="3898"/>
                </a:lnTo>
                <a:lnTo>
                  <a:pt x="472" y="3863"/>
                </a:lnTo>
                <a:lnTo>
                  <a:pt x="437" y="3883"/>
                </a:lnTo>
                <a:lnTo>
                  <a:pt x="456" y="3917"/>
                </a:lnTo>
                <a:lnTo>
                  <a:pt x="475" y="3952"/>
                </a:lnTo>
                <a:lnTo>
                  <a:pt x="494" y="3988"/>
                </a:lnTo>
                <a:lnTo>
                  <a:pt x="514" y="4024"/>
                </a:lnTo>
                <a:lnTo>
                  <a:pt x="549" y="4006"/>
                </a:lnTo>
                <a:close/>
                <a:moveTo>
                  <a:pt x="592" y="2833"/>
                </a:moveTo>
                <a:lnTo>
                  <a:pt x="560" y="2833"/>
                </a:lnTo>
                <a:lnTo>
                  <a:pt x="554" y="2838"/>
                </a:lnTo>
                <a:lnTo>
                  <a:pt x="552" y="2847"/>
                </a:lnTo>
                <a:lnTo>
                  <a:pt x="552" y="2833"/>
                </a:lnTo>
                <a:lnTo>
                  <a:pt x="533" y="2833"/>
                </a:lnTo>
                <a:lnTo>
                  <a:pt x="533" y="2940"/>
                </a:lnTo>
                <a:lnTo>
                  <a:pt x="552" y="2940"/>
                </a:lnTo>
                <a:lnTo>
                  <a:pt x="552" y="2852"/>
                </a:lnTo>
                <a:lnTo>
                  <a:pt x="556" y="2847"/>
                </a:lnTo>
                <a:lnTo>
                  <a:pt x="592" y="2847"/>
                </a:lnTo>
                <a:lnTo>
                  <a:pt x="592" y="2833"/>
                </a:lnTo>
                <a:close/>
                <a:moveTo>
                  <a:pt x="722" y="4054"/>
                </a:moveTo>
                <a:lnTo>
                  <a:pt x="716" y="4043"/>
                </a:lnTo>
                <a:lnTo>
                  <a:pt x="695" y="4036"/>
                </a:lnTo>
                <a:lnTo>
                  <a:pt x="684" y="4042"/>
                </a:lnTo>
                <a:lnTo>
                  <a:pt x="640" y="4178"/>
                </a:lnTo>
                <a:lnTo>
                  <a:pt x="625" y="4149"/>
                </a:lnTo>
                <a:lnTo>
                  <a:pt x="589" y="4167"/>
                </a:lnTo>
                <a:lnTo>
                  <a:pt x="604" y="4196"/>
                </a:lnTo>
                <a:lnTo>
                  <a:pt x="468" y="4152"/>
                </a:lnTo>
                <a:lnTo>
                  <a:pt x="457" y="4158"/>
                </a:lnTo>
                <a:lnTo>
                  <a:pt x="450" y="4179"/>
                </a:lnTo>
                <a:lnTo>
                  <a:pt x="456" y="4190"/>
                </a:lnTo>
                <a:lnTo>
                  <a:pt x="648" y="4252"/>
                </a:lnTo>
                <a:lnTo>
                  <a:pt x="660" y="4247"/>
                </a:lnTo>
                <a:lnTo>
                  <a:pt x="662" y="4239"/>
                </a:lnTo>
                <a:lnTo>
                  <a:pt x="722" y="4054"/>
                </a:lnTo>
                <a:close/>
                <a:moveTo>
                  <a:pt x="788" y="2839"/>
                </a:moveTo>
                <a:lnTo>
                  <a:pt x="783" y="2833"/>
                </a:lnTo>
                <a:lnTo>
                  <a:pt x="717" y="2833"/>
                </a:lnTo>
                <a:lnTo>
                  <a:pt x="712" y="2836"/>
                </a:lnTo>
                <a:lnTo>
                  <a:pt x="711" y="2842"/>
                </a:lnTo>
                <a:lnTo>
                  <a:pt x="710" y="2840"/>
                </a:lnTo>
                <a:lnTo>
                  <a:pt x="708" y="2836"/>
                </a:lnTo>
                <a:lnTo>
                  <a:pt x="703" y="2833"/>
                </a:lnTo>
                <a:lnTo>
                  <a:pt x="639" y="2833"/>
                </a:lnTo>
                <a:lnTo>
                  <a:pt x="635" y="2836"/>
                </a:lnTo>
                <a:lnTo>
                  <a:pt x="633" y="2840"/>
                </a:lnTo>
                <a:lnTo>
                  <a:pt x="633" y="2833"/>
                </a:lnTo>
                <a:lnTo>
                  <a:pt x="614" y="2833"/>
                </a:lnTo>
                <a:lnTo>
                  <a:pt x="614" y="2940"/>
                </a:lnTo>
                <a:lnTo>
                  <a:pt x="633" y="2940"/>
                </a:lnTo>
                <a:lnTo>
                  <a:pt x="633" y="2851"/>
                </a:lnTo>
                <a:lnTo>
                  <a:pt x="633" y="2849"/>
                </a:lnTo>
                <a:lnTo>
                  <a:pt x="636" y="2847"/>
                </a:lnTo>
                <a:lnTo>
                  <a:pt x="638" y="2846"/>
                </a:lnTo>
                <a:lnTo>
                  <a:pt x="689" y="2846"/>
                </a:lnTo>
                <a:lnTo>
                  <a:pt x="691" y="2847"/>
                </a:lnTo>
                <a:lnTo>
                  <a:pt x="692" y="2848"/>
                </a:lnTo>
                <a:lnTo>
                  <a:pt x="693" y="2848"/>
                </a:lnTo>
                <a:lnTo>
                  <a:pt x="693" y="2850"/>
                </a:lnTo>
                <a:lnTo>
                  <a:pt x="693" y="2940"/>
                </a:lnTo>
                <a:lnTo>
                  <a:pt x="712" y="2940"/>
                </a:lnTo>
                <a:lnTo>
                  <a:pt x="712" y="2851"/>
                </a:lnTo>
                <a:lnTo>
                  <a:pt x="713" y="2849"/>
                </a:lnTo>
                <a:lnTo>
                  <a:pt x="714" y="2848"/>
                </a:lnTo>
                <a:lnTo>
                  <a:pt x="715" y="2847"/>
                </a:lnTo>
                <a:lnTo>
                  <a:pt x="717" y="2846"/>
                </a:lnTo>
                <a:lnTo>
                  <a:pt x="766" y="2846"/>
                </a:lnTo>
                <a:lnTo>
                  <a:pt x="767" y="2847"/>
                </a:lnTo>
                <a:lnTo>
                  <a:pt x="769" y="2848"/>
                </a:lnTo>
                <a:lnTo>
                  <a:pt x="770" y="2850"/>
                </a:lnTo>
                <a:lnTo>
                  <a:pt x="770" y="2940"/>
                </a:lnTo>
                <a:lnTo>
                  <a:pt x="788" y="2940"/>
                </a:lnTo>
                <a:lnTo>
                  <a:pt x="788" y="2846"/>
                </a:lnTo>
                <a:lnTo>
                  <a:pt x="788" y="2842"/>
                </a:lnTo>
                <a:lnTo>
                  <a:pt x="788" y="2839"/>
                </a:lnTo>
                <a:close/>
                <a:moveTo>
                  <a:pt x="925" y="2839"/>
                </a:moveTo>
                <a:lnTo>
                  <a:pt x="919" y="2833"/>
                </a:lnTo>
                <a:lnTo>
                  <a:pt x="906" y="2833"/>
                </a:lnTo>
                <a:lnTo>
                  <a:pt x="906" y="2850"/>
                </a:lnTo>
                <a:lnTo>
                  <a:pt x="906" y="2923"/>
                </a:lnTo>
                <a:lnTo>
                  <a:pt x="906" y="2925"/>
                </a:lnTo>
                <a:lnTo>
                  <a:pt x="904" y="2927"/>
                </a:lnTo>
                <a:lnTo>
                  <a:pt x="902" y="2927"/>
                </a:lnTo>
                <a:lnTo>
                  <a:pt x="846" y="2927"/>
                </a:lnTo>
                <a:lnTo>
                  <a:pt x="844" y="2927"/>
                </a:lnTo>
                <a:lnTo>
                  <a:pt x="843" y="2926"/>
                </a:lnTo>
                <a:lnTo>
                  <a:pt x="843" y="2925"/>
                </a:lnTo>
                <a:lnTo>
                  <a:pt x="842" y="2923"/>
                </a:lnTo>
                <a:lnTo>
                  <a:pt x="842" y="2850"/>
                </a:lnTo>
                <a:lnTo>
                  <a:pt x="843" y="2848"/>
                </a:lnTo>
                <a:lnTo>
                  <a:pt x="844" y="2847"/>
                </a:lnTo>
                <a:lnTo>
                  <a:pt x="846" y="2846"/>
                </a:lnTo>
                <a:lnTo>
                  <a:pt x="902" y="2846"/>
                </a:lnTo>
                <a:lnTo>
                  <a:pt x="904" y="2847"/>
                </a:lnTo>
                <a:lnTo>
                  <a:pt x="905" y="2848"/>
                </a:lnTo>
                <a:lnTo>
                  <a:pt x="906" y="2848"/>
                </a:lnTo>
                <a:lnTo>
                  <a:pt x="906" y="2850"/>
                </a:lnTo>
                <a:lnTo>
                  <a:pt x="906" y="2833"/>
                </a:lnTo>
                <a:lnTo>
                  <a:pt x="829" y="2833"/>
                </a:lnTo>
                <a:lnTo>
                  <a:pt x="824" y="2839"/>
                </a:lnTo>
                <a:lnTo>
                  <a:pt x="824" y="2934"/>
                </a:lnTo>
                <a:lnTo>
                  <a:pt x="829" y="2940"/>
                </a:lnTo>
                <a:lnTo>
                  <a:pt x="919" y="2940"/>
                </a:lnTo>
                <a:lnTo>
                  <a:pt x="925" y="2934"/>
                </a:lnTo>
                <a:lnTo>
                  <a:pt x="925" y="2927"/>
                </a:lnTo>
                <a:lnTo>
                  <a:pt x="925" y="2846"/>
                </a:lnTo>
                <a:lnTo>
                  <a:pt x="925" y="2839"/>
                </a:lnTo>
                <a:close/>
                <a:moveTo>
                  <a:pt x="1054" y="2886"/>
                </a:moveTo>
                <a:lnTo>
                  <a:pt x="1048" y="2880"/>
                </a:lnTo>
                <a:lnTo>
                  <a:pt x="983" y="2880"/>
                </a:lnTo>
                <a:lnTo>
                  <a:pt x="981" y="2880"/>
                </a:lnTo>
                <a:lnTo>
                  <a:pt x="980" y="2879"/>
                </a:lnTo>
                <a:lnTo>
                  <a:pt x="979" y="2878"/>
                </a:lnTo>
                <a:lnTo>
                  <a:pt x="979" y="2876"/>
                </a:lnTo>
                <a:lnTo>
                  <a:pt x="979" y="2850"/>
                </a:lnTo>
                <a:lnTo>
                  <a:pt x="979" y="2848"/>
                </a:lnTo>
                <a:lnTo>
                  <a:pt x="981" y="2846"/>
                </a:lnTo>
                <a:lnTo>
                  <a:pt x="983" y="2846"/>
                </a:lnTo>
                <a:lnTo>
                  <a:pt x="1031" y="2846"/>
                </a:lnTo>
                <a:lnTo>
                  <a:pt x="1033" y="2846"/>
                </a:lnTo>
                <a:lnTo>
                  <a:pt x="1034" y="2847"/>
                </a:lnTo>
                <a:lnTo>
                  <a:pt x="1034" y="2848"/>
                </a:lnTo>
                <a:lnTo>
                  <a:pt x="1035" y="2850"/>
                </a:lnTo>
                <a:lnTo>
                  <a:pt x="1035" y="2862"/>
                </a:lnTo>
                <a:lnTo>
                  <a:pt x="1053" y="2862"/>
                </a:lnTo>
                <a:lnTo>
                  <a:pt x="1053" y="2846"/>
                </a:lnTo>
                <a:lnTo>
                  <a:pt x="1053" y="2839"/>
                </a:lnTo>
                <a:lnTo>
                  <a:pt x="1048" y="2833"/>
                </a:lnTo>
                <a:lnTo>
                  <a:pt x="966" y="2833"/>
                </a:lnTo>
                <a:lnTo>
                  <a:pt x="960" y="2839"/>
                </a:lnTo>
                <a:lnTo>
                  <a:pt x="960" y="2888"/>
                </a:lnTo>
                <a:lnTo>
                  <a:pt x="966" y="2893"/>
                </a:lnTo>
                <a:lnTo>
                  <a:pt x="1031" y="2893"/>
                </a:lnTo>
                <a:lnTo>
                  <a:pt x="1033" y="2894"/>
                </a:lnTo>
                <a:lnTo>
                  <a:pt x="1034" y="2895"/>
                </a:lnTo>
                <a:lnTo>
                  <a:pt x="1035" y="2896"/>
                </a:lnTo>
                <a:lnTo>
                  <a:pt x="1035" y="2897"/>
                </a:lnTo>
                <a:lnTo>
                  <a:pt x="1035" y="2923"/>
                </a:lnTo>
                <a:lnTo>
                  <a:pt x="1035" y="2925"/>
                </a:lnTo>
                <a:lnTo>
                  <a:pt x="1034" y="2926"/>
                </a:lnTo>
                <a:lnTo>
                  <a:pt x="1033" y="2927"/>
                </a:lnTo>
                <a:lnTo>
                  <a:pt x="1031" y="2927"/>
                </a:lnTo>
                <a:lnTo>
                  <a:pt x="983" y="2927"/>
                </a:lnTo>
                <a:lnTo>
                  <a:pt x="981" y="2927"/>
                </a:lnTo>
                <a:lnTo>
                  <a:pt x="980" y="2926"/>
                </a:lnTo>
                <a:lnTo>
                  <a:pt x="980" y="2925"/>
                </a:lnTo>
                <a:lnTo>
                  <a:pt x="979" y="2923"/>
                </a:lnTo>
                <a:lnTo>
                  <a:pt x="979" y="2911"/>
                </a:lnTo>
                <a:lnTo>
                  <a:pt x="961" y="2911"/>
                </a:lnTo>
                <a:lnTo>
                  <a:pt x="961" y="2934"/>
                </a:lnTo>
                <a:lnTo>
                  <a:pt x="966" y="2940"/>
                </a:lnTo>
                <a:lnTo>
                  <a:pt x="1048" y="2940"/>
                </a:lnTo>
                <a:lnTo>
                  <a:pt x="1054" y="2934"/>
                </a:lnTo>
                <a:lnTo>
                  <a:pt x="1054" y="2927"/>
                </a:lnTo>
                <a:lnTo>
                  <a:pt x="1054" y="2886"/>
                </a:lnTo>
                <a:close/>
                <a:moveTo>
                  <a:pt x="1087" y="4766"/>
                </a:moveTo>
                <a:lnTo>
                  <a:pt x="1079" y="4724"/>
                </a:lnTo>
                <a:lnTo>
                  <a:pt x="1074" y="4684"/>
                </a:lnTo>
                <a:lnTo>
                  <a:pt x="1072" y="4646"/>
                </a:lnTo>
                <a:lnTo>
                  <a:pt x="1073" y="4609"/>
                </a:lnTo>
                <a:lnTo>
                  <a:pt x="1033" y="4606"/>
                </a:lnTo>
                <a:lnTo>
                  <a:pt x="1032" y="4646"/>
                </a:lnTo>
                <a:lnTo>
                  <a:pt x="1034" y="4687"/>
                </a:lnTo>
                <a:lnTo>
                  <a:pt x="1039" y="4730"/>
                </a:lnTo>
                <a:lnTo>
                  <a:pt x="1048" y="4775"/>
                </a:lnTo>
                <a:lnTo>
                  <a:pt x="1087" y="4766"/>
                </a:lnTo>
                <a:close/>
                <a:moveTo>
                  <a:pt x="1110" y="2833"/>
                </a:moveTo>
                <a:lnTo>
                  <a:pt x="1091" y="2833"/>
                </a:lnTo>
                <a:lnTo>
                  <a:pt x="1091" y="2940"/>
                </a:lnTo>
                <a:lnTo>
                  <a:pt x="1110" y="2940"/>
                </a:lnTo>
                <a:lnTo>
                  <a:pt x="1110" y="2833"/>
                </a:lnTo>
                <a:close/>
                <a:moveTo>
                  <a:pt x="1111" y="2793"/>
                </a:moveTo>
                <a:lnTo>
                  <a:pt x="1091" y="2793"/>
                </a:lnTo>
                <a:lnTo>
                  <a:pt x="1091" y="2812"/>
                </a:lnTo>
                <a:lnTo>
                  <a:pt x="1111" y="2812"/>
                </a:lnTo>
                <a:lnTo>
                  <a:pt x="1111" y="2793"/>
                </a:lnTo>
                <a:close/>
                <a:moveTo>
                  <a:pt x="1173" y="2793"/>
                </a:moveTo>
                <a:lnTo>
                  <a:pt x="1154" y="2793"/>
                </a:lnTo>
                <a:lnTo>
                  <a:pt x="1154" y="2940"/>
                </a:lnTo>
                <a:lnTo>
                  <a:pt x="1173" y="2940"/>
                </a:lnTo>
                <a:lnTo>
                  <a:pt x="1173" y="2793"/>
                </a:lnTo>
                <a:close/>
                <a:moveTo>
                  <a:pt x="1200" y="4331"/>
                </a:moveTo>
                <a:lnTo>
                  <a:pt x="1172" y="4302"/>
                </a:lnTo>
                <a:lnTo>
                  <a:pt x="1143" y="4334"/>
                </a:lnTo>
                <a:lnTo>
                  <a:pt x="1117" y="4368"/>
                </a:lnTo>
                <a:lnTo>
                  <a:pt x="1093" y="4403"/>
                </a:lnTo>
                <a:lnTo>
                  <a:pt x="1074" y="4441"/>
                </a:lnTo>
                <a:lnTo>
                  <a:pt x="1110" y="4458"/>
                </a:lnTo>
                <a:lnTo>
                  <a:pt x="1128" y="4424"/>
                </a:lnTo>
                <a:lnTo>
                  <a:pt x="1149" y="4391"/>
                </a:lnTo>
                <a:lnTo>
                  <a:pt x="1173" y="4360"/>
                </a:lnTo>
                <a:lnTo>
                  <a:pt x="1200" y="4331"/>
                </a:lnTo>
                <a:close/>
                <a:moveTo>
                  <a:pt x="1232" y="4824"/>
                </a:moveTo>
                <a:lnTo>
                  <a:pt x="1226" y="4813"/>
                </a:lnTo>
                <a:lnTo>
                  <a:pt x="1205" y="4806"/>
                </a:lnTo>
                <a:lnTo>
                  <a:pt x="1194" y="4812"/>
                </a:lnTo>
                <a:lnTo>
                  <a:pt x="1150" y="4947"/>
                </a:lnTo>
                <a:lnTo>
                  <a:pt x="1145" y="4935"/>
                </a:lnTo>
                <a:lnTo>
                  <a:pt x="1137" y="4918"/>
                </a:lnTo>
                <a:lnTo>
                  <a:pt x="1101" y="4933"/>
                </a:lnTo>
                <a:lnTo>
                  <a:pt x="1109" y="4952"/>
                </a:lnTo>
                <a:lnTo>
                  <a:pt x="1115" y="4966"/>
                </a:lnTo>
                <a:lnTo>
                  <a:pt x="978" y="4922"/>
                </a:lnTo>
                <a:lnTo>
                  <a:pt x="967" y="4928"/>
                </a:lnTo>
                <a:lnTo>
                  <a:pt x="960" y="4949"/>
                </a:lnTo>
                <a:lnTo>
                  <a:pt x="966" y="4960"/>
                </a:lnTo>
                <a:lnTo>
                  <a:pt x="1158" y="5022"/>
                </a:lnTo>
                <a:lnTo>
                  <a:pt x="1170" y="5017"/>
                </a:lnTo>
                <a:lnTo>
                  <a:pt x="1172" y="5009"/>
                </a:lnTo>
                <a:lnTo>
                  <a:pt x="1232" y="4824"/>
                </a:lnTo>
                <a:close/>
                <a:moveTo>
                  <a:pt x="1236" y="2793"/>
                </a:moveTo>
                <a:lnTo>
                  <a:pt x="1217" y="2793"/>
                </a:lnTo>
                <a:lnTo>
                  <a:pt x="1217" y="2940"/>
                </a:lnTo>
                <a:lnTo>
                  <a:pt x="1236" y="2940"/>
                </a:lnTo>
                <a:lnTo>
                  <a:pt x="1236" y="2793"/>
                </a:lnTo>
                <a:close/>
                <a:moveTo>
                  <a:pt x="1353" y="7283"/>
                </a:moveTo>
                <a:lnTo>
                  <a:pt x="1332" y="7283"/>
                </a:lnTo>
                <a:lnTo>
                  <a:pt x="1279" y="7374"/>
                </a:lnTo>
                <a:lnTo>
                  <a:pt x="1242" y="7308"/>
                </a:lnTo>
                <a:lnTo>
                  <a:pt x="1228" y="7283"/>
                </a:lnTo>
                <a:lnTo>
                  <a:pt x="1208" y="7283"/>
                </a:lnTo>
                <a:lnTo>
                  <a:pt x="1208" y="7420"/>
                </a:lnTo>
                <a:lnTo>
                  <a:pt x="1224" y="7420"/>
                </a:lnTo>
                <a:lnTo>
                  <a:pt x="1224" y="7308"/>
                </a:lnTo>
                <a:lnTo>
                  <a:pt x="1271" y="7390"/>
                </a:lnTo>
                <a:lnTo>
                  <a:pt x="1288" y="7390"/>
                </a:lnTo>
                <a:lnTo>
                  <a:pt x="1298" y="7374"/>
                </a:lnTo>
                <a:lnTo>
                  <a:pt x="1336" y="7308"/>
                </a:lnTo>
                <a:lnTo>
                  <a:pt x="1336" y="7420"/>
                </a:lnTo>
                <a:lnTo>
                  <a:pt x="1353" y="7420"/>
                </a:lnTo>
                <a:lnTo>
                  <a:pt x="1353" y="7308"/>
                </a:lnTo>
                <a:lnTo>
                  <a:pt x="1353" y="7283"/>
                </a:lnTo>
                <a:close/>
                <a:moveTo>
                  <a:pt x="1377" y="2839"/>
                </a:moveTo>
                <a:lnTo>
                  <a:pt x="1371" y="2833"/>
                </a:lnTo>
                <a:lnTo>
                  <a:pt x="1358" y="2833"/>
                </a:lnTo>
                <a:lnTo>
                  <a:pt x="1358" y="2850"/>
                </a:lnTo>
                <a:lnTo>
                  <a:pt x="1358" y="2923"/>
                </a:lnTo>
                <a:lnTo>
                  <a:pt x="1358" y="2925"/>
                </a:lnTo>
                <a:lnTo>
                  <a:pt x="1356" y="2927"/>
                </a:lnTo>
                <a:lnTo>
                  <a:pt x="1354" y="2927"/>
                </a:lnTo>
                <a:lnTo>
                  <a:pt x="1298" y="2927"/>
                </a:lnTo>
                <a:lnTo>
                  <a:pt x="1296" y="2927"/>
                </a:lnTo>
                <a:lnTo>
                  <a:pt x="1295" y="2926"/>
                </a:lnTo>
                <a:lnTo>
                  <a:pt x="1295" y="2925"/>
                </a:lnTo>
                <a:lnTo>
                  <a:pt x="1294" y="2923"/>
                </a:lnTo>
                <a:lnTo>
                  <a:pt x="1294" y="2850"/>
                </a:lnTo>
                <a:lnTo>
                  <a:pt x="1295" y="2848"/>
                </a:lnTo>
                <a:lnTo>
                  <a:pt x="1296" y="2847"/>
                </a:lnTo>
                <a:lnTo>
                  <a:pt x="1298" y="2846"/>
                </a:lnTo>
                <a:lnTo>
                  <a:pt x="1354" y="2846"/>
                </a:lnTo>
                <a:lnTo>
                  <a:pt x="1356" y="2847"/>
                </a:lnTo>
                <a:lnTo>
                  <a:pt x="1357" y="2848"/>
                </a:lnTo>
                <a:lnTo>
                  <a:pt x="1358" y="2848"/>
                </a:lnTo>
                <a:lnTo>
                  <a:pt x="1358" y="2850"/>
                </a:lnTo>
                <a:lnTo>
                  <a:pt x="1358" y="2833"/>
                </a:lnTo>
                <a:lnTo>
                  <a:pt x="1281" y="2833"/>
                </a:lnTo>
                <a:lnTo>
                  <a:pt x="1276" y="2839"/>
                </a:lnTo>
                <a:lnTo>
                  <a:pt x="1276" y="2934"/>
                </a:lnTo>
                <a:lnTo>
                  <a:pt x="1281" y="2940"/>
                </a:lnTo>
                <a:lnTo>
                  <a:pt x="1371" y="2940"/>
                </a:lnTo>
                <a:lnTo>
                  <a:pt x="1377" y="2934"/>
                </a:lnTo>
                <a:lnTo>
                  <a:pt x="1377" y="2927"/>
                </a:lnTo>
                <a:lnTo>
                  <a:pt x="1377" y="2846"/>
                </a:lnTo>
                <a:lnTo>
                  <a:pt x="1377" y="2839"/>
                </a:lnTo>
                <a:close/>
                <a:moveTo>
                  <a:pt x="1467" y="3288"/>
                </a:moveTo>
                <a:lnTo>
                  <a:pt x="1466" y="3267"/>
                </a:lnTo>
                <a:lnTo>
                  <a:pt x="1465" y="3246"/>
                </a:lnTo>
                <a:lnTo>
                  <a:pt x="1465" y="3224"/>
                </a:lnTo>
                <a:lnTo>
                  <a:pt x="1464" y="3203"/>
                </a:lnTo>
                <a:lnTo>
                  <a:pt x="1424" y="3204"/>
                </a:lnTo>
                <a:lnTo>
                  <a:pt x="1425" y="3225"/>
                </a:lnTo>
                <a:lnTo>
                  <a:pt x="1425" y="3247"/>
                </a:lnTo>
                <a:lnTo>
                  <a:pt x="1426" y="3269"/>
                </a:lnTo>
                <a:lnTo>
                  <a:pt x="1427" y="3291"/>
                </a:lnTo>
                <a:lnTo>
                  <a:pt x="1467" y="3288"/>
                </a:lnTo>
                <a:close/>
                <a:moveTo>
                  <a:pt x="1468" y="4159"/>
                </a:moveTo>
                <a:lnTo>
                  <a:pt x="1452" y="4123"/>
                </a:lnTo>
                <a:lnTo>
                  <a:pt x="1413" y="4140"/>
                </a:lnTo>
                <a:lnTo>
                  <a:pt x="1376" y="4158"/>
                </a:lnTo>
                <a:lnTo>
                  <a:pt x="1339" y="4178"/>
                </a:lnTo>
                <a:lnTo>
                  <a:pt x="1304" y="4199"/>
                </a:lnTo>
                <a:lnTo>
                  <a:pt x="1325" y="4233"/>
                </a:lnTo>
                <a:lnTo>
                  <a:pt x="1359" y="4213"/>
                </a:lnTo>
                <a:lnTo>
                  <a:pt x="1394" y="4194"/>
                </a:lnTo>
                <a:lnTo>
                  <a:pt x="1430" y="4176"/>
                </a:lnTo>
                <a:lnTo>
                  <a:pt x="1468" y="4159"/>
                </a:lnTo>
                <a:close/>
                <a:moveTo>
                  <a:pt x="1493" y="7313"/>
                </a:moveTo>
                <a:lnTo>
                  <a:pt x="1474" y="7313"/>
                </a:lnTo>
                <a:lnTo>
                  <a:pt x="1474" y="7320"/>
                </a:lnTo>
                <a:lnTo>
                  <a:pt x="1474" y="7331"/>
                </a:lnTo>
                <a:lnTo>
                  <a:pt x="1474" y="7402"/>
                </a:lnTo>
                <a:lnTo>
                  <a:pt x="1474" y="7404"/>
                </a:lnTo>
                <a:lnTo>
                  <a:pt x="1472" y="7406"/>
                </a:lnTo>
                <a:lnTo>
                  <a:pt x="1470" y="7407"/>
                </a:lnTo>
                <a:lnTo>
                  <a:pt x="1416" y="7407"/>
                </a:lnTo>
                <a:lnTo>
                  <a:pt x="1414" y="7407"/>
                </a:lnTo>
                <a:lnTo>
                  <a:pt x="1413" y="7406"/>
                </a:lnTo>
                <a:lnTo>
                  <a:pt x="1412" y="7405"/>
                </a:lnTo>
                <a:lnTo>
                  <a:pt x="1412" y="7403"/>
                </a:lnTo>
                <a:lnTo>
                  <a:pt x="1412" y="7330"/>
                </a:lnTo>
                <a:lnTo>
                  <a:pt x="1412" y="7328"/>
                </a:lnTo>
                <a:lnTo>
                  <a:pt x="1414" y="7327"/>
                </a:lnTo>
                <a:lnTo>
                  <a:pt x="1416" y="7326"/>
                </a:lnTo>
                <a:lnTo>
                  <a:pt x="1470" y="7326"/>
                </a:lnTo>
                <a:lnTo>
                  <a:pt x="1472" y="7327"/>
                </a:lnTo>
                <a:lnTo>
                  <a:pt x="1474" y="7329"/>
                </a:lnTo>
                <a:lnTo>
                  <a:pt x="1474" y="7331"/>
                </a:lnTo>
                <a:lnTo>
                  <a:pt x="1474" y="7320"/>
                </a:lnTo>
                <a:lnTo>
                  <a:pt x="1473" y="7316"/>
                </a:lnTo>
                <a:lnTo>
                  <a:pt x="1469" y="7313"/>
                </a:lnTo>
                <a:lnTo>
                  <a:pt x="1399" y="7313"/>
                </a:lnTo>
                <a:lnTo>
                  <a:pt x="1393" y="7319"/>
                </a:lnTo>
                <a:lnTo>
                  <a:pt x="1393" y="7414"/>
                </a:lnTo>
                <a:lnTo>
                  <a:pt x="1399" y="7420"/>
                </a:lnTo>
                <a:lnTo>
                  <a:pt x="1469" y="7420"/>
                </a:lnTo>
                <a:lnTo>
                  <a:pt x="1473" y="7418"/>
                </a:lnTo>
                <a:lnTo>
                  <a:pt x="1474" y="7413"/>
                </a:lnTo>
                <a:lnTo>
                  <a:pt x="1474" y="7420"/>
                </a:lnTo>
                <a:lnTo>
                  <a:pt x="1493" y="7420"/>
                </a:lnTo>
                <a:lnTo>
                  <a:pt x="1493" y="7413"/>
                </a:lnTo>
                <a:lnTo>
                  <a:pt x="1493" y="7407"/>
                </a:lnTo>
                <a:lnTo>
                  <a:pt x="1493" y="7326"/>
                </a:lnTo>
                <a:lnTo>
                  <a:pt x="1493" y="7320"/>
                </a:lnTo>
                <a:lnTo>
                  <a:pt x="1493" y="7313"/>
                </a:lnTo>
                <a:close/>
                <a:moveTo>
                  <a:pt x="1496" y="2866"/>
                </a:moveTo>
                <a:lnTo>
                  <a:pt x="1457" y="2857"/>
                </a:lnTo>
                <a:lnTo>
                  <a:pt x="1449" y="2899"/>
                </a:lnTo>
                <a:lnTo>
                  <a:pt x="1442" y="2942"/>
                </a:lnTo>
                <a:lnTo>
                  <a:pt x="1436" y="2985"/>
                </a:lnTo>
                <a:lnTo>
                  <a:pt x="1431" y="3030"/>
                </a:lnTo>
                <a:lnTo>
                  <a:pt x="1471" y="3033"/>
                </a:lnTo>
                <a:lnTo>
                  <a:pt x="1476" y="2990"/>
                </a:lnTo>
                <a:lnTo>
                  <a:pt x="1481" y="2948"/>
                </a:lnTo>
                <a:lnTo>
                  <a:pt x="1488" y="2906"/>
                </a:lnTo>
                <a:lnTo>
                  <a:pt x="1496" y="2866"/>
                </a:lnTo>
                <a:close/>
                <a:moveTo>
                  <a:pt x="1611" y="2550"/>
                </a:moveTo>
                <a:lnTo>
                  <a:pt x="1577" y="2530"/>
                </a:lnTo>
                <a:lnTo>
                  <a:pt x="1556" y="2566"/>
                </a:lnTo>
                <a:lnTo>
                  <a:pt x="1537" y="2605"/>
                </a:lnTo>
                <a:lnTo>
                  <a:pt x="1520" y="2646"/>
                </a:lnTo>
                <a:lnTo>
                  <a:pt x="1503" y="2689"/>
                </a:lnTo>
                <a:lnTo>
                  <a:pt x="1541" y="2702"/>
                </a:lnTo>
                <a:lnTo>
                  <a:pt x="1557" y="2661"/>
                </a:lnTo>
                <a:lnTo>
                  <a:pt x="1574" y="2621"/>
                </a:lnTo>
                <a:lnTo>
                  <a:pt x="1592" y="2584"/>
                </a:lnTo>
                <a:lnTo>
                  <a:pt x="1611" y="2550"/>
                </a:lnTo>
                <a:close/>
                <a:moveTo>
                  <a:pt x="1612" y="7313"/>
                </a:moveTo>
                <a:lnTo>
                  <a:pt x="1529" y="7313"/>
                </a:lnTo>
                <a:lnTo>
                  <a:pt x="1529" y="7326"/>
                </a:lnTo>
                <a:lnTo>
                  <a:pt x="1592" y="7326"/>
                </a:lnTo>
                <a:lnTo>
                  <a:pt x="1526" y="7407"/>
                </a:lnTo>
                <a:lnTo>
                  <a:pt x="1526" y="7420"/>
                </a:lnTo>
                <a:lnTo>
                  <a:pt x="1612" y="7420"/>
                </a:lnTo>
                <a:lnTo>
                  <a:pt x="1612" y="7407"/>
                </a:lnTo>
                <a:lnTo>
                  <a:pt x="1547" y="7407"/>
                </a:lnTo>
                <a:lnTo>
                  <a:pt x="1612" y="7326"/>
                </a:lnTo>
                <a:lnTo>
                  <a:pt x="1612" y="7313"/>
                </a:lnTo>
                <a:close/>
                <a:moveTo>
                  <a:pt x="1617" y="7239"/>
                </a:moveTo>
                <a:lnTo>
                  <a:pt x="1616" y="7217"/>
                </a:lnTo>
                <a:lnTo>
                  <a:pt x="1615" y="7196"/>
                </a:lnTo>
                <a:lnTo>
                  <a:pt x="1614" y="7175"/>
                </a:lnTo>
                <a:lnTo>
                  <a:pt x="1614" y="7154"/>
                </a:lnTo>
                <a:lnTo>
                  <a:pt x="1574" y="7154"/>
                </a:lnTo>
                <a:lnTo>
                  <a:pt x="1574" y="7176"/>
                </a:lnTo>
                <a:lnTo>
                  <a:pt x="1575" y="7198"/>
                </a:lnTo>
                <a:lnTo>
                  <a:pt x="1576" y="7219"/>
                </a:lnTo>
                <a:lnTo>
                  <a:pt x="1577" y="7241"/>
                </a:lnTo>
                <a:lnTo>
                  <a:pt x="1617" y="7239"/>
                </a:lnTo>
                <a:close/>
                <a:moveTo>
                  <a:pt x="1645" y="6816"/>
                </a:moveTo>
                <a:lnTo>
                  <a:pt x="1606" y="6808"/>
                </a:lnTo>
                <a:lnTo>
                  <a:pt x="1598" y="6850"/>
                </a:lnTo>
                <a:lnTo>
                  <a:pt x="1591" y="6893"/>
                </a:lnTo>
                <a:lnTo>
                  <a:pt x="1585" y="6936"/>
                </a:lnTo>
                <a:lnTo>
                  <a:pt x="1581" y="6980"/>
                </a:lnTo>
                <a:lnTo>
                  <a:pt x="1620" y="6984"/>
                </a:lnTo>
                <a:lnTo>
                  <a:pt x="1625" y="6941"/>
                </a:lnTo>
                <a:lnTo>
                  <a:pt x="1631" y="6898"/>
                </a:lnTo>
                <a:lnTo>
                  <a:pt x="1638" y="6857"/>
                </a:lnTo>
                <a:lnTo>
                  <a:pt x="1645" y="6816"/>
                </a:lnTo>
                <a:close/>
                <a:moveTo>
                  <a:pt x="1743" y="7313"/>
                </a:moveTo>
                <a:lnTo>
                  <a:pt x="1724" y="7313"/>
                </a:lnTo>
                <a:lnTo>
                  <a:pt x="1724" y="7320"/>
                </a:lnTo>
                <a:lnTo>
                  <a:pt x="1724" y="7331"/>
                </a:lnTo>
                <a:lnTo>
                  <a:pt x="1724" y="7402"/>
                </a:lnTo>
                <a:lnTo>
                  <a:pt x="1724" y="7404"/>
                </a:lnTo>
                <a:lnTo>
                  <a:pt x="1721" y="7406"/>
                </a:lnTo>
                <a:lnTo>
                  <a:pt x="1720" y="7407"/>
                </a:lnTo>
                <a:lnTo>
                  <a:pt x="1666" y="7407"/>
                </a:lnTo>
                <a:lnTo>
                  <a:pt x="1664" y="7407"/>
                </a:lnTo>
                <a:lnTo>
                  <a:pt x="1663" y="7406"/>
                </a:lnTo>
                <a:lnTo>
                  <a:pt x="1662" y="7405"/>
                </a:lnTo>
                <a:lnTo>
                  <a:pt x="1662" y="7403"/>
                </a:lnTo>
                <a:lnTo>
                  <a:pt x="1662" y="7330"/>
                </a:lnTo>
                <a:lnTo>
                  <a:pt x="1662" y="7328"/>
                </a:lnTo>
                <a:lnTo>
                  <a:pt x="1664" y="7327"/>
                </a:lnTo>
                <a:lnTo>
                  <a:pt x="1666" y="7326"/>
                </a:lnTo>
                <a:lnTo>
                  <a:pt x="1720" y="7326"/>
                </a:lnTo>
                <a:lnTo>
                  <a:pt x="1721" y="7327"/>
                </a:lnTo>
                <a:lnTo>
                  <a:pt x="1724" y="7329"/>
                </a:lnTo>
                <a:lnTo>
                  <a:pt x="1724" y="7331"/>
                </a:lnTo>
                <a:lnTo>
                  <a:pt x="1724" y="7320"/>
                </a:lnTo>
                <a:lnTo>
                  <a:pt x="1722" y="7316"/>
                </a:lnTo>
                <a:lnTo>
                  <a:pt x="1718" y="7313"/>
                </a:lnTo>
                <a:lnTo>
                  <a:pt x="1649" y="7313"/>
                </a:lnTo>
                <a:lnTo>
                  <a:pt x="1643" y="7319"/>
                </a:lnTo>
                <a:lnTo>
                  <a:pt x="1643" y="7414"/>
                </a:lnTo>
                <a:lnTo>
                  <a:pt x="1649" y="7420"/>
                </a:lnTo>
                <a:lnTo>
                  <a:pt x="1718" y="7420"/>
                </a:lnTo>
                <a:lnTo>
                  <a:pt x="1722" y="7418"/>
                </a:lnTo>
                <a:lnTo>
                  <a:pt x="1724" y="7413"/>
                </a:lnTo>
                <a:lnTo>
                  <a:pt x="1724" y="7420"/>
                </a:lnTo>
                <a:lnTo>
                  <a:pt x="1743" y="7420"/>
                </a:lnTo>
                <a:lnTo>
                  <a:pt x="1743" y="7413"/>
                </a:lnTo>
                <a:lnTo>
                  <a:pt x="1743" y="7407"/>
                </a:lnTo>
                <a:lnTo>
                  <a:pt x="1743" y="7326"/>
                </a:lnTo>
                <a:lnTo>
                  <a:pt x="1743" y="7320"/>
                </a:lnTo>
                <a:lnTo>
                  <a:pt x="1743" y="7313"/>
                </a:lnTo>
                <a:close/>
                <a:moveTo>
                  <a:pt x="1761" y="6501"/>
                </a:moveTo>
                <a:lnTo>
                  <a:pt x="1726" y="6480"/>
                </a:lnTo>
                <a:lnTo>
                  <a:pt x="1706" y="6516"/>
                </a:lnTo>
                <a:lnTo>
                  <a:pt x="1687" y="6555"/>
                </a:lnTo>
                <a:lnTo>
                  <a:pt x="1669" y="6596"/>
                </a:lnTo>
                <a:lnTo>
                  <a:pt x="1653" y="6640"/>
                </a:lnTo>
                <a:lnTo>
                  <a:pt x="1691" y="6653"/>
                </a:lnTo>
                <a:lnTo>
                  <a:pt x="1706" y="6611"/>
                </a:lnTo>
                <a:lnTo>
                  <a:pt x="1723" y="6572"/>
                </a:lnTo>
                <a:lnTo>
                  <a:pt x="1741" y="6535"/>
                </a:lnTo>
                <a:lnTo>
                  <a:pt x="1761" y="6501"/>
                </a:lnTo>
                <a:close/>
                <a:moveTo>
                  <a:pt x="1777" y="4061"/>
                </a:moveTo>
                <a:lnTo>
                  <a:pt x="1767" y="4022"/>
                </a:lnTo>
                <a:lnTo>
                  <a:pt x="1727" y="4032"/>
                </a:lnTo>
                <a:lnTo>
                  <a:pt x="1687" y="4042"/>
                </a:lnTo>
                <a:lnTo>
                  <a:pt x="1648" y="4054"/>
                </a:lnTo>
                <a:lnTo>
                  <a:pt x="1608" y="4066"/>
                </a:lnTo>
                <a:lnTo>
                  <a:pt x="1620" y="4104"/>
                </a:lnTo>
                <a:lnTo>
                  <a:pt x="1659" y="4092"/>
                </a:lnTo>
                <a:lnTo>
                  <a:pt x="1698" y="4081"/>
                </a:lnTo>
                <a:lnTo>
                  <a:pt x="1737" y="4071"/>
                </a:lnTo>
                <a:lnTo>
                  <a:pt x="1777" y="4061"/>
                </a:lnTo>
                <a:close/>
                <a:moveTo>
                  <a:pt x="1835" y="7313"/>
                </a:moveTo>
                <a:lnTo>
                  <a:pt x="1808" y="7313"/>
                </a:lnTo>
                <a:lnTo>
                  <a:pt x="1808" y="7295"/>
                </a:lnTo>
                <a:lnTo>
                  <a:pt x="1789" y="7295"/>
                </a:lnTo>
                <a:lnTo>
                  <a:pt x="1789" y="7313"/>
                </a:lnTo>
                <a:lnTo>
                  <a:pt x="1772" y="7313"/>
                </a:lnTo>
                <a:lnTo>
                  <a:pt x="1772" y="7326"/>
                </a:lnTo>
                <a:lnTo>
                  <a:pt x="1789" y="7326"/>
                </a:lnTo>
                <a:lnTo>
                  <a:pt x="1789" y="7414"/>
                </a:lnTo>
                <a:lnTo>
                  <a:pt x="1795" y="7420"/>
                </a:lnTo>
                <a:lnTo>
                  <a:pt x="1835" y="7420"/>
                </a:lnTo>
                <a:lnTo>
                  <a:pt x="1835" y="7406"/>
                </a:lnTo>
                <a:lnTo>
                  <a:pt x="1812" y="7406"/>
                </a:lnTo>
                <a:lnTo>
                  <a:pt x="1810" y="7405"/>
                </a:lnTo>
                <a:lnTo>
                  <a:pt x="1808" y="7404"/>
                </a:lnTo>
                <a:lnTo>
                  <a:pt x="1808" y="7402"/>
                </a:lnTo>
                <a:lnTo>
                  <a:pt x="1808" y="7326"/>
                </a:lnTo>
                <a:lnTo>
                  <a:pt x="1835" y="7326"/>
                </a:lnTo>
                <a:lnTo>
                  <a:pt x="1835" y="7313"/>
                </a:lnTo>
                <a:close/>
                <a:moveTo>
                  <a:pt x="1867" y="2342"/>
                </a:moveTo>
                <a:lnTo>
                  <a:pt x="1821" y="2341"/>
                </a:lnTo>
                <a:lnTo>
                  <a:pt x="1776" y="2349"/>
                </a:lnTo>
                <a:lnTo>
                  <a:pt x="1733" y="2367"/>
                </a:lnTo>
                <a:lnTo>
                  <a:pt x="1692" y="2393"/>
                </a:lnTo>
                <a:lnTo>
                  <a:pt x="1716" y="2425"/>
                </a:lnTo>
                <a:lnTo>
                  <a:pt x="1751" y="2402"/>
                </a:lnTo>
                <a:lnTo>
                  <a:pt x="1787" y="2387"/>
                </a:lnTo>
                <a:lnTo>
                  <a:pt x="1824" y="2380"/>
                </a:lnTo>
                <a:lnTo>
                  <a:pt x="1861" y="2382"/>
                </a:lnTo>
                <a:lnTo>
                  <a:pt x="1862" y="2380"/>
                </a:lnTo>
                <a:lnTo>
                  <a:pt x="1867" y="2342"/>
                </a:lnTo>
                <a:close/>
                <a:moveTo>
                  <a:pt x="1885" y="7273"/>
                </a:moveTo>
                <a:lnTo>
                  <a:pt x="1866" y="7273"/>
                </a:lnTo>
                <a:lnTo>
                  <a:pt x="1866" y="7420"/>
                </a:lnTo>
                <a:lnTo>
                  <a:pt x="1885" y="7420"/>
                </a:lnTo>
                <a:lnTo>
                  <a:pt x="1885" y="7273"/>
                </a:lnTo>
                <a:close/>
                <a:moveTo>
                  <a:pt x="1988" y="967"/>
                </a:moveTo>
                <a:lnTo>
                  <a:pt x="1987" y="947"/>
                </a:lnTo>
                <a:lnTo>
                  <a:pt x="1986" y="928"/>
                </a:lnTo>
                <a:lnTo>
                  <a:pt x="1985" y="908"/>
                </a:lnTo>
                <a:lnTo>
                  <a:pt x="1984" y="889"/>
                </a:lnTo>
                <a:lnTo>
                  <a:pt x="1944" y="890"/>
                </a:lnTo>
                <a:lnTo>
                  <a:pt x="1945" y="910"/>
                </a:lnTo>
                <a:lnTo>
                  <a:pt x="1946" y="930"/>
                </a:lnTo>
                <a:lnTo>
                  <a:pt x="1947" y="950"/>
                </a:lnTo>
                <a:lnTo>
                  <a:pt x="1948" y="970"/>
                </a:lnTo>
                <a:lnTo>
                  <a:pt x="1988" y="967"/>
                </a:lnTo>
                <a:close/>
                <a:moveTo>
                  <a:pt x="2014" y="581"/>
                </a:moveTo>
                <a:lnTo>
                  <a:pt x="1975" y="572"/>
                </a:lnTo>
                <a:lnTo>
                  <a:pt x="1967" y="611"/>
                </a:lnTo>
                <a:lnTo>
                  <a:pt x="1960" y="650"/>
                </a:lnTo>
                <a:lnTo>
                  <a:pt x="1955" y="690"/>
                </a:lnTo>
                <a:lnTo>
                  <a:pt x="1950" y="730"/>
                </a:lnTo>
                <a:lnTo>
                  <a:pt x="1990" y="734"/>
                </a:lnTo>
                <a:lnTo>
                  <a:pt x="1994" y="695"/>
                </a:lnTo>
                <a:lnTo>
                  <a:pt x="2000" y="656"/>
                </a:lnTo>
                <a:lnTo>
                  <a:pt x="2006" y="618"/>
                </a:lnTo>
                <a:lnTo>
                  <a:pt x="2014" y="581"/>
                </a:lnTo>
                <a:close/>
                <a:moveTo>
                  <a:pt x="2017" y="6293"/>
                </a:moveTo>
                <a:lnTo>
                  <a:pt x="1970" y="6291"/>
                </a:lnTo>
                <a:lnTo>
                  <a:pt x="1925" y="6300"/>
                </a:lnTo>
                <a:lnTo>
                  <a:pt x="1882" y="6317"/>
                </a:lnTo>
                <a:lnTo>
                  <a:pt x="1841" y="6344"/>
                </a:lnTo>
                <a:lnTo>
                  <a:pt x="1866" y="6375"/>
                </a:lnTo>
                <a:lnTo>
                  <a:pt x="1901" y="6353"/>
                </a:lnTo>
                <a:lnTo>
                  <a:pt x="1937" y="6338"/>
                </a:lnTo>
                <a:lnTo>
                  <a:pt x="1973" y="6331"/>
                </a:lnTo>
                <a:lnTo>
                  <a:pt x="2011" y="6333"/>
                </a:lnTo>
                <a:lnTo>
                  <a:pt x="2011" y="6331"/>
                </a:lnTo>
                <a:lnTo>
                  <a:pt x="2017" y="6293"/>
                </a:lnTo>
                <a:close/>
                <a:moveTo>
                  <a:pt x="2021" y="7271"/>
                </a:moveTo>
                <a:lnTo>
                  <a:pt x="1997" y="7271"/>
                </a:lnTo>
                <a:lnTo>
                  <a:pt x="1966" y="7303"/>
                </a:lnTo>
                <a:lnTo>
                  <a:pt x="1985" y="7303"/>
                </a:lnTo>
                <a:lnTo>
                  <a:pt x="2021" y="7271"/>
                </a:lnTo>
                <a:close/>
                <a:moveTo>
                  <a:pt x="2025" y="7313"/>
                </a:moveTo>
                <a:lnTo>
                  <a:pt x="2006" y="7313"/>
                </a:lnTo>
                <a:lnTo>
                  <a:pt x="2006" y="7320"/>
                </a:lnTo>
                <a:lnTo>
                  <a:pt x="2006" y="7331"/>
                </a:lnTo>
                <a:lnTo>
                  <a:pt x="2006" y="7402"/>
                </a:lnTo>
                <a:lnTo>
                  <a:pt x="2005" y="7404"/>
                </a:lnTo>
                <a:lnTo>
                  <a:pt x="2003" y="7406"/>
                </a:lnTo>
                <a:lnTo>
                  <a:pt x="2001" y="7407"/>
                </a:lnTo>
                <a:lnTo>
                  <a:pt x="1947" y="7407"/>
                </a:lnTo>
                <a:lnTo>
                  <a:pt x="1945" y="7407"/>
                </a:lnTo>
                <a:lnTo>
                  <a:pt x="1944" y="7406"/>
                </a:lnTo>
                <a:lnTo>
                  <a:pt x="1944" y="7405"/>
                </a:lnTo>
                <a:lnTo>
                  <a:pt x="1943" y="7403"/>
                </a:lnTo>
                <a:lnTo>
                  <a:pt x="1943" y="7330"/>
                </a:lnTo>
                <a:lnTo>
                  <a:pt x="1944" y="7328"/>
                </a:lnTo>
                <a:lnTo>
                  <a:pt x="1945" y="7327"/>
                </a:lnTo>
                <a:lnTo>
                  <a:pt x="1947" y="7326"/>
                </a:lnTo>
                <a:lnTo>
                  <a:pt x="2001" y="7326"/>
                </a:lnTo>
                <a:lnTo>
                  <a:pt x="2003" y="7327"/>
                </a:lnTo>
                <a:lnTo>
                  <a:pt x="2005" y="7329"/>
                </a:lnTo>
                <a:lnTo>
                  <a:pt x="2006" y="7331"/>
                </a:lnTo>
                <a:lnTo>
                  <a:pt x="2006" y="7320"/>
                </a:lnTo>
                <a:lnTo>
                  <a:pt x="2004" y="7316"/>
                </a:lnTo>
                <a:lnTo>
                  <a:pt x="2000" y="7313"/>
                </a:lnTo>
                <a:lnTo>
                  <a:pt x="1930" y="7313"/>
                </a:lnTo>
                <a:lnTo>
                  <a:pt x="1924" y="7319"/>
                </a:lnTo>
                <a:lnTo>
                  <a:pt x="1924" y="7414"/>
                </a:lnTo>
                <a:lnTo>
                  <a:pt x="1930" y="7420"/>
                </a:lnTo>
                <a:lnTo>
                  <a:pt x="2000" y="7420"/>
                </a:lnTo>
                <a:lnTo>
                  <a:pt x="2004" y="7418"/>
                </a:lnTo>
                <a:lnTo>
                  <a:pt x="2006" y="7413"/>
                </a:lnTo>
                <a:lnTo>
                  <a:pt x="2006" y="7420"/>
                </a:lnTo>
                <a:lnTo>
                  <a:pt x="2025" y="7420"/>
                </a:lnTo>
                <a:lnTo>
                  <a:pt x="2025" y="7413"/>
                </a:lnTo>
                <a:lnTo>
                  <a:pt x="2025" y="7407"/>
                </a:lnTo>
                <a:lnTo>
                  <a:pt x="2025" y="7326"/>
                </a:lnTo>
                <a:lnTo>
                  <a:pt x="2025" y="7320"/>
                </a:lnTo>
                <a:lnTo>
                  <a:pt x="2025" y="7313"/>
                </a:lnTo>
                <a:close/>
                <a:moveTo>
                  <a:pt x="2097" y="3997"/>
                </a:moveTo>
                <a:lnTo>
                  <a:pt x="2090" y="3958"/>
                </a:lnTo>
                <a:lnTo>
                  <a:pt x="1928" y="3987"/>
                </a:lnTo>
                <a:lnTo>
                  <a:pt x="1936" y="4026"/>
                </a:lnTo>
                <a:lnTo>
                  <a:pt x="2097" y="3997"/>
                </a:lnTo>
                <a:close/>
                <a:moveTo>
                  <a:pt x="2121" y="292"/>
                </a:moveTo>
                <a:lnTo>
                  <a:pt x="2086" y="273"/>
                </a:lnTo>
                <a:lnTo>
                  <a:pt x="2067" y="307"/>
                </a:lnTo>
                <a:lnTo>
                  <a:pt x="2050" y="343"/>
                </a:lnTo>
                <a:lnTo>
                  <a:pt x="2034" y="380"/>
                </a:lnTo>
                <a:lnTo>
                  <a:pt x="2019" y="418"/>
                </a:lnTo>
                <a:lnTo>
                  <a:pt x="2057" y="432"/>
                </a:lnTo>
                <a:lnTo>
                  <a:pt x="2071" y="395"/>
                </a:lnTo>
                <a:lnTo>
                  <a:pt x="2087" y="359"/>
                </a:lnTo>
                <a:lnTo>
                  <a:pt x="2103" y="325"/>
                </a:lnTo>
                <a:lnTo>
                  <a:pt x="2121" y="292"/>
                </a:lnTo>
                <a:close/>
                <a:moveTo>
                  <a:pt x="2136" y="2567"/>
                </a:moveTo>
                <a:lnTo>
                  <a:pt x="2109" y="2527"/>
                </a:lnTo>
                <a:lnTo>
                  <a:pt x="2081" y="2490"/>
                </a:lnTo>
                <a:lnTo>
                  <a:pt x="2054" y="2457"/>
                </a:lnTo>
                <a:lnTo>
                  <a:pt x="2027" y="2429"/>
                </a:lnTo>
                <a:lnTo>
                  <a:pt x="1999" y="2458"/>
                </a:lnTo>
                <a:lnTo>
                  <a:pt x="2024" y="2484"/>
                </a:lnTo>
                <a:lnTo>
                  <a:pt x="2050" y="2515"/>
                </a:lnTo>
                <a:lnTo>
                  <a:pt x="2076" y="2550"/>
                </a:lnTo>
                <a:lnTo>
                  <a:pt x="2102" y="2589"/>
                </a:lnTo>
                <a:lnTo>
                  <a:pt x="2136" y="2567"/>
                </a:lnTo>
                <a:close/>
                <a:moveTo>
                  <a:pt x="2165" y="7319"/>
                </a:moveTo>
                <a:lnTo>
                  <a:pt x="2159" y="7313"/>
                </a:lnTo>
                <a:lnTo>
                  <a:pt x="2089" y="7313"/>
                </a:lnTo>
                <a:lnTo>
                  <a:pt x="2085" y="7316"/>
                </a:lnTo>
                <a:lnTo>
                  <a:pt x="2083" y="7321"/>
                </a:lnTo>
                <a:lnTo>
                  <a:pt x="2083" y="7313"/>
                </a:lnTo>
                <a:lnTo>
                  <a:pt x="2064" y="7313"/>
                </a:lnTo>
                <a:lnTo>
                  <a:pt x="2064" y="7420"/>
                </a:lnTo>
                <a:lnTo>
                  <a:pt x="2083" y="7420"/>
                </a:lnTo>
                <a:lnTo>
                  <a:pt x="2083" y="7341"/>
                </a:lnTo>
                <a:lnTo>
                  <a:pt x="2083" y="7331"/>
                </a:lnTo>
                <a:lnTo>
                  <a:pt x="2084" y="7329"/>
                </a:lnTo>
                <a:lnTo>
                  <a:pt x="2086" y="7327"/>
                </a:lnTo>
                <a:lnTo>
                  <a:pt x="2088" y="7326"/>
                </a:lnTo>
                <a:lnTo>
                  <a:pt x="2142" y="7326"/>
                </a:lnTo>
                <a:lnTo>
                  <a:pt x="2144" y="7327"/>
                </a:lnTo>
                <a:lnTo>
                  <a:pt x="2145" y="7328"/>
                </a:lnTo>
                <a:lnTo>
                  <a:pt x="2146" y="7330"/>
                </a:lnTo>
                <a:lnTo>
                  <a:pt x="2146" y="7420"/>
                </a:lnTo>
                <a:lnTo>
                  <a:pt x="2165" y="7420"/>
                </a:lnTo>
                <a:lnTo>
                  <a:pt x="2165" y="7326"/>
                </a:lnTo>
                <a:lnTo>
                  <a:pt x="2165" y="7321"/>
                </a:lnTo>
                <a:lnTo>
                  <a:pt x="2165" y="7319"/>
                </a:lnTo>
                <a:close/>
                <a:moveTo>
                  <a:pt x="2283" y="7711"/>
                </a:moveTo>
                <a:lnTo>
                  <a:pt x="2247" y="7694"/>
                </a:lnTo>
                <a:lnTo>
                  <a:pt x="2226" y="7739"/>
                </a:lnTo>
                <a:lnTo>
                  <a:pt x="2210" y="7783"/>
                </a:lnTo>
                <a:lnTo>
                  <a:pt x="2198" y="7824"/>
                </a:lnTo>
                <a:lnTo>
                  <a:pt x="2190" y="7863"/>
                </a:lnTo>
                <a:lnTo>
                  <a:pt x="2229" y="7869"/>
                </a:lnTo>
                <a:lnTo>
                  <a:pt x="2237" y="7834"/>
                </a:lnTo>
                <a:lnTo>
                  <a:pt x="2248" y="7796"/>
                </a:lnTo>
                <a:lnTo>
                  <a:pt x="2263" y="7755"/>
                </a:lnTo>
                <a:lnTo>
                  <a:pt x="2283" y="7711"/>
                </a:lnTo>
                <a:close/>
                <a:moveTo>
                  <a:pt x="2285" y="6518"/>
                </a:moveTo>
                <a:lnTo>
                  <a:pt x="2258" y="6477"/>
                </a:lnTo>
                <a:lnTo>
                  <a:pt x="2231" y="6440"/>
                </a:lnTo>
                <a:lnTo>
                  <a:pt x="2204" y="6408"/>
                </a:lnTo>
                <a:lnTo>
                  <a:pt x="2176" y="6380"/>
                </a:lnTo>
                <a:lnTo>
                  <a:pt x="2148" y="6409"/>
                </a:lnTo>
                <a:lnTo>
                  <a:pt x="2174" y="6435"/>
                </a:lnTo>
                <a:lnTo>
                  <a:pt x="2200" y="6465"/>
                </a:lnTo>
                <a:lnTo>
                  <a:pt x="2226" y="6500"/>
                </a:lnTo>
                <a:lnTo>
                  <a:pt x="2252" y="6539"/>
                </a:lnTo>
                <a:lnTo>
                  <a:pt x="2285" y="6518"/>
                </a:lnTo>
                <a:close/>
                <a:moveTo>
                  <a:pt x="2327" y="2641"/>
                </a:moveTo>
                <a:lnTo>
                  <a:pt x="2322" y="2629"/>
                </a:lnTo>
                <a:lnTo>
                  <a:pt x="2301" y="2620"/>
                </a:lnTo>
                <a:lnTo>
                  <a:pt x="2290" y="2625"/>
                </a:lnTo>
                <a:lnTo>
                  <a:pt x="2234" y="2758"/>
                </a:lnTo>
                <a:lnTo>
                  <a:pt x="2227" y="2741"/>
                </a:lnTo>
                <a:lnTo>
                  <a:pt x="2218" y="2722"/>
                </a:lnTo>
                <a:lnTo>
                  <a:pt x="2182" y="2738"/>
                </a:lnTo>
                <a:lnTo>
                  <a:pt x="2191" y="2758"/>
                </a:lnTo>
                <a:lnTo>
                  <a:pt x="2197" y="2772"/>
                </a:lnTo>
                <a:lnTo>
                  <a:pt x="2066" y="2717"/>
                </a:lnTo>
                <a:lnTo>
                  <a:pt x="2054" y="2722"/>
                </a:lnTo>
                <a:lnTo>
                  <a:pt x="2046" y="2742"/>
                </a:lnTo>
                <a:lnTo>
                  <a:pt x="2051" y="2754"/>
                </a:lnTo>
                <a:lnTo>
                  <a:pt x="2237" y="2832"/>
                </a:lnTo>
                <a:lnTo>
                  <a:pt x="2249" y="2827"/>
                </a:lnTo>
                <a:lnTo>
                  <a:pt x="2253" y="2817"/>
                </a:lnTo>
                <a:lnTo>
                  <a:pt x="2327" y="2641"/>
                </a:lnTo>
                <a:close/>
                <a:moveTo>
                  <a:pt x="2327" y="75"/>
                </a:moveTo>
                <a:lnTo>
                  <a:pt x="2308" y="39"/>
                </a:lnTo>
                <a:lnTo>
                  <a:pt x="2274" y="59"/>
                </a:lnTo>
                <a:lnTo>
                  <a:pt x="2241" y="83"/>
                </a:lnTo>
                <a:lnTo>
                  <a:pt x="2210" y="110"/>
                </a:lnTo>
                <a:lnTo>
                  <a:pt x="2180" y="141"/>
                </a:lnTo>
                <a:lnTo>
                  <a:pt x="2209" y="168"/>
                </a:lnTo>
                <a:lnTo>
                  <a:pt x="2237" y="139"/>
                </a:lnTo>
                <a:lnTo>
                  <a:pt x="2266" y="114"/>
                </a:lnTo>
                <a:lnTo>
                  <a:pt x="2296" y="93"/>
                </a:lnTo>
                <a:lnTo>
                  <a:pt x="2327" y="75"/>
                </a:lnTo>
                <a:close/>
                <a:moveTo>
                  <a:pt x="2340" y="8049"/>
                </a:moveTo>
                <a:lnTo>
                  <a:pt x="2330" y="8016"/>
                </a:lnTo>
                <a:lnTo>
                  <a:pt x="2328" y="8011"/>
                </a:lnTo>
                <a:lnTo>
                  <a:pt x="2307" y="8015"/>
                </a:lnTo>
                <a:lnTo>
                  <a:pt x="2288" y="8016"/>
                </a:lnTo>
                <a:lnTo>
                  <a:pt x="2273" y="8013"/>
                </a:lnTo>
                <a:lnTo>
                  <a:pt x="2260" y="8008"/>
                </a:lnTo>
                <a:lnTo>
                  <a:pt x="2239" y="8042"/>
                </a:lnTo>
                <a:lnTo>
                  <a:pt x="2261" y="8052"/>
                </a:lnTo>
                <a:lnTo>
                  <a:pt x="2286" y="8056"/>
                </a:lnTo>
                <a:lnTo>
                  <a:pt x="2312" y="8055"/>
                </a:lnTo>
                <a:lnTo>
                  <a:pt x="2340" y="8049"/>
                </a:lnTo>
                <a:close/>
                <a:moveTo>
                  <a:pt x="2340" y="3949"/>
                </a:moveTo>
                <a:lnTo>
                  <a:pt x="2328" y="3911"/>
                </a:lnTo>
                <a:lnTo>
                  <a:pt x="2312" y="3915"/>
                </a:lnTo>
                <a:lnTo>
                  <a:pt x="2293" y="3920"/>
                </a:lnTo>
                <a:lnTo>
                  <a:pt x="2273" y="3924"/>
                </a:lnTo>
                <a:lnTo>
                  <a:pt x="2251" y="3929"/>
                </a:lnTo>
                <a:lnTo>
                  <a:pt x="2259" y="3968"/>
                </a:lnTo>
                <a:lnTo>
                  <a:pt x="2281" y="3963"/>
                </a:lnTo>
                <a:lnTo>
                  <a:pt x="2302" y="3959"/>
                </a:lnTo>
                <a:lnTo>
                  <a:pt x="2322" y="3954"/>
                </a:lnTo>
                <a:lnTo>
                  <a:pt x="2340" y="3949"/>
                </a:lnTo>
                <a:close/>
                <a:moveTo>
                  <a:pt x="2476" y="7431"/>
                </a:moveTo>
                <a:lnTo>
                  <a:pt x="2446" y="7405"/>
                </a:lnTo>
                <a:lnTo>
                  <a:pt x="2416" y="7440"/>
                </a:lnTo>
                <a:lnTo>
                  <a:pt x="2387" y="7474"/>
                </a:lnTo>
                <a:lnTo>
                  <a:pt x="2361" y="7508"/>
                </a:lnTo>
                <a:lnTo>
                  <a:pt x="2337" y="7542"/>
                </a:lnTo>
                <a:lnTo>
                  <a:pt x="2369" y="7565"/>
                </a:lnTo>
                <a:lnTo>
                  <a:pt x="2393" y="7532"/>
                </a:lnTo>
                <a:lnTo>
                  <a:pt x="2419" y="7499"/>
                </a:lnTo>
                <a:lnTo>
                  <a:pt x="2446" y="7466"/>
                </a:lnTo>
                <a:lnTo>
                  <a:pt x="2476" y="7431"/>
                </a:lnTo>
                <a:close/>
                <a:moveTo>
                  <a:pt x="2476" y="6591"/>
                </a:moveTo>
                <a:lnTo>
                  <a:pt x="2471" y="6579"/>
                </a:lnTo>
                <a:lnTo>
                  <a:pt x="2451" y="6571"/>
                </a:lnTo>
                <a:lnTo>
                  <a:pt x="2439" y="6576"/>
                </a:lnTo>
                <a:lnTo>
                  <a:pt x="2384" y="6708"/>
                </a:lnTo>
                <a:lnTo>
                  <a:pt x="2377" y="6691"/>
                </a:lnTo>
                <a:lnTo>
                  <a:pt x="2368" y="6672"/>
                </a:lnTo>
                <a:lnTo>
                  <a:pt x="2332" y="6689"/>
                </a:lnTo>
                <a:lnTo>
                  <a:pt x="2340" y="6708"/>
                </a:lnTo>
                <a:lnTo>
                  <a:pt x="2346" y="6722"/>
                </a:lnTo>
                <a:lnTo>
                  <a:pt x="2215" y="6667"/>
                </a:lnTo>
                <a:lnTo>
                  <a:pt x="2204" y="6672"/>
                </a:lnTo>
                <a:lnTo>
                  <a:pt x="2195" y="6693"/>
                </a:lnTo>
                <a:lnTo>
                  <a:pt x="2200" y="6704"/>
                </a:lnTo>
                <a:lnTo>
                  <a:pt x="2386" y="6782"/>
                </a:lnTo>
                <a:lnTo>
                  <a:pt x="2398" y="6778"/>
                </a:lnTo>
                <a:lnTo>
                  <a:pt x="2403" y="6767"/>
                </a:lnTo>
                <a:lnTo>
                  <a:pt x="2476" y="6591"/>
                </a:lnTo>
                <a:close/>
                <a:moveTo>
                  <a:pt x="2628" y="44"/>
                </a:moveTo>
                <a:lnTo>
                  <a:pt x="2588" y="25"/>
                </a:lnTo>
                <a:lnTo>
                  <a:pt x="2548" y="12"/>
                </a:lnTo>
                <a:lnTo>
                  <a:pt x="2508" y="3"/>
                </a:lnTo>
                <a:lnTo>
                  <a:pt x="2469" y="0"/>
                </a:lnTo>
                <a:lnTo>
                  <a:pt x="2468" y="40"/>
                </a:lnTo>
                <a:lnTo>
                  <a:pt x="2503" y="43"/>
                </a:lnTo>
                <a:lnTo>
                  <a:pt x="2538" y="50"/>
                </a:lnTo>
                <a:lnTo>
                  <a:pt x="2573" y="62"/>
                </a:lnTo>
                <a:lnTo>
                  <a:pt x="2609" y="79"/>
                </a:lnTo>
                <a:lnTo>
                  <a:pt x="2628" y="44"/>
                </a:lnTo>
                <a:close/>
                <a:moveTo>
                  <a:pt x="2713" y="3849"/>
                </a:moveTo>
                <a:lnTo>
                  <a:pt x="2707" y="3843"/>
                </a:lnTo>
                <a:lnTo>
                  <a:pt x="2610" y="3843"/>
                </a:lnTo>
                <a:lnTo>
                  <a:pt x="2604" y="3849"/>
                </a:lnTo>
                <a:lnTo>
                  <a:pt x="2604" y="3974"/>
                </a:lnTo>
                <a:lnTo>
                  <a:pt x="2610" y="3980"/>
                </a:lnTo>
                <a:lnTo>
                  <a:pt x="2707" y="3980"/>
                </a:lnTo>
                <a:lnTo>
                  <a:pt x="2713" y="3974"/>
                </a:lnTo>
                <a:lnTo>
                  <a:pt x="2713" y="3967"/>
                </a:lnTo>
                <a:lnTo>
                  <a:pt x="2713" y="3934"/>
                </a:lnTo>
                <a:lnTo>
                  <a:pt x="2694" y="3934"/>
                </a:lnTo>
                <a:lnTo>
                  <a:pt x="2694" y="3963"/>
                </a:lnTo>
                <a:lnTo>
                  <a:pt x="2693" y="3965"/>
                </a:lnTo>
                <a:lnTo>
                  <a:pt x="2692" y="3966"/>
                </a:lnTo>
                <a:lnTo>
                  <a:pt x="2691" y="3967"/>
                </a:lnTo>
                <a:lnTo>
                  <a:pt x="2690" y="3967"/>
                </a:lnTo>
                <a:lnTo>
                  <a:pt x="2628" y="3967"/>
                </a:lnTo>
                <a:lnTo>
                  <a:pt x="2626" y="3967"/>
                </a:lnTo>
                <a:lnTo>
                  <a:pt x="2625" y="3966"/>
                </a:lnTo>
                <a:lnTo>
                  <a:pt x="2624" y="3965"/>
                </a:lnTo>
                <a:lnTo>
                  <a:pt x="2624" y="3963"/>
                </a:lnTo>
                <a:lnTo>
                  <a:pt x="2624" y="3860"/>
                </a:lnTo>
                <a:lnTo>
                  <a:pt x="2624" y="3858"/>
                </a:lnTo>
                <a:lnTo>
                  <a:pt x="2625" y="3857"/>
                </a:lnTo>
                <a:lnTo>
                  <a:pt x="2626" y="3857"/>
                </a:lnTo>
                <a:lnTo>
                  <a:pt x="2628" y="3856"/>
                </a:lnTo>
                <a:lnTo>
                  <a:pt x="2690" y="3856"/>
                </a:lnTo>
                <a:lnTo>
                  <a:pt x="2691" y="3857"/>
                </a:lnTo>
                <a:lnTo>
                  <a:pt x="2692" y="3857"/>
                </a:lnTo>
                <a:lnTo>
                  <a:pt x="2693" y="3858"/>
                </a:lnTo>
                <a:lnTo>
                  <a:pt x="2694" y="3860"/>
                </a:lnTo>
                <a:lnTo>
                  <a:pt x="2694" y="3889"/>
                </a:lnTo>
                <a:lnTo>
                  <a:pt x="2713" y="3889"/>
                </a:lnTo>
                <a:lnTo>
                  <a:pt x="2713" y="3856"/>
                </a:lnTo>
                <a:lnTo>
                  <a:pt x="2713" y="3849"/>
                </a:lnTo>
                <a:close/>
                <a:moveTo>
                  <a:pt x="2727" y="7199"/>
                </a:moveTo>
                <a:lnTo>
                  <a:pt x="2702" y="7167"/>
                </a:lnTo>
                <a:lnTo>
                  <a:pt x="2667" y="7195"/>
                </a:lnTo>
                <a:lnTo>
                  <a:pt x="2633" y="7224"/>
                </a:lnTo>
                <a:lnTo>
                  <a:pt x="2600" y="7252"/>
                </a:lnTo>
                <a:lnTo>
                  <a:pt x="2569" y="7280"/>
                </a:lnTo>
                <a:lnTo>
                  <a:pt x="2596" y="7310"/>
                </a:lnTo>
                <a:lnTo>
                  <a:pt x="2627" y="7282"/>
                </a:lnTo>
                <a:lnTo>
                  <a:pt x="2659" y="7254"/>
                </a:lnTo>
                <a:lnTo>
                  <a:pt x="2692" y="7226"/>
                </a:lnTo>
                <a:lnTo>
                  <a:pt x="2727" y="7199"/>
                </a:lnTo>
                <a:close/>
                <a:moveTo>
                  <a:pt x="2844" y="3833"/>
                </a:moveTo>
                <a:lnTo>
                  <a:pt x="2825" y="3833"/>
                </a:lnTo>
                <a:lnTo>
                  <a:pt x="2825" y="3880"/>
                </a:lnTo>
                <a:lnTo>
                  <a:pt x="2825" y="3891"/>
                </a:lnTo>
                <a:lnTo>
                  <a:pt x="2825" y="3962"/>
                </a:lnTo>
                <a:lnTo>
                  <a:pt x="2825" y="3964"/>
                </a:lnTo>
                <a:lnTo>
                  <a:pt x="2822" y="3966"/>
                </a:lnTo>
                <a:lnTo>
                  <a:pt x="2820" y="3967"/>
                </a:lnTo>
                <a:lnTo>
                  <a:pt x="2767" y="3967"/>
                </a:lnTo>
                <a:lnTo>
                  <a:pt x="2765" y="3967"/>
                </a:lnTo>
                <a:lnTo>
                  <a:pt x="2764" y="3966"/>
                </a:lnTo>
                <a:lnTo>
                  <a:pt x="2763" y="3965"/>
                </a:lnTo>
                <a:lnTo>
                  <a:pt x="2763" y="3963"/>
                </a:lnTo>
                <a:lnTo>
                  <a:pt x="2763" y="3890"/>
                </a:lnTo>
                <a:lnTo>
                  <a:pt x="2763" y="3888"/>
                </a:lnTo>
                <a:lnTo>
                  <a:pt x="2765" y="3887"/>
                </a:lnTo>
                <a:lnTo>
                  <a:pt x="2767" y="3886"/>
                </a:lnTo>
                <a:lnTo>
                  <a:pt x="2820" y="3886"/>
                </a:lnTo>
                <a:lnTo>
                  <a:pt x="2822" y="3887"/>
                </a:lnTo>
                <a:lnTo>
                  <a:pt x="2825" y="3889"/>
                </a:lnTo>
                <a:lnTo>
                  <a:pt x="2825" y="3891"/>
                </a:lnTo>
                <a:lnTo>
                  <a:pt x="2825" y="3880"/>
                </a:lnTo>
                <a:lnTo>
                  <a:pt x="2823" y="3876"/>
                </a:lnTo>
                <a:lnTo>
                  <a:pt x="2819" y="3873"/>
                </a:lnTo>
                <a:lnTo>
                  <a:pt x="2749" y="3873"/>
                </a:lnTo>
                <a:lnTo>
                  <a:pt x="2744" y="3879"/>
                </a:lnTo>
                <a:lnTo>
                  <a:pt x="2744" y="3974"/>
                </a:lnTo>
                <a:lnTo>
                  <a:pt x="2749" y="3980"/>
                </a:lnTo>
                <a:lnTo>
                  <a:pt x="2819" y="3980"/>
                </a:lnTo>
                <a:lnTo>
                  <a:pt x="2823" y="3978"/>
                </a:lnTo>
                <a:lnTo>
                  <a:pt x="2825" y="3973"/>
                </a:lnTo>
                <a:lnTo>
                  <a:pt x="2825" y="3980"/>
                </a:lnTo>
                <a:lnTo>
                  <a:pt x="2844" y="3980"/>
                </a:lnTo>
                <a:lnTo>
                  <a:pt x="2844" y="3973"/>
                </a:lnTo>
                <a:lnTo>
                  <a:pt x="2844" y="3967"/>
                </a:lnTo>
                <a:lnTo>
                  <a:pt x="2844" y="3886"/>
                </a:lnTo>
                <a:lnTo>
                  <a:pt x="2844" y="3880"/>
                </a:lnTo>
                <a:lnTo>
                  <a:pt x="2844" y="3833"/>
                </a:lnTo>
                <a:close/>
                <a:moveTo>
                  <a:pt x="2862" y="264"/>
                </a:moveTo>
                <a:lnTo>
                  <a:pt x="2837" y="229"/>
                </a:lnTo>
                <a:lnTo>
                  <a:pt x="2811" y="197"/>
                </a:lnTo>
                <a:lnTo>
                  <a:pt x="2785" y="168"/>
                </a:lnTo>
                <a:lnTo>
                  <a:pt x="2759" y="141"/>
                </a:lnTo>
                <a:lnTo>
                  <a:pt x="2731" y="170"/>
                </a:lnTo>
                <a:lnTo>
                  <a:pt x="2755" y="195"/>
                </a:lnTo>
                <a:lnTo>
                  <a:pt x="2780" y="223"/>
                </a:lnTo>
                <a:lnTo>
                  <a:pt x="2805" y="254"/>
                </a:lnTo>
                <a:lnTo>
                  <a:pt x="2830" y="287"/>
                </a:lnTo>
                <a:lnTo>
                  <a:pt x="2862" y="264"/>
                </a:lnTo>
                <a:close/>
                <a:moveTo>
                  <a:pt x="2879" y="8518"/>
                </a:moveTo>
                <a:lnTo>
                  <a:pt x="2873" y="8469"/>
                </a:lnTo>
                <a:lnTo>
                  <a:pt x="2867" y="8425"/>
                </a:lnTo>
                <a:lnTo>
                  <a:pt x="2862" y="8384"/>
                </a:lnTo>
                <a:lnTo>
                  <a:pt x="2858" y="8347"/>
                </a:lnTo>
                <a:lnTo>
                  <a:pt x="2819" y="8350"/>
                </a:lnTo>
                <a:lnTo>
                  <a:pt x="2823" y="8388"/>
                </a:lnTo>
                <a:lnTo>
                  <a:pt x="2828" y="8430"/>
                </a:lnTo>
                <a:lnTo>
                  <a:pt x="2833" y="8474"/>
                </a:lnTo>
                <a:lnTo>
                  <a:pt x="2839" y="8522"/>
                </a:lnTo>
                <a:lnTo>
                  <a:pt x="2879" y="8518"/>
                </a:lnTo>
                <a:close/>
                <a:moveTo>
                  <a:pt x="2894" y="8780"/>
                </a:moveTo>
                <a:lnTo>
                  <a:pt x="2894" y="8757"/>
                </a:lnTo>
                <a:lnTo>
                  <a:pt x="2894" y="8735"/>
                </a:lnTo>
                <a:lnTo>
                  <a:pt x="2893" y="8713"/>
                </a:lnTo>
                <a:lnTo>
                  <a:pt x="2892" y="8692"/>
                </a:lnTo>
                <a:lnTo>
                  <a:pt x="2852" y="8694"/>
                </a:lnTo>
                <a:lnTo>
                  <a:pt x="2853" y="8714"/>
                </a:lnTo>
                <a:lnTo>
                  <a:pt x="2854" y="8736"/>
                </a:lnTo>
                <a:lnTo>
                  <a:pt x="2854" y="8757"/>
                </a:lnTo>
                <a:lnTo>
                  <a:pt x="2854" y="8780"/>
                </a:lnTo>
                <a:lnTo>
                  <a:pt x="2894" y="8780"/>
                </a:lnTo>
                <a:close/>
                <a:moveTo>
                  <a:pt x="2899" y="3954"/>
                </a:moveTo>
                <a:lnTo>
                  <a:pt x="2877" y="3954"/>
                </a:lnTo>
                <a:lnTo>
                  <a:pt x="2877" y="3980"/>
                </a:lnTo>
                <a:lnTo>
                  <a:pt x="2899" y="3980"/>
                </a:lnTo>
                <a:lnTo>
                  <a:pt x="2899" y="3954"/>
                </a:lnTo>
                <a:close/>
                <a:moveTo>
                  <a:pt x="2996" y="8082"/>
                </a:moveTo>
                <a:lnTo>
                  <a:pt x="2976" y="8047"/>
                </a:lnTo>
                <a:lnTo>
                  <a:pt x="2930" y="8076"/>
                </a:lnTo>
                <a:lnTo>
                  <a:pt x="2893" y="8106"/>
                </a:lnTo>
                <a:lnTo>
                  <a:pt x="2864" y="8137"/>
                </a:lnTo>
                <a:lnTo>
                  <a:pt x="2842" y="8170"/>
                </a:lnTo>
                <a:lnTo>
                  <a:pt x="2877" y="8189"/>
                </a:lnTo>
                <a:lnTo>
                  <a:pt x="2895" y="8162"/>
                </a:lnTo>
                <a:lnTo>
                  <a:pt x="2920" y="8136"/>
                </a:lnTo>
                <a:lnTo>
                  <a:pt x="2953" y="8109"/>
                </a:lnTo>
                <a:lnTo>
                  <a:pt x="2996" y="8082"/>
                </a:lnTo>
                <a:close/>
                <a:moveTo>
                  <a:pt x="3012" y="7007"/>
                </a:moveTo>
                <a:lnTo>
                  <a:pt x="2992" y="6973"/>
                </a:lnTo>
                <a:lnTo>
                  <a:pt x="2954" y="6996"/>
                </a:lnTo>
                <a:lnTo>
                  <a:pt x="2916" y="7018"/>
                </a:lnTo>
                <a:lnTo>
                  <a:pt x="2879" y="7042"/>
                </a:lnTo>
                <a:lnTo>
                  <a:pt x="2844" y="7065"/>
                </a:lnTo>
                <a:lnTo>
                  <a:pt x="2866" y="7098"/>
                </a:lnTo>
                <a:lnTo>
                  <a:pt x="2901" y="7075"/>
                </a:lnTo>
                <a:lnTo>
                  <a:pt x="2937" y="7052"/>
                </a:lnTo>
                <a:lnTo>
                  <a:pt x="2974" y="7030"/>
                </a:lnTo>
                <a:lnTo>
                  <a:pt x="3012" y="7007"/>
                </a:lnTo>
                <a:close/>
                <a:moveTo>
                  <a:pt x="3046" y="303"/>
                </a:moveTo>
                <a:lnTo>
                  <a:pt x="3040" y="291"/>
                </a:lnTo>
                <a:lnTo>
                  <a:pt x="3019" y="284"/>
                </a:lnTo>
                <a:lnTo>
                  <a:pt x="3008" y="290"/>
                </a:lnTo>
                <a:lnTo>
                  <a:pt x="2964" y="427"/>
                </a:lnTo>
                <a:lnTo>
                  <a:pt x="2958" y="415"/>
                </a:lnTo>
                <a:lnTo>
                  <a:pt x="2950" y="403"/>
                </a:lnTo>
                <a:lnTo>
                  <a:pt x="2950" y="487"/>
                </a:lnTo>
                <a:lnTo>
                  <a:pt x="2941" y="469"/>
                </a:lnTo>
                <a:lnTo>
                  <a:pt x="2950" y="487"/>
                </a:lnTo>
                <a:lnTo>
                  <a:pt x="2950" y="403"/>
                </a:lnTo>
                <a:lnTo>
                  <a:pt x="2948" y="398"/>
                </a:lnTo>
                <a:lnTo>
                  <a:pt x="2913" y="418"/>
                </a:lnTo>
                <a:lnTo>
                  <a:pt x="2923" y="435"/>
                </a:lnTo>
                <a:lnTo>
                  <a:pt x="2928" y="444"/>
                </a:lnTo>
                <a:lnTo>
                  <a:pt x="2793" y="400"/>
                </a:lnTo>
                <a:lnTo>
                  <a:pt x="2781" y="406"/>
                </a:lnTo>
                <a:lnTo>
                  <a:pt x="2775" y="427"/>
                </a:lnTo>
                <a:lnTo>
                  <a:pt x="2780" y="438"/>
                </a:lnTo>
                <a:lnTo>
                  <a:pt x="2973" y="501"/>
                </a:lnTo>
                <a:lnTo>
                  <a:pt x="2984" y="495"/>
                </a:lnTo>
                <a:lnTo>
                  <a:pt x="2986" y="487"/>
                </a:lnTo>
                <a:lnTo>
                  <a:pt x="3046" y="303"/>
                </a:lnTo>
                <a:close/>
                <a:moveTo>
                  <a:pt x="3099" y="3849"/>
                </a:moveTo>
                <a:lnTo>
                  <a:pt x="3093" y="3843"/>
                </a:lnTo>
                <a:lnTo>
                  <a:pt x="3080" y="3843"/>
                </a:lnTo>
                <a:lnTo>
                  <a:pt x="3080" y="3860"/>
                </a:lnTo>
                <a:lnTo>
                  <a:pt x="3080" y="3963"/>
                </a:lnTo>
                <a:lnTo>
                  <a:pt x="3080" y="3965"/>
                </a:lnTo>
                <a:lnTo>
                  <a:pt x="3078" y="3967"/>
                </a:lnTo>
                <a:lnTo>
                  <a:pt x="3076" y="3967"/>
                </a:lnTo>
                <a:lnTo>
                  <a:pt x="3015" y="3967"/>
                </a:lnTo>
                <a:lnTo>
                  <a:pt x="3013" y="3967"/>
                </a:lnTo>
                <a:lnTo>
                  <a:pt x="3012" y="3966"/>
                </a:lnTo>
                <a:lnTo>
                  <a:pt x="3012" y="3965"/>
                </a:lnTo>
                <a:lnTo>
                  <a:pt x="3011" y="3963"/>
                </a:lnTo>
                <a:lnTo>
                  <a:pt x="3011" y="3860"/>
                </a:lnTo>
                <a:lnTo>
                  <a:pt x="3012" y="3858"/>
                </a:lnTo>
                <a:lnTo>
                  <a:pt x="3013" y="3857"/>
                </a:lnTo>
                <a:lnTo>
                  <a:pt x="3015" y="3856"/>
                </a:lnTo>
                <a:lnTo>
                  <a:pt x="3076" y="3856"/>
                </a:lnTo>
                <a:lnTo>
                  <a:pt x="3078" y="3857"/>
                </a:lnTo>
                <a:lnTo>
                  <a:pt x="3079" y="3857"/>
                </a:lnTo>
                <a:lnTo>
                  <a:pt x="3080" y="3858"/>
                </a:lnTo>
                <a:lnTo>
                  <a:pt x="3080" y="3860"/>
                </a:lnTo>
                <a:lnTo>
                  <a:pt x="3080" y="3843"/>
                </a:lnTo>
                <a:lnTo>
                  <a:pt x="2998" y="3843"/>
                </a:lnTo>
                <a:lnTo>
                  <a:pt x="2992" y="3849"/>
                </a:lnTo>
                <a:lnTo>
                  <a:pt x="2992" y="3974"/>
                </a:lnTo>
                <a:lnTo>
                  <a:pt x="2998" y="3980"/>
                </a:lnTo>
                <a:lnTo>
                  <a:pt x="3093" y="3980"/>
                </a:lnTo>
                <a:lnTo>
                  <a:pt x="3099" y="3974"/>
                </a:lnTo>
                <a:lnTo>
                  <a:pt x="3099" y="3967"/>
                </a:lnTo>
                <a:lnTo>
                  <a:pt x="3099" y="3856"/>
                </a:lnTo>
                <a:lnTo>
                  <a:pt x="3099" y="3849"/>
                </a:lnTo>
                <a:close/>
                <a:moveTo>
                  <a:pt x="3227" y="5004"/>
                </a:moveTo>
                <a:lnTo>
                  <a:pt x="3211" y="4958"/>
                </a:lnTo>
                <a:lnTo>
                  <a:pt x="3199" y="4916"/>
                </a:lnTo>
                <a:lnTo>
                  <a:pt x="3189" y="4876"/>
                </a:lnTo>
                <a:lnTo>
                  <a:pt x="3182" y="4839"/>
                </a:lnTo>
                <a:lnTo>
                  <a:pt x="3142" y="4845"/>
                </a:lnTo>
                <a:lnTo>
                  <a:pt x="3150" y="4885"/>
                </a:lnTo>
                <a:lnTo>
                  <a:pt x="3160" y="4926"/>
                </a:lnTo>
                <a:lnTo>
                  <a:pt x="3173" y="4970"/>
                </a:lnTo>
                <a:lnTo>
                  <a:pt x="3189" y="5017"/>
                </a:lnTo>
                <a:lnTo>
                  <a:pt x="3227" y="5004"/>
                </a:lnTo>
                <a:close/>
                <a:moveTo>
                  <a:pt x="3239" y="3879"/>
                </a:moveTo>
                <a:lnTo>
                  <a:pt x="3233" y="3873"/>
                </a:lnTo>
                <a:lnTo>
                  <a:pt x="3220" y="3873"/>
                </a:lnTo>
                <a:lnTo>
                  <a:pt x="3220" y="3890"/>
                </a:lnTo>
                <a:lnTo>
                  <a:pt x="3220" y="3963"/>
                </a:lnTo>
                <a:lnTo>
                  <a:pt x="3220" y="3965"/>
                </a:lnTo>
                <a:lnTo>
                  <a:pt x="3218" y="3967"/>
                </a:lnTo>
                <a:lnTo>
                  <a:pt x="3216" y="3967"/>
                </a:lnTo>
                <a:lnTo>
                  <a:pt x="3163" y="3967"/>
                </a:lnTo>
                <a:lnTo>
                  <a:pt x="3161" y="3966"/>
                </a:lnTo>
                <a:lnTo>
                  <a:pt x="3158" y="3964"/>
                </a:lnTo>
                <a:lnTo>
                  <a:pt x="3158" y="3962"/>
                </a:lnTo>
                <a:lnTo>
                  <a:pt x="3158" y="3954"/>
                </a:lnTo>
                <a:lnTo>
                  <a:pt x="3157" y="3954"/>
                </a:lnTo>
                <a:lnTo>
                  <a:pt x="3157" y="3901"/>
                </a:lnTo>
                <a:lnTo>
                  <a:pt x="3158" y="3901"/>
                </a:lnTo>
                <a:lnTo>
                  <a:pt x="3158" y="3891"/>
                </a:lnTo>
                <a:lnTo>
                  <a:pt x="3158" y="3889"/>
                </a:lnTo>
                <a:lnTo>
                  <a:pt x="3161" y="3887"/>
                </a:lnTo>
                <a:lnTo>
                  <a:pt x="3163" y="3886"/>
                </a:lnTo>
                <a:lnTo>
                  <a:pt x="3216" y="3886"/>
                </a:lnTo>
                <a:lnTo>
                  <a:pt x="3218" y="3887"/>
                </a:lnTo>
                <a:lnTo>
                  <a:pt x="3219" y="3888"/>
                </a:lnTo>
                <a:lnTo>
                  <a:pt x="3220" y="3888"/>
                </a:lnTo>
                <a:lnTo>
                  <a:pt x="3220" y="3890"/>
                </a:lnTo>
                <a:lnTo>
                  <a:pt x="3220" y="3873"/>
                </a:lnTo>
                <a:lnTo>
                  <a:pt x="3163" y="3873"/>
                </a:lnTo>
                <a:lnTo>
                  <a:pt x="3159" y="3876"/>
                </a:lnTo>
                <a:lnTo>
                  <a:pt x="3157" y="3881"/>
                </a:lnTo>
                <a:lnTo>
                  <a:pt x="3157" y="3833"/>
                </a:lnTo>
                <a:lnTo>
                  <a:pt x="3139" y="3833"/>
                </a:lnTo>
                <a:lnTo>
                  <a:pt x="3139" y="3980"/>
                </a:lnTo>
                <a:lnTo>
                  <a:pt x="3157" y="3980"/>
                </a:lnTo>
                <a:lnTo>
                  <a:pt x="3157" y="3972"/>
                </a:lnTo>
                <a:lnTo>
                  <a:pt x="3159" y="3977"/>
                </a:lnTo>
                <a:lnTo>
                  <a:pt x="3163" y="3980"/>
                </a:lnTo>
                <a:lnTo>
                  <a:pt x="3233" y="3980"/>
                </a:lnTo>
                <a:lnTo>
                  <a:pt x="3239" y="3974"/>
                </a:lnTo>
                <a:lnTo>
                  <a:pt x="3239" y="3972"/>
                </a:lnTo>
                <a:lnTo>
                  <a:pt x="3239" y="3967"/>
                </a:lnTo>
                <a:lnTo>
                  <a:pt x="3239" y="3886"/>
                </a:lnTo>
                <a:lnTo>
                  <a:pt x="3239" y="3881"/>
                </a:lnTo>
                <a:lnTo>
                  <a:pt x="3239" y="3879"/>
                </a:lnTo>
                <a:close/>
                <a:moveTo>
                  <a:pt x="3284" y="4555"/>
                </a:moveTo>
                <a:lnTo>
                  <a:pt x="3265" y="4520"/>
                </a:lnTo>
                <a:lnTo>
                  <a:pt x="3226" y="4546"/>
                </a:lnTo>
                <a:lnTo>
                  <a:pt x="3193" y="4578"/>
                </a:lnTo>
                <a:lnTo>
                  <a:pt x="3167" y="4617"/>
                </a:lnTo>
                <a:lnTo>
                  <a:pt x="3148" y="4664"/>
                </a:lnTo>
                <a:lnTo>
                  <a:pt x="3186" y="4675"/>
                </a:lnTo>
                <a:lnTo>
                  <a:pt x="3202" y="4636"/>
                </a:lnTo>
                <a:lnTo>
                  <a:pt x="3224" y="4604"/>
                </a:lnTo>
                <a:lnTo>
                  <a:pt x="3252" y="4577"/>
                </a:lnTo>
                <a:lnTo>
                  <a:pt x="3284" y="4555"/>
                </a:lnTo>
                <a:close/>
                <a:moveTo>
                  <a:pt x="3309" y="7943"/>
                </a:moveTo>
                <a:lnTo>
                  <a:pt x="3295" y="7906"/>
                </a:lnTo>
                <a:lnTo>
                  <a:pt x="3209" y="7939"/>
                </a:lnTo>
                <a:lnTo>
                  <a:pt x="3170" y="7955"/>
                </a:lnTo>
                <a:lnTo>
                  <a:pt x="3134" y="7970"/>
                </a:lnTo>
                <a:lnTo>
                  <a:pt x="3149" y="8007"/>
                </a:lnTo>
                <a:lnTo>
                  <a:pt x="3185" y="7992"/>
                </a:lnTo>
                <a:lnTo>
                  <a:pt x="3224" y="7976"/>
                </a:lnTo>
                <a:lnTo>
                  <a:pt x="3309" y="7943"/>
                </a:lnTo>
                <a:close/>
                <a:moveTo>
                  <a:pt x="3320" y="6853"/>
                </a:moveTo>
                <a:lnTo>
                  <a:pt x="3304" y="6816"/>
                </a:lnTo>
                <a:lnTo>
                  <a:pt x="3263" y="6834"/>
                </a:lnTo>
                <a:lnTo>
                  <a:pt x="3223" y="6853"/>
                </a:lnTo>
                <a:lnTo>
                  <a:pt x="3184" y="6871"/>
                </a:lnTo>
                <a:lnTo>
                  <a:pt x="3146" y="6890"/>
                </a:lnTo>
                <a:lnTo>
                  <a:pt x="3163" y="6926"/>
                </a:lnTo>
                <a:lnTo>
                  <a:pt x="3201" y="6907"/>
                </a:lnTo>
                <a:lnTo>
                  <a:pt x="3240" y="6889"/>
                </a:lnTo>
                <a:lnTo>
                  <a:pt x="3280" y="6871"/>
                </a:lnTo>
                <a:lnTo>
                  <a:pt x="3320" y="6853"/>
                </a:lnTo>
                <a:close/>
                <a:moveTo>
                  <a:pt x="3335" y="3873"/>
                </a:moveTo>
                <a:lnTo>
                  <a:pt x="3303" y="3873"/>
                </a:lnTo>
                <a:lnTo>
                  <a:pt x="3298" y="3878"/>
                </a:lnTo>
                <a:lnTo>
                  <a:pt x="3295" y="3887"/>
                </a:lnTo>
                <a:lnTo>
                  <a:pt x="3295" y="3873"/>
                </a:lnTo>
                <a:lnTo>
                  <a:pt x="3276" y="3873"/>
                </a:lnTo>
                <a:lnTo>
                  <a:pt x="3276" y="3980"/>
                </a:lnTo>
                <a:lnTo>
                  <a:pt x="3295" y="3980"/>
                </a:lnTo>
                <a:lnTo>
                  <a:pt x="3295" y="3892"/>
                </a:lnTo>
                <a:lnTo>
                  <a:pt x="3300" y="3887"/>
                </a:lnTo>
                <a:lnTo>
                  <a:pt x="3335" y="3887"/>
                </a:lnTo>
                <a:lnTo>
                  <a:pt x="3335" y="3873"/>
                </a:lnTo>
                <a:close/>
                <a:moveTo>
                  <a:pt x="3392" y="5074"/>
                </a:moveTo>
                <a:lnTo>
                  <a:pt x="3386" y="5063"/>
                </a:lnTo>
                <a:lnTo>
                  <a:pt x="3365" y="5056"/>
                </a:lnTo>
                <a:lnTo>
                  <a:pt x="3354" y="5062"/>
                </a:lnTo>
                <a:lnTo>
                  <a:pt x="3310" y="5197"/>
                </a:lnTo>
                <a:lnTo>
                  <a:pt x="3303" y="5182"/>
                </a:lnTo>
                <a:lnTo>
                  <a:pt x="3293" y="5163"/>
                </a:lnTo>
                <a:lnTo>
                  <a:pt x="3257" y="5180"/>
                </a:lnTo>
                <a:lnTo>
                  <a:pt x="3266" y="5199"/>
                </a:lnTo>
                <a:lnTo>
                  <a:pt x="3275" y="5216"/>
                </a:lnTo>
                <a:lnTo>
                  <a:pt x="3138" y="5172"/>
                </a:lnTo>
                <a:lnTo>
                  <a:pt x="3127" y="5178"/>
                </a:lnTo>
                <a:lnTo>
                  <a:pt x="3120" y="5199"/>
                </a:lnTo>
                <a:lnTo>
                  <a:pt x="3126" y="5210"/>
                </a:lnTo>
                <a:lnTo>
                  <a:pt x="3318" y="5272"/>
                </a:lnTo>
                <a:lnTo>
                  <a:pt x="3330" y="5267"/>
                </a:lnTo>
                <a:lnTo>
                  <a:pt x="3332" y="5259"/>
                </a:lnTo>
                <a:lnTo>
                  <a:pt x="3392" y="5074"/>
                </a:lnTo>
                <a:close/>
                <a:moveTo>
                  <a:pt x="3402" y="9400"/>
                </a:moveTo>
                <a:lnTo>
                  <a:pt x="3395" y="9360"/>
                </a:lnTo>
                <a:lnTo>
                  <a:pt x="3377" y="9363"/>
                </a:lnTo>
                <a:lnTo>
                  <a:pt x="3356" y="9366"/>
                </a:lnTo>
                <a:lnTo>
                  <a:pt x="3335" y="9368"/>
                </a:lnTo>
                <a:lnTo>
                  <a:pt x="3312" y="9370"/>
                </a:lnTo>
                <a:lnTo>
                  <a:pt x="3316" y="9410"/>
                </a:lnTo>
                <a:lnTo>
                  <a:pt x="3339" y="9408"/>
                </a:lnTo>
                <a:lnTo>
                  <a:pt x="3361" y="9406"/>
                </a:lnTo>
                <a:lnTo>
                  <a:pt x="3382" y="9403"/>
                </a:lnTo>
                <a:lnTo>
                  <a:pt x="3402" y="9400"/>
                </a:lnTo>
                <a:close/>
                <a:moveTo>
                  <a:pt x="3458" y="3879"/>
                </a:moveTo>
                <a:lnTo>
                  <a:pt x="3452" y="3873"/>
                </a:lnTo>
                <a:lnTo>
                  <a:pt x="3439" y="3873"/>
                </a:lnTo>
                <a:lnTo>
                  <a:pt x="3439" y="3890"/>
                </a:lnTo>
                <a:lnTo>
                  <a:pt x="3439" y="3919"/>
                </a:lnTo>
                <a:lnTo>
                  <a:pt x="3374" y="3919"/>
                </a:lnTo>
                <a:lnTo>
                  <a:pt x="3374" y="3890"/>
                </a:lnTo>
                <a:lnTo>
                  <a:pt x="3375" y="3888"/>
                </a:lnTo>
                <a:lnTo>
                  <a:pt x="3376" y="3887"/>
                </a:lnTo>
                <a:lnTo>
                  <a:pt x="3378" y="3886"/>
                </a:lnTo>
                <a:lnTo>
                  <a:pt x="3435" y="3886"/>
                </a:lnTo>
                <a:lnTo>
                  <a:pt x="3437" y="3887"/>
                </a:lnTo>
                <a:lnTo>
                  <a:pt x="3439" y="3888"/>
                </a:lnTo>
                <a:lnTo>
                  <a:pt x="3439" y="3890"/>
                </a:lnTo>
                <a:lnTo>
                  <a:pt x="3439" y="3873"/>
                </a:lnTo>
                <a:lnTo>
                  <a:pt x="3361" y="3873"/>
                </a:lnTo>
                <a:lnTo>
                  <a:pt x="3355" y="3879"/>
                </a:lnTo>
                <a:lnTo>
                  <a:pt x="3355" y="3974"/>
                </a:lnTo>
                <a:lnTo>
                  <a:pt x="3361" y="3980"/>
                </a:lnTo>
                <a:lnTo>
                  <a:pt x="3452" y="3980"/>
                </a:lnTo>
                <a:lnTo>
                  <a:pt x="3457" y="3974"/>
                </a:lnTo>
                <a:lnTo>
                  <a:pt x="3457" y="3967"/>
                </a:lnTo>
                <a:lnTo>
                  <a:pt x="3457" y="3950"/>
                </a:lnTo>
                <a:lnTo>
                  <a:pt x="3439" y="3950"/>
                </a:lnTo>
                <a:lnTo>
                  <a:pt x="3439" y="3963"/>
                </a:lnTo>
                <a:lnTo>
                  <a:pt x="3438" y="3965"/>
                </a:lnTo>
                <a:lnTo>
                  <a:pt x="3437" y="3967"/>
                </a:lnTo>
                <a:lnTo>
                  <a:pt x="3435" y="3967"/>
                </a:lnTo>
                <a:lnTo>
                  <a:pt x="3378" y="3967"/>
                </a:lnTo>
                <a:lnTo>
                  <a:pt x="3376" y="3967"/>
                </a:lnTo>
                <a:lnTo>
                  <a:pt x="3376" y="3966"/>
                </a:lnTo>
                <a:lnTo>
                  <a:pt x="3375" y="3965"/>
                </a:lnTo>
                <a:lnTo>
                  <a:pt x="3374" y="3963"/>
                </a:lnTo>
                <a:lnTo>
                  <a:pt x="3374" y="3932"/>
                </a:lnTo>
                <a:lnTo>
                  <a:pt x="3458" y="3932"/>
                </a:lnTo>
                <a:lnTo>
                  <a:pt x="3458" y="3919"/>
                </a:lnTo>
                <a:lnTo>
                  <a:pt x="3458" y="3886"/>
                </a:lnTo>
                <a:lnTo>
                  <a:pt x="3458" y="3879"/>
                </a:lnTo>
                <a:close/>
                <a:moveTo>
                  <a:pt x="3531" y="8995"/>
                </a:moveTo>
                <a:lnTo>
                  <a:pt x="3518" y="8956"/>
                </a:lnTo>
                <a:lnTo>
                  <a:pt x="3508" y="8917"/>
                </a:lnTo>
                <a:lnTo>
                  <a:pt x="3499" y="8877"/>
                </a:lnTo>
                <a:lnTo>
                  <a:pt x="3495" y="8836"/>
                </a:lnTo>
                <a:lnTo>
                  <a:pt x="3455" y="8839"/>
                </a:lnTo>
                <a:lnTo>
                  <a:pt x="3460" y="8883"/>
                </a:lnTo>
                <a:lnTo>
                  <a:pt x="3469" y="8926"/>
                </a:lnTo>
                <a:lnTo>
                  <a:pt x="3480" y="8968"/>
                </a:lnTo>
                <a:lnTo>
                  <a:pt x="3493" y="9008"/>
                </a:lnTo>
                <a:lnTo>
                  <a:pt x="3531" y="8995"/>
                </a:lnTo>
                <a:close/>
                <a:moveTo>
                  <a:pt x="3577" y="6739"/>
                </a:moveTo>
                <a:lnTo>
                  <a:pt x="3573" y="6727"/>
                </a:lnTo>
                <a:lnTo>
                  <a:pt x="3561" y="6721"/>
                </a:lnTo>
                <a:lnTo>
                  <a:pt x="3390" y="6639"/>
                </a:lnTo>
                <a:lnTo>
                  <a:pt x="3379" y="6643"/>
                </a:lnTo>
                <a:lnTo>
                  <a:pt x="3369" y="6663"/>
                </a:lnTo>
                <a:lnTo>
                  <a:pt x="3373" y="6675"/>
                </a:lnTo>
                <a:lnTo>
                  <a:pt x="3502" y="6737"/>
                </a:lnTo>
                <a:lnTo>
                  <a:pt x="3465" y="6751"/>
                </a:lnTo>
                <a:lnTo>
                  <a:pt x="3479" y="6789"/>
                </a:lnTo>
                <a:lnTo>
                  <a:pt x="3515" y="6775"/>
                </a:lnTo>
                <a:lnTo>
                  <a:pt x="3453" y="6904"/>
                </a:lnTo>
                <a:lnTo>
                  <a:pt x="3457" y="6915"/>
                </a:lnTo>
                <a:lnTo>
                  <a:pt x="3477" y="6925"/>
                </a:lnTo>
                <a:lnTo>
                  <a:pt x="3489" y="6921"/>
                </a:lnTo>
                <a:lnTo>
                  <a:pt x="3577" y="6739"/>
                </a:lnTo>
                <a:close/>
                <a:moveTo>
                  <a:pt x="3592" y="3977"/>
                </a:moveTo>
                <a:lnTo>
                  <a:pt x="3592" y="3977"/>
                </a:lnTo>
                <a:lnTo>
                  <a:pt x="3592" y="3973"/>
                </a:lnTo>
                <a:lnTo>
                  <a:pt x="3592" y="3967"/>
                </a:lnTo>
                <a:lnTo>
                  <a:pt x="3592" y="3886"/>
                </a:lnTo>
                <a:lnTo>
                  <a:pt x="3592" y="3880"/>
                </a:lnTo>
                <a:lnTo>
                  <a:pt x="3592" y="3873"/>
                </a:lnTo>
                <a:lnTo>
                  <a:pt x="3573" y="3873"/>
                </a:lnTo>
                <a:lnTo>
                  <a:pt x="3573" y="3880"/>
                </a:lnTo>
                <a:lnTo>
                  <a:pt x="3573" y="3891"/>
                </a:lnTo>
                <a:lnTo>
                  <a:pt x="3573" y="3962"/>
                </a:lnTo>
                <a:lnTo>
                  <a:pt x="3572" y="3964"/>
                </a:lnTo>
                <a:lnTo>
                  <a:pt x="3570" y="3966"/>
                </a:lnTo>
                <a:lnTo>
                  <a:pt x="3568" y="3967"/>
                </a:lnTo>
                <a:lnTo>
                  <a:pt x="3514" y="3967"/>
                </a:lnTo>
                <a:lnTo>
                  <a:pt x="3512" y="3967"/>
                </a:lnTo>
                <a:lnTo>
                  <a:pt x="3511" y="3966"/>
                </a:lnTo>
                <a:lnTo>
                  <a:pt x="3510" y="3965"/>
                </a:lnTo>
                <a:lnTo>
                  <a:pt x="3510" y="3963"/>
                </a:lnTo>
                <a:lnTo>
                  <a:pt x="3510" y="3890"/>
                </a:lnTo>
                <a:lnTo>
                  <a:pt x="3510" y="3888"/>
                </a:lnTo>
                <a:lnTo>
                  <a:pt x="3512" y="3887"/>
                </a:lnTo>
                <a:lnTo>
                  <a:pt x="3514" y="3886"/>
                </a:lnTo>
                <a:lnTo>
                  <a:pt x="3568" y="3886"/>
                </a:lnTo>
                <a:lnTo>
                  <a:pt x="3570" y="3887"/>
                </a:lnTo>
                <a:lnTo>
                  <a:pt x="3572" y="3889"/>
                </a:lnTo>
                <a:lnTo>
                  <a:pt x="3573" y="3891"/>
                </a:lnTo>
                <a:lnTo>
                  <a:pt x="3573" y="3880"/>
                </a:lnTo>
                <a:lnTo>
                  <a:pt x="3571" y="3876"/>
                </a:lnTo>
                <a:lnTo>
                  <a:pt x="3567" y="3873"/>
                </a:lnTo>
                <a:lnTo>
                  <a:pt x="3497" y="3873"/>
                </a:lnTo>
                <a:lnTo>
                  <a:pt x="3491" y="3879"/>
                </a:lnTo>
                <a:lnTo>
                  <a:pt x="3491" y="3974"/>
                </a:lnTo>
                <a:lnTo>
                  <a:pt x="3497" y="3980"/>
                </a:lnTo>
                <a:lnTo>
                  <a:pt x="3567" y="3980"/>
                </a:lnTo>
                <a:lnTo>
                  <a:pt x="3571" y="3978"/>
                </a:lnTo>
                <a:lnTo>
                  <a:pt x="3573" y="3973"/>
                </a:lnTo>
                <a:lnTo>
                  <a:pt x="3573" y="3980"/>
                </a:lnTo>
                <a:lnTo>
                  <a:pt x="3573" y="3994"/>
                </a:lnTo>
                <a:lnTo>
                  <a:pt x="3572" y="3996"/>
                </a:lnTo>
                <a:lnTo>
                  <a:pt x="3571" y="3998"/>
                </a:lnTo>
                <a:lnTo>
                  <a:pt x="3569" y="3998"/>
                </a:lnTo>
                <a:lnTo>
                  <a:pt x="3495" y="3998"/>
                </a:lnTo>
                <a:lnTo>
                  <a:pt x="3495" y="4011"/>
                </a:lnTo>
                <a:lnTo>
                  <a:pt x="3586" y="4011"/>
                </a:lnTo>
                <a:lnTo>
                  <a:pt x="3592" y="4005"/>
                </a:lnTo>
                <a:lnTo>
                  <a:pt x="3592" y="3977"/>
                </a:lnTo>
                <a:close/>
                <a:moveTo>
                  <a:pt x="3603" y="9250"/>
                </a:moveTo>
                <a:lnTo>
                  <a:pt x="3600" y="9203"/>
                </a:lnTo>
                <a:lnTo>
                  <a:pt x="3588" y="9154"/>
                </a:lnTo>
                <a:lnTo>
                  <a:pt x="3550" y="9166"/>
                </a:lnTo>
                <a:lnTo>
                  <a:pt x="3560" y="9210"/>
                </a:lnTo>
                <a:lnTo>
                  <a:pt x="3563" y="9247"/>
                </a:lnTo>
                <a:lnTo>
                  <a:pt x="3556" y="9279"/>
                </a:lnTo>
                <a:lnTo>
                  <a:pt x="3538" y="9305"/>
                </a:lnTo>
                <a:lnTo>
                  <a:pt x="3566" y="9333"/>
                </a:lnTo>
                <a:lnTo>
                  <a:pt x="3593" y="9294"/>
                </a:lnTo>
                <a:lnTo>
                  <a:pt x="3603" y="9250"/>
                </a:lnTo>
                <a:close/>
                <a:moveTo>
                  <a:pt x="3605" y="10183"/>
                </a:moveTo>
                <a:lnTo>
                  <a:pt x="3567" y="10183"/>
                </a:lnTo>
                <a:lnTo>
                  <a:pt x="3523" y="10269"/>
                </a:lnTo>
                <a:lnTo>
                  <a:pt x="3498" y="10217"/>
                </a:lnTo>
                <a:lnTo>
                  <a:pt x="3481" y="10183"/>
                </a:lnTo>
                <a:lnTo>
                  <a:pt x="3443" y="10183"/>
                </a:lnTo>
                <a:lnTo>
                  <a:pt x="3443" y="10320"/>
                </a:lnTo>
                <a:lnTo>
                  <a:pt x="3474" y="10320"/>
                </a:lnTo>
                <a:lnTo>
                  <a:pt x="3474" y="10217"/>
                </a:lnTo>
                <a:lnTo>
                  <a:pt x="3511" y="10290"/>
                </a:lnTo>
                <a:lnTo>
                  <a:pt x="3535" y="10290"/>
                </a:lnTo>
                <a:lnTo>
                  <a:pt x="3547" y="10269"/>
                </a:lnTo>
                <a:lnTo>
                  <a:pt x="3573" y="10217"/>
                </a:lnTo>
                <a:lnTo>
                  <a:pt x="3573" y="10320"/>
                </a:lnTo>
                <a:lnTo>
                  <a:pt x="3605" y="10320"/>
                </a:lnTo>
                <a:lnTo>
                  <a:pt x="3605" y="10217"/>
                </a:lnTo>
                <a:lnTo>
                  <a:pt x="3605" y="10183"/>
                </a:lnTo>
                <a:close/>
                <a:moveTo>
                  <a:pt x="3606" y="8548"/>
                </a:moveTo>
                <a:lnTo>
                  <a:pt x="3578" y="8520"/>
                </a:lnTo>
                <a:lnTo>
                  <a:pt x="3546" y="8556"/>
                </a:lnTo>
                <a:lnTo>
                  <a:pt x="3519" y="8592"/>
                </a:lnTo>
                <a:lnTo>
                  <a:pt x="3497" y="8629"/>
                </a:lnTo>
                <a:lnTo>
                  <a:pt x="3480" y="8665"/>
                </a:lnTo>
                <a:lnTo>
                  <a:pt x="3517" y="8680"/>
                </a:lnTo>
                <a:lnTo>
                  <a:pt x="3533" y="8647"/>
                </a:lnTo>
                <a:lnTo>
                  <a:pt x="3552" y="8614"/>
                </a:lnTo>
                <a:lnTo>
                  <a:pt x="3577" y="8581"/>
                </a:lnTo>
                <a:lnTo>
                  <a:pt x="3606" y="8548"/>
                </a:lnTo>
                <a:close/>
                <a:moveTo>
                  <a:pt x="3616" y="4491"/>
                </a:moveTo>
                <a:lnTo>
                  <a:pt x="3613" y="4451"/>
                </a:lnTo>
                <a:lnTo>
                  <a:pt x="3569" y="4454"/>
                </a:lnTo>
                <a:lnTo>
                  <a:pt x="3525" y="4457"/>
                </a:lnTo>
                <a:lnTo>
                  <a:pt x="3481" y="4461"/>
                </a:lnTo>
                <a:lnTo>
                  <a:pt x="3438" y="4467"/>
                </a:lnTo>
                <a:lnTo>
                  <a:pt x="3444" y="4507"/>
                </a:lnTo>
                <a:lnTo>
                  <a:pt x="3486" y="4501"/>
                </a:lnTo>
                <a:lnTo>
                  <a:pt x="3528" y="4497"/>
                </a:lnTo>
                <a:lnTo>
                  <a:pt x="3572" y="4493"/>
                </a:lnTo>
                <a:lnTo>
                  <a:pt x="3616" y="4491"/>
                </a:lnTo>
                <a:close/>
                <a:moveTo>
                  <a:pt x="3635" y="7825"/>
                </a:moveTo>
                <a:lnTo>
                  <a:pt x="3622" y="7788"/>
                </a:lnTo>
                <a:lnTo>
                  <a:pt x="3458" y="7846"/>
                </a:lnTo>
                <a:lnTo>
                  <a:pt x="3472" y="7883"/>
                </a:lnTo>
                <a:lnTo>
                  <a:pt x="3635" y="7825"/>
                </a:lnTo>
                <a:close/>
                <a:moveTo>
                  <a:pt x="3726" y="3831"/>
                </a:moveTo>
                <a:lnTo>
                  <a:pt x="3702" y="3831"/>
                </a:lnTo>
                <a:lnTo>
                  <a:pt x="3671" y="3863"/>
                </a:lnTo>
                <a:lnTo>
                  <a:pt x="3690" y="3863"/>
                </a:lnTo>
                <a:lnTo>
                  <a:pt x="3726" y="3831"/>
                </a:lnTo>
                <a:close/>
                <a:moveTo>
                  <a:pt x="3728" y="3879"/>
                </a:moveTo>
                <a:lnTo>
                  <a:pt x="3722" y="3873"/>
                </a:lnTo>
                <a:lnTo>
                  <a:pt x="3709" y="3873"/>
                </a:lnTo>
                <a:lnTo>
                  <a:pt x="3709" y="3890"/>
                </a:lnTo>
                <a:lnTo>
                  <a:pt x="3709" y="3963"/>
                </a:lnTo>
                <a:lnTo>
                  <a:pt x="3709" y="3965"/>
                </a:lnTo>
                <a:lnTo>
                  <a:pt x="3707" y="3967"/>
                </a:lnTo>
                <a:lnTo>
                  <a:pt x="3705" y="3967"/>
                </a:lnTo>
                <a:lnTo>
                  <a:pt x="3649" y="3967"/>
                </a:lnTo>
                <a:lnTo>
                  <a:pt x="3648" y="3967"/>
                </a:lnTo>
                <a:lnTo>
                  <a:pt x="3647" y="3966"/>
                </a:lnTo>
                <a:lnTo>
                  <a:pt x="3646" y="3965"/>
                </a:lnTo>
                <a:lnTo>
                  <a:pt x="3646" y="3963"/>
                </a:lnTo>
                <a:lnTo>
                  <a:pt x="3646" y="3890"/>
                </a:lnTo>
                <a:lnTo>
                  <a:pt x="3646" y="3888"/>
                </a:lnTo>
                <a:lnTo>
                  <a:pt x="3647" y="3888"/>
                </a:lnTo>
                <a:lnTo>
                  <a:pt x="3648" y="3887"/>
                </a:lnTo>
                <a:lnTo>
                  <a:pt x="3649" y="3886"/>
                </a:lnTo>
                <a:lnTo>
                  <a:pt x="3705" y="3886"/>
                </a:lnTo>
                <a:lnTo>
                  <a:pt x="3707" y="3887"/>
                </a:lnTo>
                <a:lnTo>
                  <a:pt x="3708" y="3888"/>
                </a:lnTo>
                <a:lnTo>
                  <a:pt x="3709" y="3888"/>
                </a:lnTo>
                <a:lnTo>
                  <a:pt x="3709" y="3890"/>
                </a:lnTo>
                <a:lnTo>
                  <a:pt x="3709" y="3873"/>
                </a:lnTo>
                <a:lnTo>
                  <a:pt x="3633" y="3873"/>
                </a:lnTo>
                <a:lnTo>
                  <a:pt x="3627" y="3879"/>
                </a:lnTo>
                <a:lnTo>
                  <a:pt x="3627" y="3974"/>
                </a:lnTo>
                <a:lnTo>
                  <a:pt x="3633" y="3980"/>
                </a:lnTo>
                <a:lnTo>
                  <a:pt x="3722" y="3980"/>
                </a:lnTo>
                <a:lnTo>
                  <a:pt x="3728" y="3974"/>
                </a:lnTo>
                <a:lnTo>
                  <a:pt x="3728" y="3967"/>
                </a:lnTo>
                <a:lnTo>
                  <a:pt x="3728" y="3886"/>
                </a:lnTo>
                <a:lnTo>
                  <a:pt x="3728" y="3879"/>
                </a:lnTo>
                <a:close/>
                <a:moveTo>
                  <a:pt x="3751" y="10219"/>
                </a:moveTo>
                <a:lnTo>
                  <a:pt x="3745" y="10213"/>
                </a:lnTo>
                <a:lnTo>
                  <a:pt x="3717" y="10213"/>
                </a:lnTo>
                <a:lnTo>
                  <a:pt x="3717" y="10230"/>
                </a:lnTo>
                <a:lnTo>
                  <a:pt x="3717" y="10303"/>
                </a:lnTo>
                <a:lnTo>
                  <a:pt x="3716" y="10305"/>
                </a:lnTo>
                <a:lnTo>
                  <a:pt x="3715" y="10306"/>
                </a:lnTo>
                <a:lnTo>
                  <a:pt x="3715" y="10307"/>
                </a:lnTo>
                <a:lnTo>
                  <a:pt x="3713" y="10307"/>
                </a:lnTo>
                <a:lnTo>
                  <a:pt x="3676" y="10307"/>
                </a:lnTo>
                <a:lnTo>
                  <a:pt x="3674" y="10307"/>
                </a:lnTo>
                <a:lnTo>
                  <a:pt x="3673" y="10306"/>
                </a:lnTo>
                <a:lnTo>
                  <a:pt x="3672" y="10305"/>
                </a:lnTo>
                <a:lnTo>
                  <a:pt x="3672" y="10303"/>
                </a:lnTo>
                <a:lnTo>
                  <a:pt x="3672" y="10230"/>
                </a:lnTo>
                <a:lnTo>
                  <a:pt x="3672" y="10228"/>
                </a:lnTo>
                <a:lnTo>
                  <a:pt x="3673" y="10228"/>
                </a:lnTo>
                <a:lnTo>
                  <a:pt x="3674" y="10227"/>
                </a:lnTo>
                <a:lnTo>
                  <a:pt x="3676" y="10226"/>
                </a:lnTo>
                <a:lnTo>
                  <a:pt x="3713" y="10226"/>
                </a:lnTo>
                <a:lnTo>
                  <a:pt x="3715" y="10227"/>
                </a:lnTo>
                <a:lnTo>
                  <a:pt x="3716" y="10228"/>
                </a:lnTo>
                <a:lnTo>
                  <a:pt x="3717" y="10230"/>
                </a:lnTo>
                <a:lnTo>
                  <a:pt x="3717" y="10213"/>
                </a:lnTo>
                <a:lnTo>
                  <a:pt x="3644" y="10213"/>
                </a:lnTo>
                <a:lnTo>
                  <a:pt x="3638" y="10219"/>
                </a:lnTo>
                <a:lnTo>
                  <a:pt x="3638" y="10314"/>
                </a:lnTo>
                <a:lnTo>
                  <a:pt x="3644" y="10320"/>
                </a:lnTo>
                <a:lnTo>
                  <a:pt x="3745" y="10320"/>
                </a:lnTo>
                <a:lnTo>
                  <a:pt x="3751" y="10314"/>
                </a:lnTo>
                <a:lnTo>
                  <a:pt x="3751" y="10307"/>
                </a:lnTo>
                <a:lnTo>
                  <a:pt x="3751" y="10226"/>
                </a:lnTo>
                <a:lnTo>
                  <a:pt x="3751" y="10219"/>
                </a:lnTo>
                <a:close/>
                <a:moveTo>
                  <a:pt x="3768" y="9319"/>
                </a:moveTo>
                <a:lnTo>
                  <a:pt x="3748" y="9273"/>
                </a:lnTo>
                <a:lnTo>
                  <a:pt x="3731" y="9231"/>
                </a:lnTo>
                <a:lnTo>
                  <a:pt x="3719" y="9193"/>
                </a:lnTo>
                <a:lnTo>
                  <a:pt x="3711" y="9158"/>
                </a:lnTo>
                <a:lnTo>
                  <a:pt x="3672" y="9166"/>
                </a:lnTo>
                <a:lnTo>
                  <a:pt x="3681" y="9204"/>
                </a:lnTo>
                <a:lnTo>
                  <a:pt x="3694" y="9244"/>
                </a:lnTo>
                <a:lnTo>
                  <a:pt x="3711" y="9288"/>
                </a:lnTo>
                <a:lnTo>
                  <a:pt x="3732" y="9336"/>
                </a:lnTo>
                <a:lnTo>
                  <a:pt x="3768" y="9319"/>
                </a:lnTo>
                <a:close/>
                <a:moveTo>
                  <a:pt x="3809" y="5517"/>
                </a:moveTo>
                <a:lnTo>
                  <a:pt x="3800" y="5479"/>
                </a:lnTo>
                <a:lnTo>
                  <a:pt x="3794" y="5443"/>
                </a:lnTo>
                <a:lnTo>
                  <a:pt x="3790" y="5409"/>
                </a:lnTo>
                <a:lnTo>
                  <a:pt x="3789" y="5377"/>
                </a:lnTo>
                <a:lnTo>
                  <a:pt x="3749" y="5376"/>
                </a:lnTo>
                <a:lnTo>
                  <a:pt x="3750" y="5411"/>
                </a:lnTo>
                <a:lnTo>
                  <a:pt x="3754" y="5448"/>
                </a:lnTo>
                <a:lnTo>
                  <a:pt x="3761" y="5487"/>
                </a:lnTo>
                <a:lnTo>
                  <a:pt x="3771" y="5528"/>
                </a:lnTo>
                <a:lnTo>
                  <a:pt x="3809" y="5517"/>
                </a:lnTo>
                <a:close/>
                <a:moveTo>
                  <a:pt x="3855" y="10213"/>
                </a:moveTo>
                <a:lnTo>
                  <a:pt x="3826" y="10213"/>
                </a:lnTo>
                <a:lnTo>
                  <a:pt x="3819" y="10217"/>
                </a:lnTo>
                <a:lnTo>
                  <a:pt x="3816" y="10226"/>
                </a:lnTo>
                <a:lnTo>
                  <a:pt x="3816" y="10213"/>
                </a:lnTo>
                <a:lnTo>
                  <a:pt x="3782" y="10213"/>
                </a:lnTo>
                <a:lnTo>
                  <a:pt x="3782" y="10320"/>
                </a:lnTo>
                <a:lnTo>
                  <a:pt x="3816" y="10320"/>
                </a:lnTo>
                <a:lnTo>
                  <a:pt x="3816" y="10233"/>
                </a:lnTo>
                <a:lnTo>
                  <a:pt x="3821" y="10228"/>
                </a:lnTo>
                <a:lnTo>
                  <a:pt x="3855" y="10228"/>
                </a:lnTo>
                <a:lnTo>
                  <a:pt x="3855" y="10226"/>
                </a:lnTo>
                <a:lnTo>
                  <a:pt x="3855" y="10213"/>
                </a:lnTo>
                <a:close/>
                <a:moveTo>
                  <a:pt x="3856" y="8890"/>
                </a:moveTo>
                <a:lnTo>
                  <a:pt x="3833" y="8857"/>
                </a:lnTo>
                <a:lnTo>
                  <a:pt x="3791" y="8888"/>
                </a:lnTo>
                <a:lnTo>
                  <a:pt x="3755" y="8918"/>
                </a:lnTo>
                <a:lnTo>
                  <a:pt x="3725" y="8950"/>
                </a:lnTo>
                <a:lnTo>
                  <a:pt x="3700" y="8982"/>
                </a:lnTo>
                <a:lnTo>
                  <a:pt x="3734" y="9004"/>
                </a:lnTo>
                <a:lnTo>
                  <a:pt x="3755" y="8976"/>
                </a:lnTo>
                <a:lnTo>
                  <a:pt x="3782" y="8948"/>
                </a:lnTo>
                <a:lnTo>
                  <a:pt x="3816" y="8920"/>
                </a:lnTo>
                <a:lnTo>
                  <a:pt x="3856" y="8890"/>
                </a:lnTo>
                <a:close/>
                <a:moveTo>
                  <a:pt x="3866" y="3879"/>
                </a:moveTo>
                <a:lnTo>
                  <a:pt x="3860" y="3873"/>
                </a:lnTo>
                <a:lnTo>
                  <a:pt x="3790" y="3873"/>
                </a:lnTo>
                <a:lnTo>
                  <a:pt x="3786" y="3876"/>
                </a:lnTo>
                <a:lnTo>
                  <a:pt x="3784" y="3881"/>
                </a:lnTo>
                <a:lnTo>
                  <a:pt x="3784" y="3873"/>
                </a:lnTo>
                <a:lnTo>
                  <a:pt x="3765" y="3873"/>
                </a:lnTo>
                <a:lnTo>
                  <a:pt x="3765" y="3980"/>
                </a:lnTo>
                <a:lnTo>
                  <a:pt x="3784" y="3980"/>
                </a:lnTo>
                <a:lnTo>
                  <a:pt x="3784" y="3901"/>
                </a:lnTo>
                <a:lnTo>
                  <a:pt x="3785" y="3901"/>
                </a:lnTo>
                <a:lnTo>
                  <a:pt x="3785" y="3891"/>
                </a:lnTo>
                <a:lnTo>
                  <a:pt x="3785" y="3889"/>
                </a:lnTo>
                <a:lnTo>
                  <a:pt x="3788" y="3887"/>
                </a:lnTo>
                <a:lnTo>
                  <a:pt x="3789" y="3886"/>
                </a:lnTo>
                <a:lnTo>
                  <a:pt x="3843" y="3886"/>
                </a:lnTo>
                <a:lnTo>
                  <a:pt x="3845" y="3887"/>
                </a:lnTo>
                <a:lnTo>
                  <a:pt x="3846" y="3888"/>
                </a:lnTo>
                <a:lnTo>
                  <a:pt x="3847" y="3888"/>
                </a:lnTo>
                <a:lnTo>
                  <a:pt x="3847" y="3890"/>
                </a:lnTo>
                <a:lnTo>
                  <a:pt x="3847" y="3980"/>
                </a:lnTo>
                <a:lnTo>
                  <a:pt x="3866" y="3980"/>
                </a:lnTo>
                <a:lnTo>
                  <a:pt x="3866" y="3886"/>
                </a:lnTo>
                <a:lnTo>
                  <a:pt x="3866" y="3881"/>
                </a:lnTo>
                <a:lnTo>
                  <a:pt x="3866" y="3879"/>
                </a:lnTo>
                <a:close/>
                <a:moveTo>
                  <a:pt x="3878" y="8364"/>
                </a:moveTo>
                <a:lnTo>
                  <a:pt x="3861" y="8328"/>
                </a:lnTo>
                <a:lnTo>
                  <a:pt x="3820" y="8349"/>
                </a:lnTo>
                <a:lnTo>
                  <a:pt x="3781" y="8369"/>
                </a:lnTo>
                <a:lnTo>
                  <a:pt x="3745" y="8390"/>
                </a:lnTo>
                <a:lnTo>
                  <a:pt x="3712" y="8411"/>
                </a:lnTo>
                <a:lnTo>
                  <a:pt x="3734" y="8445"/>
                </a:lnTo>
                <a:lnTo>
                  <a:pt x="3766" y="8424"/>
                </a:lnTo>
                <a:lnTo>
                  <a:pt x="3801" y="8404"/>
                </a:lnTo>
                <a:lnTo>
                  <a:pt x="3838" y="8384"/>
                </a:lnTo>
                <a:lnTo>
                  <a:pt x="3878" y="8364"/>
                </a:lnTo>
                <a:close/>
                <a:moveTo>
                  <a:pt x="3880" y="4459"/>
                </a:moveTo>
                <a:lnTo>
                  <a:pt x="3868" y="4421"/>
                </a:lnTo>
                <a:lnTo>
                  <a:pt x="3849" y="4426"/>
                </a:lnTo>
                <a:lnTo>
                  <a:pt x="3829" y="4430"/>
                </a:lnTo>
                <a:lnTo>
                  <a:pt x="3808" y="4434"/>
                </a:lnTo>
                <a:lnTo>
                  <a:pt x="3786" y="4437"/>
                </a:lnTo>
                <a:lnTo>
                  <a:pt x="3791" y="4477"/>
                </a:lnTo>
                <a:lnTo>
                  <a:pt x="3814" y="4473"/>
                </a:lnTo>
                <a:lnTo>
                  <a:pt x="3837" y="4469"/>
                </a:lnTo>
                <a:lnTo>
                  <a:pt x="3859" y="4465"/>
                </a:lnTo>
                <a:lnTo>
                  <a:pt x="3880" y="4459"/>
                </a:lnTo>
                <a:close/>
                <a:moveTo>
                  <a:pt x="3891" y="9550"/>
                </a:moveTo>
                <a:lnTo>
                  <a:pt x="3880" y="9530"/>
                </a:lnTo>
                <a:lnTo>
                  <a:pt x="3869" y="9511"/>
                </a:lnTo>
                <a:lnTo>
                  <a:pt x="3858" y="9492"/>
                </a:lnTo>
                <a:lnTo>
                  <a:pt x="3848" y="9473"/>
                </a:lnTo>
                <a:lnTo>
                  <a:pt x="3813" y="9493"/>
                </a:lnTo>
                <a:lnTo>
                  <a:pt x="3823" y="9511"/>
                </a:lnTo>
                <a:lnTo>
                  <a:pt x="3834" y="9531"/>
                </a:lnTo>
                <a:lnTo>
                  <a:pt x="3845" y="9550"/>
                </a:lnTo>
                <a:lnTo>
                  <a:pt x="3857" y="9570"/>
                </a:lnTo>
                <a:lnTo>
                  <a:pt x="3891" y="9550"/>
                </a:lnTo>
                <a:close/>
                <a:moveTo>
                  <a:pt x="3897" y="7719"/>
                </a:moveTo>
                <a:lnTo>
                  <a:pt x="3893" y="7707"/>
                </a:lnTo>
                <a:lnTo>
                  <a:pt x="3881" y="7701"/>
                </a:lnTo>
                <a:lnTo>
                  <a:pt x="3710" y="7619"/>
                </a:lnTo>
                <a:lnTo>
                  <a:pt x="3699" y="7623"/>
                </a:lnTo>
                <a:lnTo>
                  <a:pt x="3689" y="7643"/>
                </a:lnTo>
                <a:lnTo>
                  <a:pt x="3693" y="7655"/>
                </a:lnTo>
                <a:lnTo>
                  <a:pt x="3822" y="7717"/>
                </a:lnTo>
                <a:lnTo>
                  <a:pt x="3785" y="7730"/>
                </a:lnTo>
                <a:lnTo>
                  <a:pt x="3798" y="7768"/>
                </a:lnTo>
                <a:lnTo>
                  <a:pt x="3835" y="7755"/>
                </a:lnTo>
                <a:lnTo>
                  <a:pt x="3773" y="7884"/>
                </a:lnTo>
                <a:lnTo>
                  <a:pt x="3777" y="7895"/>
                </a:lnTo>
                <a:lnTo>
                  <a:pt x="3797" y="7905"/>
                </a:lnTo>
                <a:lnTo>
                  <a:pt x="3809" y="7901"/>
                </a:lnTo>
                <a:lnTo>
                  <a:pt x="3897" y="7719"/>
                </a:lnTo>
                <a:close/>
                <a:moveTo>
                  <a:pt x="3917" y="5145"/>
                </a:moveTo>
                <a:lnTo>
                  <a:pt x="3896" y="5111"/>
                </a:lnTo>
                <a:lnTo>
                  <a:pt x="3863" y="5135"/>
                </a:lnTo>
                <a:lnTo>
                  <a:pt x="3833" y="5161"/>
                </a:lnTo>
                <a:lnTo>
                  <a:pt x="3808" y="5191"/>
                </a:lnTo>
                <a:lnTo>
                  <a:pt x="3786" y="5224"/>
                </a:lnTo>
                <a:lnTo>
                  <a:pt x="3821" y="5243"/>
                </a:lnTo>
                <a:lnTo>
                  <a:pt x="3840" y="5215"/>
                </a:lnTo>
                <a:lnTo>
                  <a:pt x="3862" y="5189"/>
                </a:lnTo>
                <a:lnTo>
                  <a:pt x="3888" y="5166"/>
                </a:lnTo>
                <a:lnTo>
                  <a:pt x="3917" y="5145"/>
                </a:lnTo>
                <a:close/>
                <a:moveTo>
                  <a:pt x="3952" y="5554"/>
                </a:moveTo>
                <a:lnTo>
                  <a:pt x="3946" y="5543"/>
                </a:lnTo>
                <a:lnTo>
                  <a:pt x="3925" y="5536"/>
                </a:lnTo>
                <a:lnTo>
                  <a:pt x="3914" y="5542"/>
                </a:lnTo>
                <a:lnTo>
                  <a:pt x="3877" y="5657"/>
                </a:lnTo>
                <a:lnTo>
                  <a:pt x="3877" y="5690"/>
                </a:lnTo>
                <a:lnTo>
                  <a:pt x="3875" y="5687"/>
                </a:lnTo>
                <a:lnTo>
                  <a:pt x="3877" y="5690"/>
                </a:lnTo>
                <a:lnTo>
                  <a:pt x="3877" y="5657"/>
                </a:lnTo>
                <a:lnTo>
                  <a:pt x="3870" y="5677"/>
                </a:lnTo>
                <a:lnTo>
                  <a:pt x="3867" y="5670"/>
                </a:lnTo>
                <a:lnTo>
                  <a:pt x="3860" y="5654"/>
                </a:lnTo>
                <a:lnTo>
                  <a:pt x="3823" y="5670"/>
                </a:lnTo>
                <a:lnTo>
                  <a:pt x="3831" y="5687"/>
                </a:lnTo>
                <a:lnTo>
                  <a:pt x="3835" y="5696"/>
                </a:lnTo>
                <a:lnTo>
                  <a:pt x="3698" y="5652"/>
                </a:lnTo>
                <a:lnTo>
                  <a:pt x="3687" y="5658"/>
                </a:lnTo>
                <a:lnTo>
                  <a:pt x="3680" y="5679"/>
                </a:lnTo>
                <a:lnTo>
                  <a:pt x="3686" y="5690"/>
                </a:lnTo>
                <a:lnTo>
                  <a:pt x="3878" y="5752"/>
                </a:lnTo>
                <a:lnTo>
                  <a:pt x="3890" y="5747"/>
                </a:lnTo>
                <a:lnTo>
                  <a:pt x="3892" y="5739"/>
                </a:lnTo>
                <a:lnTo>
                  <a:pt x="3952" y="5554"/>
                </a:lnTo>
                <a:close/>
                <a:moveTo>
                  <a:pt x="3986" y="10219"/>
                </a:moveTo>
                <a:lnTo>
                  <a:pt x="3980" y="10213"/>
                </a:lnTo>
                <a:lnTo>
                  <a:pt x="3953" y="10213"/>
                </a:lnTo>
                <a:lnTo>
                  <a:pt x="3953" y="10230"/>
                </a:lnTo>
                <a:lnTo>
                  <a:pt x="3953" y="10259"/>
                </a:lnTo>
                <a:lnTo>
                  <a:pt x="3905" y="10259"/>
                </a:lnTo>
                <a:lnTo>
                  <a:pt x="3905" y="10230"/>
                </a:lnTo>
                <a:lnTo>
                  <a:pt x="3905" y="10228"/>
                </a:lnTo>
                <a:lnTo>
                  <a:pt x="3906" y="10228"/>
                </a:lnTo>
                <a:lnTo>
                  <a:pt x="3907" y="10227"/>
                </a:lnTo>
                <a:lnTo>
                  <a:pt x="3909" y="10226"/>
                </a:lnTo>
                <a:lnTo>
                  <a:pt x="3949" y="10226"/>
                </a:lnTo>
                <a:lnTo>
                  <a:pt x="3950" y="10227"/>
                </a:lnTo>
                <a:lnTo>
                  <a:pt x="3951" y="10228"/>
                </a:lnTo>
                <a:lnTo>
                  <a:pt x="3952" y="10228"/>
                </a:lnTo>
                <a:lnTo>
                  <a:pt x="3953" y="10230"/>
                </a:lnTo>
                <a:lnTo>
                  <a:pt x="3953" y="10213"/>
                </a:lnTo>
                <a:lnTo>
                  <a:pt x="3877" y="10213"/>
                </a:lnTo>
                <a:lnTo>
                  <a:pt x="3871" y="10219"/>
                </a:lnTo>
                <a:lnTo>
                  <a:pt x="3871" y="10314"/>
                </a:lnTo>
                <a:lnTo>
                  <a:pt x="3877" y="10320"/>
                </a:lnTo>
                <a:lnTo>
                  <a:pt x="3979" y="10320"/>
                </a:lnTo>
                <a:lnTo>
                  <a:pt x="3985" y="10314"/>
                </a:lnTo>
                <a:lnTo>
                  <a:pt x="3985" y="10307"/>
                </a:lnTo>
                <a:lnTo>
                  <a:pt x="3985" y="10287"/>
                </a:lnTo>
                <a:lnTo>
                  <a:pt x="3952" y="10287"/>
                </a:lnTo>
                <a:lnTo>
                  <a:pt x="3952" y="10303"/>
                </a:lnTo>
                <a:lnTo>
                  <a:pt x="3952" y="10305"/>
                </a:lnTo>
                <a:lnTo>
                  <a:pt x="3950" y="10307"/>
                </a:lnTo>
                <a:lnTo>
                  <a:pt x="3948" y="10307"/>
                </a:lnTo>
                <a:lnTo>
                  <a:pt x="3909" y="10307"/>
                </a:lnTo>
                <a:lnTo>
                  <a:pt x="3907" y="10307"/>
                </a:lnTo>
                <a:lnTo>
                  <a:pt x="3906" y="10306"/>
                </a:lnTo>
                <a:lnTo>
                  <a:pt x="3905" y="10305"/>
                </a:lnTo>
                <a:lnTo>
                  <a:pt x="3905" y="10303"/>
                </a:lnTo>
                <a:lnTo>
                  <a:pt x="3905" y="10272"/>
                </a:lnTo>
                <a:lnTo>
                  <a:pt x="3986" y="10272"/>
                </a:lnTo>
                <a:lnTo>
                  <a:pt x="3986" y="10259"/>
                </a:lnTo>
                <a:lnTo>
                  <a:pt x="3986" y="10226"/>
                </a:lnTo>
                <a:lnTo>
                  <a:pt x="3986" y="10219"/>
                </a:lnTo>
                <a:close/>
                <a:moveTo>
                  <a:pt x="4010" y="4403"/>
                </a:moveTo>
                <a:lnTo>
                  <a:pt x="3890" y="4403"/>
                </a:lnTo>
                <a:lnTo>
                  <a:pt x="3890" y="4416"/>
                </a:lnTo>
                <a:lnTo>
                  <a:pt x="3940" y="4416"/>
                </a:lnTo>
                <a:lnTo>
                  <a:pt x="3940" y="4540"/>
                </a:lnTo>
                <a:lnTo>
                  <a:pt x="3959" y="4540"/>
                </a:lnTo>
                <a:lnTo>
                  <a:pt x="3959" y="4416"/>
                </a:lnTo>
                <a:lnTo>
                  <a:pt x="4010" y="4416"/>
                </a:lnTo>
                <a:lnTo>
                  <a:pt x="4010" y="4403"/>
                </a:lnTo>
                <a:close/>
                <a:moveTo>
                  <a:pt x="4051" y="10173"/>
                </a:moveTo>
                <a:lnTo>
                  <a:pt x="4017" y="10173"/>
                </a:lnTo>
                <a:lnTo>
                  <a:pt x="4017" y="10320"/>
                </a:lnTo>
                <a:lnTo>
                  <a:pt x="4051" y="10320"/>
                </a:lnTo>
                <a:lnTo>
                  <a:pt x="4051" y="10173"/>
                </a:lnTo>
                <a:close/>
                <a:moveTo>
                  <a:pt x="4121" y="9867"/>
                </a:moveTo>
                <a:lnTo>
                  <a:pt x="4109" y="9825"/>
                </a:lnTo>
                <a:lnTo>
                  <a:pt x="4101" y="9785"/>
                </a:lnTo>
                <a:lnTo>
                  <a:pt x="4096" y="9746"/>
                </a:lnTo>
                <a:lnTo>
                  <a:pt x="4094" y="9709"/>
                </a:lnTo>
                <a:lnTo>
                  <a:pt x="4054" y="9710"/>
                </a:lnTo>
                <a:lnTo>
                  <a:pt x="4056" y="9750"/>
                </a:lnTo>
                <a:lnTo>
                  <a:pt x="4062" y="9792"/>
                </a:lnTo>
                <a:lnTo>
                  <a:pt x="4070" y="9834"/>
                </a:lnTo>
                <a:lnTo>
                  <a:pt x="4082" y="9879"/>
                </a:lnTo>
                <a:lnTo>
                  <a:pt x="4121" y="9867"/>
                </a:lnTo>
                <a:close/>
                <a:moveTo>
                  <a:pt x="4127" y="8249"/>
                </a:moveTo>
                <a:lnTo>
                  <a:pt x="4123" y="8237"/>
                </a:lnTo>
                <a:lnTo>
                  <a:pt x="4111" y="8231"/>
                </a:lnTo>
                <a:lnTo>
                  <a:pt x="3940" y="8149"/>
                </a:lnTo>
                <a:lnTo>
                  <a:pt x="3929" y="8153"/>
                </a:lnTo>
                <a:lnTo>
                  <a:pt x="3919" y="8173"/>
                </a:lnTo>
                <a:lnTo>
                  <a:pt x="3923" y="8185"/>
                </a:lnTo>
                <a:lnTo>
                  <a:pt x="4052" y="8247"/>
                </a:lnTo>
                <a:lnTo>
                  <a:pt x="4016" y="8261"/>
                </a:lnTo>
                <a:lnTo>
                  <a:pt x="4031" y="8298"/>
                </a:lnTo>
                <a:lnTo>
                  <a:pt x="4065" y="8285"/>
                </a:lnTo>
                <a:lnTo>
                  <a:pt x="4003" y="8414"/>
                </a:lnTo>
                <a:lnTo>
                  <a:pt x="4007" y="8425"/>
                </a:lnTo>
                <a:lnTo>
                  <a:pt x="4027" y="8435"/>
                </a:lnTo>
                <a:lnTo>
                  <a:pt x="4039" y="8431"/>
                </a:lnTo>
                <a:lnTo>
                  <a:pt x="4127" y="8249"/>
                </a:lnTo>
                <a:close/>
                <a:moveTo>
                  <a:pt x="4131" y="4439"/>
                </a:moveTo>
                <a:lnTo>
                  <a:pt x="4125" y="4433"/>
                </a:lnTo>
                <a:lnTo>
                  <a:pt x="4112" y="4433"/>
                </a:lnTo>
                <a:lnTo>
                  <a:pt x="4112" y="4450"/>
                </a:lnTo>
                <a:lnTo>
                  <a:pt x="4112" y="4523"/>
                </a:lnTo>
                <a:lnTo>
                  <a:pt x="4112" y="4525"/>
                </a:lnTo>
                <a:lnTo>
                  <a:pt x="4110" y="4527"/>
                </a:lnTo>
                <a:lnTo>
                  <a:pt x="4108" y="4527"/>
                </a:lnTo>
                <a:lnTo>
                  <a:pt x="4052" y="4527"/>
                </a:lnTo>
                <a:lnTo>
                  <a:pt x="4050" y="4527"/>
                </a:lnTo>
                <a:lnTo>
                  <a:pt x="4049" y="4526"/>
                </a:lnTo>
                <a:lnTo>
                  <a:pt x="4049" y="4525"/>
                </a:lnTo>
                <a:lnTo>
                  <a:pt x="4048" y="4523"/>
                </a:lnTo>
                <a:lnTo>
                  <a:pt x="4048" y="4450"/>
                </a:lnTo>
                <a:lnTo>
                  <a:pt x="4049" y="4448"/>
                </a:lnTo>
                <a:lnTo>
                  <a:pt x="4050" y="4447"/>
                </a:lnTo>
                <a:lnTo>
                  <a:pt x="4052" y="4446"/>
                </a:lnTo>
                <a:lnTo>
                  <a:pt x="4108" y="4446"/>
                </a:lnTo>
                <a:lnTo>
                  <a:pt x="4110" y="4447"/>
                </a:lnTo>
                <a:lnTo>
                  <a:pt x="4111" y="4448"/>
                </a:lnTo>
                <a:lnTo>
                  <a:pt x="4112" y="4448"/>
                </a:lnTo>
                <a:lnTo>
                  <a:pt x="4112" y="4450"/>
                </a:lnTo>
                <a:lnTo>
                  <a:pt x="4112" y="4433"/>
                </a:lnTo>
                <a:lnTo>
                  <a:pt x="4035" y="4433"/>
                </a:lnTo>
                <a:lnTo>
                  <a:pt x="4030" y="4439"/>
                </a:lnTo>
                <a:lnTo>
                  <a:pt x="4030" y="4534"/>
                </a:lnTo>
                <a:lnTo>
                  <a:pt x="4035" y="4540"/>
                </a:lnTo>
                <a:lnTo>
                  <a:pt x="4125" y="4540"/>
                </a:lnTo>
                <a:lnTo>
                  <a:pt x="4131" y="4534"/>
                </a:lnTo>
                <a:lnTo>
                  <a:pt x="4131" y="4527"/>
                </a:lnTo>
                <a:lnTo>
                  <a:pt x="4131" y="4446"/>
                </a:lnTo>
                <a:lnTo>
                  <a:pt x="4131" y="4439"/>
                </a:lnTo>
                <a:close/>
                <a:moveTo>
                  <a:pt x="4150" y="8699"/>
                </a:moveTo>
                <a:lnTo>
                  <a:pt x="4128" y="8666"/>
                </a:lnTo>
                <a:lnTo>
                  <a:pt x="4089" y="8692"/>
                </a:lnTo>
                <a:lnTo>
                  <a:pt x="4051" y="8716"/>
                </a:lnTo>
                <a:lnTo>
                  <a:pt x="3981" y="8761"/>
                </a:lnTo>
                <a:lnTo>
                  <a:pt x="4002" y="8795"/>
                </a:lnTo>
                <a:lnTo>
                  <a:pt x="4073" y="8750"/>
                </a:lnTo>
                <a:lnTo>
                  <a:pt x="4111" y="8725"/>
                </a:lnTo>
                <a:lnTo>
                  <a:pt x="4150" y="8699"/>
                </a:lnTo>
                <a:close/>
                <a:moveTo>
                  <a:pt x="4184" y="9406"/>
                </a:moveTo>
                <a:lnTo>
                  <a:pt x="4150" y="9385"/>
                </a:lnTo>
                <a:lnTo>
                  <a:pt x="4128" y="9422"/>
                </a:lnTo>
                <a:lnTo>
                  <a:pt x="4109" y="9461"/>
                </a:lnTo>
                <a:lnTo>
                  <a:pt x="4092" y="9500"/>
                </a:lnTo>
                <a:lnTo>
                  <a:pt x="4078" y="9540"/>
                </a:lnTo>
                <a:lnTo>
                  <a:pt x="4116" y="9551"/>
                </a:lnTo>
                <a:lnTo>
                  <a:pt x="4129" y="9514"/>
                </a:lnTo>
                <a:lnTo>
                  <a:pt x="4145" y="9478"/>
                </a:lnTo>
                <a:lnTo>
                  <a:pt x="4163" y="9441"/>
                </a:lnTo>
                <a:lnTo>
                  <a:pt x="4184" y="9406"/>
                </a:lnTo>
                <a:close/>
                <a:moveTo>
                  <a:pt x="4191" y="5059"/>
                </a:moveTo>
                <a:lnTo>
                  <a:pt x="4185" y="5019"/>
                </a:lnTo>
                <a:lnTo>
                  <a:pt x="4147" y="5025"/>
                </a:lnTo>
                <a:lnTo>
                  <a:pt x="4109" y="5032"/>
                </a:lnTo>
                <a:lnTo>
                  <a:pt x="4072" y="5041"/>
                </a:lnTo>
                <a:lnTo>
                  <a:pt x="4037" y="5050"/>
                </a:lnTo>
                <a:lnTo>
                  <a:pt x="4048" y="5088"/>
                </a:lnTo>
                <a:lnTo>
                  <a:pt x="4082" y="5079"/>
                </a:lnTo>
                <a:lnTo>
                  <a:pt x="4117" y="5072"/>
                </a:lnTo>
                <a:lnTo>
                  <a:pt x="4153" y="5065"/>
                </a:lnTo>
                <a:lnTo>
                  <a:pt x="4191" y="5059"/>
                </a:lnTo>
                <a:close/>
                <a:moveTo>
                  <a:pt x="4196" y="10219"/>
                </a:moveTo>
                <a:lnTo>
                  <a:pt x="4191" y="10213"/>
                </a:lnTo>
                <a:lnTo>
                  <a:pt x="4163" y="10213"/>
                </a:lnTo>
                <a:lnTo>
                  <a:pt x="4163" y="10230"/>
                </a:lnTo>
                <a:lnTo>
                  <a:pt x="4163" y="10303"/>
                </a:lnTo>
                <a:lnTo>
                  <a:pt x="4162" y="10305"/>
                </a:lnTo>
                <a:lnTo>
                  <a:pt x="4161" y="10306"/>
                </a:lnTo>
                <a:lnTo>
                  <a:pt x="4160" y="10307"/>
                </a:lnTo>
                <a:lnTo>
                  <a:pt x="4159" y="10307"/>
                </a:lnTo>
                <a:lnTo>
                  <a:pt x="4121" y="10307"/>
                </a:lnTo>
                <a:lnTo>
                  <a:pt x="4119" y="10307"/>
                </a:lnTo>
                <a:lnTo>
                  <a:pt x="4119" y="10306"/>
                </a:lnTo>
                <a:lnTo>
                  <a:pt x="4118" y="10305"/>
                </a:lnTo>
                <a:lnTo>
                  <a:pt x="4117" y="10303"/>
                </a:lnTo>
                <a:lnTo>
                  <a:pt x="4117" y="10230"/>
                </a:lnTo>
                <a:lnTo>
                  <a:pt x="4118" y="10228"/>
                </a:lnTo>
                <a:lnTo>
                  <a:pt x="4119" y="10228"/>
                </a:lnTo>
                <a:lnTo>
                  <a:pt x="4119" y="10227"/>
                </a:lnTo>
                <a:lnTo>
                  <a:pt x="4121" y="10226"/>
                </a:lnTo>
                <a:lnTo>
                  <a:pt x="4159" y="10226"/>
                </a:lnTo>
                <a:lnTo>
                  <a:pt x="4160" y="10227"/>
                </a:lnTo>
                <a:lnTo>
                  <a:pt x="4162" y="10228"/>
                </a:lnTo>
                <a:lnTo>
                  <a:pt x="4163" y="10230"/>
                </a:lnTo>
                <a:lnTo>
                  <a:pt x="4163" y="10213"/>
                </a:lnTo>
                <a:lnTo>
                  <a:pt x="4089" y="10213"/>
                </a:lnTo>
                <a:lnTo>
                  <a:pt x="4084" y="10219"/>
                </a:lnTo>
                <a:lnTo>
                  <a:pt x="4084" y="10314"/>
                </a:lnTo>
                <a:lnTo>
                  <a:pt x="4089" y="10320"/>
                </a:lnTo>
                <a:lnTo>
                  <a:pt x="4191" y="10320"/>
                </a:lnTo>
                <a:lnTo>
                  <a:pt x="4196" y="10314"/>
                </a:lnTo>
                <a:lnTo>
                  <a:pt x="4196" y="10307"/>
                </a:lnTo>
                <a:lnTo>
                  <a:pt x="4196" y="10226"/>
                </a:lnTo>
                <a:lnTo>
                  <a:pt x="4196" y="10219"/>
                </a:lnTo>
                <a:close/>
                <a:moveTo>
                  <a:pt x="4221" y="10090"/>
                </a:moveTo>
                <a:lnTo>
                  <a:pt x="4211" y="10071"/>
                </a:lnTo>
                <a:lnTo>
                  <a:pt x="4201" y="10053"/>
                </a:lnTo>
                <a:lnTo>
                  <a:pt x="4191" y="10035"/>
                </a:lnTo>
                <a:lnTo>
                  <a:pt x="4182" y="10018"/>
                </a:lnTo>
                <a:lnTo>
                  <a:pt x="4146" y="10036"/>
                </a:lnTo>
                <a:lnTo>
                  <a:pt x="4156" y="10054"/>
                </a:lnTo>
                <a:lnTo>
                  <a:pt x="4166" y="10072"/>
                </a:lnTo>
                <a:lnTo>
                  <a:pt x="4176" y="10091"/>
                </a:lnTo>
                <a:lnTo>
                  <a:pt x="4187" y="10110"/>
                </a:lnTo>
                <a:lnTo>
                  <a:pt x="4221" y="10090"/>
                </a:lnTo>
                <a:close/>
                <a:moveTo>
                  <a:pt x="4227" y="4433"/>
                </a:moveTo>
                <a:lnTo>
                  <a:pt x="4195" y="4433"/>
                </a:lnTo>
                <a:lnTo>
                  <a:pt x="4189" y="4438"/>
                </a:lnTo>
                <a:lnTo>
                  <a:pt x="4187" y="4447"/>
                </a:lnTo>
                <a:lnTo>
                  <a:pt x="4187" y="4433"/>
                </a:lnTo>
                <a:lnTo>
                  <a:pt x="4168" y="4433"/>
                </a:lnTo>
                <a:lnTo>
                  <a:pt x="4168" y="4540"/>
                </a:lnTo>
                <a:lnTo>
                  <a:pt x="4187" y="4540"/>
                </a:lnTo>
                <a:lnTo>
                  <a:pt x="4187" y="4452"/>
                </a:lnTo>
                <a:lnTo>
                  <a:pt x="4192" y="4447"/>
                </a:lnTo>
                <a:lnTo>
                  <a:pt x="4227" y="4447"/>
                </a:lnTo>
                <a:lnTo>
                  <a:pt x="4227" y="4433"/>
                </a:lnTo>
                <a:close/>
                <a:moveTo>
                  <a:pt x="4308" y="4433"/>
                </a:moveTo>
                <a:lnTo>
                  <a:pt x="4276" y="4433"/>
                </a:lnTo>
                <a:lnTo>
                  <a:pt x="4270" y="4438"/>
                </a:lnTo>
                <a:lnTo>
                  <a:pt x="4268" y="4447"/>
                </a:lnTo>
                <a:lnTo>
                  <a:pt x="4268" y="4433"/>
                </a:lnTo>
                <a:lnTo>
                  <a:pt x="4249" y="4433"/>
                </a:lnTo>
                <a:lnTo>
                  <a:pt x="4249" y="4540"/>
                </a:lnTo>
                <a:lnTo>
                  <a:pt x="4268" y="4540"/>
                </a:lnTo>
                <a:lnTo>
                  <a:pt x="4268" y="4452"/>
                </a:lnTo>
                <a:lnTo>
                  <a:pt x="4273" y="4447"/>
                </a:lnTo>
                <a:lnTo>
                  <a:pt x="4308" y="4447"/>
                </a:lnTo>
                <a:lnTo>
                  <a:pt x="4308" y="4433"/>
                </a:lnTo>
                <a:close/>
                <a:moveTo>
                  <a:pt x="4331" y="10266"/>
                </a:moveTo>
                <a:lnTo>
                  <a:pt x="4325" y="10260"/>
                </a:lnTo>
                <a:lnTo>
                  <a:pt x="4262" y="10260"/>
                </a:lnTo>
                <a:lnTo>
                  <a:pt x="4261" y="10260"/>
                </a:lnTo>
                <a:lnTo>
                  <a:pt x="4260" y="10259"/>
                </a:lnTo>
                <a:lnTo>
                  <a:pt x="4259" y="10258"/>
                </a:lnTo>
                <a:lnTo>
                  <a:pt x="4258" y="10256"/>
                </a:lnTo>
                <a:lnTo>
                  <a:pt x="4258" y="10230"/>
                </a:lnTo>
                <a:lnTo>
                  <a:pt x="4259" y="10228"/>
                </a:lnTo>
                <a:lnTo>
                  <a:pt x="4260" y="10227"/>
                </a:lnTo>
                <a:lnTo>
                  <a:pt x="4261" y="10227"/>
                </a:lnTo>
                <a:lnTo>
                  <a:pt x="4262" y="10226"/>
                </a:lnTo>
                <a:lnTo>
                  <a:pt x="4293" y="10226"/>
                </a:lnTo>
                <a:lnTo>
                  <a:pt x="4295" y="10227"/>
                </a:lnTo>
                <a:lnTo>
                  <a:pt x="4296" y="10227"/>
                </a:lnTo>
                <a:lnTo>
                  <a:pt x="4296" y="10228"/>
                </a:lnTo>
                <a:lnTo>
                  <a:pt x="4297" y="10230"/>
                </a:lnTo>
                <a:lnTo>
                  <a:pt x="4297" y="10245"/>
                </a:lnTo>
                <a:lnTo>
                  <a:pt x="4330" y="10245"/>
                </a:lnTo>
                <a:lnTo>
                  <a:pt x="4330" y="10226"/>
                </a:lnTo>
                <a:lnTo>
                  <a:pt x="4330" y="10219"/>
                </a:lnTo>
                <a:lnTo>
                  <a:pt x="4324" y="10213"/>
                </a:lnTo>
                <a:lnTo>
                  <a:pt x="4230" y="10213"/>
                </a:lnTo>
                <a:lnTo>
                  <a:pt x="4225" y="10219"/>
                </a:lnTo>
                <a:lnTo>
                  <a:pt x="4225" y="10268"/>
                </a:lnTo>
                <a:lnTo>
                  <a:pt x="4230" y="10273"/>
                </a:lnTo>
                <a:lnTo>
                  <a:pt x="4293" y="10273"/>
                </a:lnTo>
                <a:lnTo>
                  <a:pt x="4295" y="10274"/>
                </a:lnTo>
                <a:lnTo>
                  <a:pt x="4296" y="10275"/>
                </a:lnTo>
                <a:lnTo>
                  <a:pt x="4297" y="10276"/>
                </a:lnTo>
                <a:lnTo>
                  <a:pt x="4297" y="10277"/>
                </a:lnTo>
                <a:lnTo>
                  <a:pt x="4297" y="10303"/>
                </a:lnTo>
                <a:lnTo>
                  <a:pt x="4297" y="10305"/>
                </a:lnTo>
                <a:lnTo>
                  <a:pt x="4296" y="10306"/>
                </a:lnTo>
                <a:lnTo>
                  <a:pt x="4295" y="10307"/>
                </a:lnTo>
                <a:lnTo>
                  <a:pt x="4293" y="10307"/>
                </a:lnTo>
                <a:lnTo>
                  <a:pt x="4262" y="10307"/>
                </a:lnTo>
                <a:lnTo>
                  <a:pt x="4261" y="10307"/>
                </a:lnTo>
                <a:lnTo>
                  <a:pt x="4259" y="10305"/>
                </a:lnTo>
                <a:lnTo>
                  <a:pt x="4258" y="10303"/>
                </a:lnTo>
                <a:lnTo>
                  <a:pt x="4258" y="10288"/>
                </a:lnTo>
                <a:lnTo>
                  <a:pt x="4225" y="10288"/>
                </a:lnTo>
                <a:lnTo>
                  <a:pt x="4225" y="10314"/>
                </a:lnTo>
                <a:lnTo>
                  <a:pt x="4231" y="10320"/>
                </a:lnTo>
                <a:lnTo>
                  <a:pt x="4325" y="10320"/>
                </a:lnTo>
                <a:lnTo>
                  <a:pt x="4331" y="10314"/>
                </a:lnTo>
                <a:lnTo>
                  <a:pt x="4331" y="10307"/>
                </a:lnTo>
                <a:lnTo>
                  <a:pt x="4331" y="10266"/>
                </a:lnTo>
                <a:close/>
                <a:moveTo>
                  <a:pt x="4375" y="8522"/>
                </a:moveTo>
                <a:lnTo>
                  <a:pt x="4369" y="8514"/>
                </a:lnTo>
                <a:lnTo>
                  <a:pt x="4368" y="8512"/>
                </a:lnTo>
                <a:lnTo>
                  <a:pt x="4167" y="8485"/>
                </a:lnTo>
                <a:lnTo>
                  <a:pt x="4157" y="8492"/>
                </a:lnTo>
                <a:lnTo>
                  <a:pt x="4154" y="8514"/>
                </a:lnTo>
                <a:lnTo>
                  <a:pt x="4162" y="8524"/>
                </a:lnTo>
                <a:lnTo>
                  <a:pt x="4303" y="8543"/>
                </a:lnTo>
                <a:lnTo>
                  <a:pt x="4272" y="8566"/>
                </a:lnTo>
                <a:lnTo>
                  <a:pt x="4295" y="8599"/>
                </a:lnTo>
                <a:lnTo>
                  <a:pt x="4328" y="8575"/>
                </a:lnTo>
                <a:lnTo>
                  <a:pt x="4309" y="8717"/>
                </a:lnTo>
                <a:lnTo>
                  <a:pt x="4316" y="8727"/>
                </a:lnTo>
                <a:lnTo>
                  <a:pt x="4338" y="8730"/>
                </a:lnTo>
                <a:lnTo>
                  <a:pt x="4348" y="8722"/>
                </a:lnTo>
                <a:lnTo>
                  <a:pt x="4375" y="8522"/>
                </a:lnTo>
                <a:close/>
                <a:moveTo>
                  <a:pt x="4384" y="9143"/>
                </a:moveTo>
                <a:lnTo>
                  <a:pt x="4353" y="9118"/>
                </a:lnTo>
                <a:lnTo>
                  <a:pt x="4299" y="9183"/>
                </a:lnTo>
                <a:lnTo>
                  <a:pt x="4273" y="9215"/>
                </a:lnTo>
                <a:lnTo>
                  <a:pt x="4247" y="9247"/>
                </a:lnTo>
                <a:lnTo>
                  <a:pt x="4279" y="9272"/>
                </a:lnTo>
                <a:lnTo>
                  <a:pt x="4304" y="9241"/>
                </a:lnTo>
                <a:lnTo>
                  <a:pt x="4330" y="9209"/>
                </a:lnTo>
                <a:lnTo>
                  <a:pt x="4384" y="9143"/>
                </a:lnTo>
                <a:close/>
                <a:moveTo>
                  <a:pt x="4428" y="7357"/>
                </a:moveTo>
                <a:lnTo>
                  <a:pt x="4389" y="7351"/>
                </a:lnTo>
                <a:lnTo>
                  <a:pt x="4383" y="7389"/>
                </a:lnTo>
                <a:lnTo>
                  <a:pt x="4379" y="7428"/>
                </a:lnTo>
                <a:lnTo>
                  <a:pt x="4376" y="7468"/>
                </a:lnTo>
                <a:lnTo>
                  <a:pt x="4375" y="7507"/>
                </a:lnTo>
                <a:lnTo>
                  <a:pt x="4415" y="7508"/>
                </a:lnTo>
                <a:lnTo>
                  <a:pt x="4416" y="7470"/>
                </a:lnTo>
                <a:lnTo>
                  <a:pt x="4419" y="7432"/>
                </a:lnTo>
                <a:lnTo>
                  <a:pt x="4423" y="7394"/>
                </a:lnTo>
                <a:lnTo>
                  <a:pt x="4428" y="7357"/>
                </a:lnTo>
                <a:close/>
                <a:moveTo>
                  <a:pt x="4431" y="4439"/>
                </a:moveTo>
                <a:lnTo>
                  <a:pt x="4425" y="4433"/>
                </a:lnTo>
                <a:lnTo>
                  <a:pt x="4412" y="4433"/>
                </a:lnTo>
                <a:lnTo>
                  <a:pt x="4412" y="4450"/>
                </a:lnTo>
                <a:lnTo>
                  <a:pt x="4412" y="4479"/>
                </a:lnTo>
                <a:lnTo>
                  <a:pt x="4347" y="4479"/>
                </a:lnTo>
                <a:lnTo>
                  <a:pt x="4347" y="4450"/>
                </a:lnTo>
                <a:lnTo>
                  <a:pt x="4347" y="4448"/>
                </a:lnTo>
                <a:lnTo>
                  <a:pt x="4349" y="4447"/>
                </a:lnTo>
                <a:lnTo>
                  <a:pt x="4351" y="4446"/>
                </a:lnTo>
                <a:lnTo>
                  <a:pt x="4408" y="4446"/>
                </a:lnTo>
                <a:lnTo>
                  <a:pt x="4410" y="4447"/>
                </a:lnTo>
                <a:lnTo>
                  <a:pt x="4412" y="4448"/>
                </a:lnTo>
                <a:lnTo>
                  <a:pt x="4412" y="4450"/>
                </a:lnTo>
                <a:lnTo>
                  <a:pt x="4412" y="4433"/>
                </a:lnTo>
                <a:lnTo>
                  <a:pt x="4334" y="4433"/>
                </a:lnTo>
                <a:lnTo>
                  <a:pt x="4328" y="4439"/>
                </a:lnTo>
                <a:lnTo>
                  <a:pt x="4328" y="4534"/>
                </a:lnTo>
                <a:lnTo>
                  <a:pt x="4334" y="4540"/>
                </a:lnTo>
                <a:lnTo>
                  <a:pt x="4424" y="4540"/>
                </a:lnTo>
                <a:lnTo>
                  <a:pt x="4430" y="4534"/>
                </a:lnTo>
                <a:lnTo>
                  <a:pt x="4430" y="4527"/>
                </a:lnTo>
                <a:lnTo>
                  <a:pt x="4430" y="4510"/>
                </a:lnTo>
                <a:lnTo>
                  <a:pt x="4411" y="4510"/>
                </a:lnTo>
                <a:lnTo>
                  <a:pt x="4411" y="4523"/>
                </a:lnTo>
                <a:lnTo>
                  <a:pt x="4411" y="4525"/>
                </a:lnTo>
                <a:lnTo>
                  <a:pt x="4409" y="4527"/>
                </a:lnTo>
                <a:lnTo>
                  <a:pt x="4407" y="4527"/>
                </a:lnTo>
                <a:lnTo>
                  <a:pt x="4351" y="4527"/>
                </a:lnTo>
                <a:lnTo>
                  <a:pt x="4349" y="4527"/>
                </a:lnTo>
                <a:lnTo>
                  <a:pt x="4348" y="4526"/>
                </a:lnTo>
                <a:lnTo>
                  <a:pt x="4347" y="4525"/>
                </a:lnTo>
                <a:lnTo>
                  <a:pt x="4347" y="4523"/>
                </a:lnTo>
                <a:lnTo>
                  <a:pt x="4347" y="4492"/>
                </a:lnTo>
                <a:lnTo>
                  <a:pt x="4431" y="4492"/>
                </a:lnTo>
                <a:lnTo>
                  <a:pt x="4431" y="4479"/>
                </a:lnTo>
                <a:lnTo>
                  <a:pt x="4431" y="4446"/>
                </a:lnTo>
                <a:lnTo>
                  <a:pt x="4431" y="4439"/>
                </a:lnTo>
                <a:close/>
                <a:moveTo>
                  <a:pt x="4450" y="7808"/>
                </a:moveTo>
                <a:lnTo>
                  <a:pt x="4441" y="7771"/>
                </a:lnTo>
                <a:lnTo>
                  <a:pt x="4433" y="7734"/>
                </a:lnTo>
                <a:lnTo>
                  <a:pt x="4427" y="7697"/>
                </a:lnTo>
                <a:lnTo>
                  <a:pt x="4422" y="7660"/>
                </a:lnTo>
                <a:lnTo>
                  <a:pt x="4382" y="7664"/>
                </a:lnTo>
                <a:lnTo>
                  <a:pt x="4387" y="7703"/>
                </a:lnTo>
                <a:lnTo>
                  <a:pt x="4394" y="7741"/>
                </a:lnTo>
                <a:lnTo>
                  <a:pt x="4402" y="7780"/>
                </a:lnTo>
                <a:lnTo>
                  <a:pt x="4411" y="7819"/>
                </a:lnTo>
                <a:lnTo>
                  <a:pt x="4450" y="7808"/>
                </a:lnTo>
                <a:close/>
                <a:moveTo>
                  <a:pt x="4485" y="5040"/>
                </a:moveTo>
                <a:lnTo>
                  <a:pt x="4485" y="5000"/>
                </a:lnTo>
                <a:lnTo>
                  <a:pt x="4410" y="5002"/>
                </a:lnTo>
                <a:lnTo>
                  <a:pt x="4372" y="5003"/>
                </a:lnTo>
                <a:lnTo>
                  <a:pt x="4335" y="5005"/>
                </a:lnTo>
                <a:lnTo>
                  <a:pt x="4337" y="5045"/>
                </a:lnTo>
                <a:lnTo>
                  <a:pt x="4374" y="5043"/>
                </a:lnTo>
                <a:lnTo>
                  <a:pt x="4411" y="5042"/>
                </a:lnTo>
                <a:lnTo>
                  <a:pt x="4485" y="5040"/>
                </a:lnTo>
                <a:close/>
                <a:moveTo>
                  <a:pt x="4508" y="7063"/>
                </a:moveTo>
                <a:lnTo>
                  <a:pt x="4471" y="7048"/>
                </a:lnTo>
                <a:lnTo>
                  <a:pt x="4457" y="7085"/>
                </a:lnTo>
                <a:lnTo>
                  <a:pt x="4444" y="7122"/>
                </a:lnTo>
                <a:lnTo>
                  <a:pt x="4433" y="7159"/>
                </a:lnTo>
                <a:lnTo>
                  <a:pt x="4422" y="7197"/>
                </a:lnTo>
                <a:lnTo>
                  <a:pt x="4460" y="7208"/>
                </a:lnTo>
                <a:lnTo>
                  <a:pt x="4471" y="7171"/>
                </a:lnTo>
                <a:lnTo>
                  <a:pt x="4482" y="7135"/>
                </a:lnTo>
                <a:lnTo>
                  <a:pt x="4495" y="7099"/>
                </a:lnTo>
                <a:lnTo>
                  <a:pt x="4508" y="7063"/>
                </a:lnTo>
                <a:close/>
                <a:moveTo>
                  <a:pt x="4565" y="4439"/>
                </a:moveTo>
                <a:lnTo>
                  <a:pt x="4559" y="4433"/>
                </a:lnTo>
                <a:lnTo>
                  <a:pt x="4546" y="4433"/>
                </a:lnTo>
                <a:lnTo>
                  <a:pt x="4546" y="4450"/>
                </a:lnTo>
                <a:lnTo>
                  <a:pt x="4546" y="4523"/>
                </a:lnTo>
                <a:lnTo>
                  <a:pt x="4546" y="4525"/>
                </a:lnTo>
                <a:lnTo>
                  <a:pt x="4544" y="4527"/>
                </a:lnTo>
                <a:lnTo>
                  <a:pt x="4542" y="4527"/>
                </a:lnTo>
                <a:lnTo>
                  <a:pt x="4486" y="4527"/>
                </a:lnTo>
                <a:lnTo>
                  <a:pt x="4484" y="4527"/>
                </a:lnTo>
                <a:lnTo>
                  <a:pt x="4484" y="4526"/>
                </a:lnTo>
                <a:lnTo>
                  <a:pt x="4483" y="4525"/>
                </a:lnTo>
                <a:lnTo>
                  <a:pt x="4482" y="4523"/>
                </a:lnTo>
                <a:lnTo>
                  <a:pt x="4482" y="4450"/>
                </a:lnTo>
                <a:lnTo>
                  <a:pt x="4483" y="4448"/>
                </a:lnTo>
                <a:lnTo>
                  <a:pt x="4484" y="4448"/>
                </a:lnTo>
                <a:lnTo>
                  <a:pt x="4484" y="4447"/>
                </a:lnTo>
                <a:lnTo>
                  <a:pt x="4486" y="4446"/>
                </a:lnTo>
                <a:lnTo>
                  <a:pt x="4542" y="4446"/>
                </a:lnTo>
                <a:lnTo>
                  <a:pt x="4544" y="4447"/>
                </a:lnTo>
                <a:lnTo>
                  <a:pt x="4545" y="4448"/>
                </a:lnTo>
                <a:lnTo>
                  <a:pt x="4546" y="4448"/>
                </a:lnTo>
                <a:lnTo>
                  <a:pt x="4546" y="4450"/>
                </a:lnTo>
                <a:lnTo>
                  <a:pt x="4546" y="4433"/>
                </a:lnTo>
                <a:lnTo>
                  <a:pt x="4470" y="4433"/>
                </a:lnTo>
                <a:lnTo>
                  <a:pt x="4464" y="4439"/>
                </a:lnTo>
                <a:lnTo>
                  <a:pt x="4464" y="4534"/>
                </a:lnTo>
                <a:lnTo>
                  <a:pt x="4470" y="4540"/>
                </a:lnTo>
                <a:lnTo>
                  <a:pt x="4559" y="4540"/>
                </a:lnTo>
                <a:lnTo>
                  <a:pt x="4565" y="4534"/>
                </a:lnTo>
                <a:lnTo>
                  <a:pt x="4565" y="4527"/>
                </a:lnTo>
                <a:lnTo>
                  <a:pt x="4565" y="4446"/>
                </a:lnTo>
                <a:lnTo>
                  <a:pt x="4565" y="4439"/>
                </a:lnTo>
                <a:close/>
                <a:moveTo>
                  <a:pt x="4587" y="8878"/>
                </a:moveTo>
                <a:lnTo>
                  <a:pt x="4554" y="8855"/>
                </a:lnTo>
                <a:lnTo>
                  <a:pt x="4530" y="8890"/>
                </a:lnTo>
                <a:lnTo>
                  <a:pt x="4506" y="8924"/>
                </a:lnTo>
                <a:lnTo>
                  <a:pt x="4481" y="8957"/>
                </a:lnTo>
                <a:lnTo>
                  <a:pt x="4457" y="8989"/>
                </a:lnTo>
                <a:lnTo>
                  <a:pt x="4489" y="9013"/>
                </a:lnTo>
                <a:lnTo>
                  <a:pt x="4513" y="8981"/>
                </a:lnTo>
                <a:lnTo>
                  <a:pt x="4538" y="8947"/>
                </a:lnTo>
                <a:lnTo>
                  <a:pt x="4563" y="8913"/>
                </a:lnTo>
                <a:lnTo>
                  <a:pt x="4587" y="8878"/>
                </a:lnTo>
                <a:close/>
                <a:moveTo>
                  <a:pt x="4592" y="7854"/>
                </a:moveTo>
                <a:lnTo>
                  <a:pt x="4586" y="7843"/>
                </a:lnTo>
                <a:lnTo>
                  <a:pt x="4565" y="7836"/>
                </a:lnTo>
                <a:lnTo>
                  <a:pt x="4554" y="7842"/>
                </a:lnTo>
                <a:lnTo>
                  <a:pt x="4510" y="7976"/>
                </a:lnTo>
                <a:lnTo>
                  <a:pt x="4507" y="7969"/>
                </a:lnTo>
                <a:lnTo>
                  <a:pt x="4499" y="7952"/>
                </a:lnTo>
                <a:lnTo>
                  <a:pt x="4463" y="7968"/>
                </a:lnTo>
                <a:lnTo>
                  <a:pt x="4471" y="7985"/>
                </a:lnTo>
                <a:lnTo>
                  <a:pt x="4476" y="7997"/>
                </a:lnTo>
                <a:lnTo>
                  <a:pt x="4338" y="7952"/>
                </a:lnTo>
                <a:lnTo>
                  <a:pt x="4327" y="7958"/>
                </a:lnTo>
                <a:lnTo>
                  <a:pt x="4320" y="7979"/>
                </a:lnTo>
                <a:lnTo>
                  <a:pt x="4326" y="7990"/>
                </a:lnTo>
                <a:lnTo>
                  <a:pt x="4518" y="8052"/>
                </a:lnTo>
                <a:lnTo>
                  <a:pt x="4530" y="8047"/>
                </a:lnTo>
                <a:lnTo>
                  <a:pt x="4532" y="8039"/>
                </a:lnTo>
                <a:lnTo>
                  <a:pt x="4592" y="7854"/>
                </a:lnTo>
                <a:close/>
                <a:moveTo>
                  <a:pt x="4643" y="6788"/>
                </a:moveTo>
                <a:lnTo>
                  <a:pt x="4608" y="6768"/>
                </a:lnTo>
                <a:lnTo>
                  <a:pt x="4589" y="6801"/>
                </a:lnTo>
                <a:lnTo>
                  <a:pt x="4570" y="6836"/>
                </a:lnTo>
                <a:lnTo>
                  <a:pt x="4551" y="6870"/>
                </a:lnTo>
                <a:lnTo>
                  <a:pt x="4534" y="6905"/>
                </a:lnTo>
                <a:lnTo>
                  <a:pt x="4570" y="6923"/>
                </a:lnTo>
                <a:lnTo>
                  <a:pt x="4587" y="6888"/>
                </a:lnTo>
                <a:lnTo>
                  <a:pt x="4605" y="6855"/>
                </a:lnTo>
                <a:lnTo>
                  <a:pt x="4623" y="6821"/>
                </a:lnTo>
                <a:lnTo>
                  <a:pt x="4643" y="6788"/>
                </a:lnTo>
                <a:close/>
                <a:moveTo>
                  <a:pt x="4703" y="4439"/>
                </a:moveTo>
                <a:lnTo>
                  <a:pt x="4697" y="4433"/>
                </a:lnTo>
                <a:lnTo>
                  <a:pt x="4627" y="4433"/>
                </a:lnTo>
                <a:lnTo>
                  <a:pt x="4623" y="4436"/>
                </a:lnTo>
                <a:lnTo>
                  <a:pt x="4621" y="4441"/>
                </a:lnTo>
                <a:lnTo>
                  <a:pt x="4621" y="4433"/>
                </a:lnTo>
                <a:lnTo>
                  <a:pt x="4602" y="4433"/>
                </a:lnTo>
                <a:lnTo>
                  <a:pt x="4602" y="4540"/>
                </a:lnTo>
                <a:lnTo>
                  <a:pt x="4621" y="4540"/>
                </a:lnTo>
                <a:lnTo>
                  <a:pt x="4621" y="4461"/>
                </a:lnTo>
                <a:lnTo>
                  <a:pt x="4621" y="4451"/>
                </a:lnTo>
                <a:lnTo>
                  <a:pt x="4622" y="4449"/>
                </a:lnTo>
                <a:lnTo>
                  <a:pt x="4624" y="4447"/>
                </a:lnTo>
                <a:lnTo>
                  <a:pt x="4626" y="4446"/>
                </a:lnTo>
                <a:lnTo>
                  <a:pt x="4680" y="4446"/>
                </a:lnTo>
                <a:lnTo>
                  <a:pt x="4682" y="4447"/>
                </a:lnTo>
                <a:lnTo>
                  <a:pt x="4683" y="4448"/>
                </a:lnTo>
                <a:lnTo>
                  <a:pt x="4684" y="4448"/>
                </a:lnTo>
                <a:lnTo>
                  <a:pt x="4684" y="4450"/>
                </a:lnTo>
                <a:lnTo>
                  <a:pt x="4684" y="4540"/>
                </a:lnTo>
                <a:lnTo>
                  <a:pt x="4703" y="4540"/>
                </a:lnTo>
                <a:lnTo>
                  <a:pt x="4703" y="4446"/>
                </a:lnTo>
                <a:lnTo>
                  <a:pt x="4703" y="4441"/>
                </a:lnTo>
                <a:lnTo>
                  <a:pt x="4703" y="4439"/>
                </a:lnTo>
                <a:close/>
                <a:moveTo>
                  <a:pt x="4777" y="8823"/>
                </a:moveTo>
                <a:lnTo>
                  <a:pt x="4712" y="8641"/>
                </a:lnTo>
                <a:lnTo>
                  <a:pt x="4709" y="8633"/>
                </a:lnTo>
                <a:lnTo>
                  <a:pt x="4698" y="8627"/>
                </a:lnTo>
                <a:lnTo>
                  <a:pt x="4507" y="8695"/>
                </a:lnTo>
                <a:lnTo>
                  <a:pt x="4502" y="8706"/>
                </a:lnTo>
                <a:lnTo>
                  <a:pt x="4509" y="8727"/>
                </a:lnTo>
                <a:lnTo>
                  <a:pt x="4521" y="8733"/>
                </a:lnTo>
                <a:lnTo>
                  <a:pt x="4654" y="8685"/>
                </a:lnTo>
                <a:lnTo>
                  <a:pt x="4648" y="8697"/>
                </a:lnTo>
                <a:lnTo>
                  <a:pt x="4639" y="8715"/>
                </a:lnTo>
                <a:lnTo>
                  <a:pt x="4674" y="8734"/>
                </a:lnTo>
                <a:lnTo>
                  <a:pt x="4684" y="8715"/>
                </a:lnTo>
                <a:lnTo>
                  <a:pt x="4691" y="8701"/>
                </a:lnTo>
                <a:lnTo>
                  <a:pt x="4693" y="8697"/>
                </a:lnTo>
                <a:lnTo>
                  <a:pt x="4691" y="8701"/>
                </a:lnTo>
                <a:lnTo>
                  <a:pt x="4739" y="8837"/>
                </a:lnTo>
                <a:lnTo>
                  <a:pt x="4750" y="8842"/>
                </a:lnTo>
                <a:lnTo>
                  <a:pt x="4771" y="8835"/>
                </a:lnTo>
                <a:lnTo>
                  <a:pt x="4777" y="8823"/>
                </a:lnTo>
                <a:close/>
                <a:moveTo>
                  <a:pt x="4783" y="5040"/>
                </a:moveTo>
                <a:lnTo>
                  <a:pt x="4782" y="5000"/>
                </a:lnTo>
                <a:lnTo>
                  <a:pt x="4747" y="5000"/>
                </a:lnTo>
                <a:lnTo>
                  <a:pt x="4634" y="5000"/>
                </a:lnTo>
                <a:lnTo>
                  <a:pt x="4634" y="5040"/>
                </a:lnTo>
                <a:lnTo>
                  <a:pt x="4747" y="5040"/>
                </a:lnTo>
                <a:lnTo>
                  <a:pt x="4783" y="5040"/>
                </a:lnTo>
                <a:close/>
                <a:moveTo>
                  <a:pt x="4817" y="6536"/>
                </a:moveTo>
                <a:lnTo>
                  <a:pt x="4785" y="6511"/>
                </a:lnTo>
                <a:lnTo>
                  <a:pt x="4762" y="6541"/>
                </a:lnTo>
                <a:lnTo>
                  <a:pt x="4738" y="6572"/>
                </a:lnTo>
                <a:lnTo>
                  <a:pt x="4715" y="6604"/>
                </a:lnTo>
                <a:lnTo>
                  <a:pt x="4692" y="6636"/>
                </a:lnTo>
                <a:lnTo>
                  <a:pt x="4725" y="6659"/>
                </a:lnTo>
                <a:lnTo>
                  <a:pt x="4748" y="6627"/>
                </a:lnTo>
                <a:lnTo>
                  <a:pt x="4770" y="6596"/>
                </a:lnTo>
                <a:lnTo>
                  <a:pt x="4793" y="6566"/>
                </a:lnTo>
                <a:lnTo>
                  <a:pt x="4817" y="6536"/>
                </a:lnTo>
                <a:close/>
                <a:moveTo>
                  <a:pt x="4979" y="8615"/>
                </a:moveTo>
                <a:lnTo>
                  <a:pt x="4959" y="8580"/>
                </a:lnTo>
                <a:lnTo>
                  <a:pt x="4940" y="8545"/>
                </a:lnTo>
                <a:lnTo>
                  <a:pt x="4922" y="8509"/>
                </a:lnTo>
                <a:lnTo>
                  <a:pt x="4906" y="8473"/>
                </a:lnTo>
                <a:lnTo>
                  <a:pt x="4869" y="8489"/>
                </a:lnTo>
                <a:lnTo>
                  <a:pt x="4886" y="8527"/>
                </a:lnTo>
                <a:lnTo>
                  <a:pt x="4905" y="8563"/>
                </a:lnTo>
                <a:lnTo>
                  <a:pt x="4924" y="8600"/>
                </a:lnTo>
                <a:lnTo>
                  <a:pt x="4944" y="8635"/>
                </a:lnTo>
                <a:lnTo>
                  <a:pt x="4979" y="8615"/>
                </a:lnTo>
                <a:close/>
                <a:moveTo>
                  <a:pt x="4986" y="8353"/>
                </a:moveTo>
                <a:lnTo>
                  <a:pt x="4983" y="8341"/>
                </a:lnTo>
                <a:lnTo>
                  <a:pt x="4844" y="8246"/>
                </a:lnTo>
                <a:lnTo>
                  <a:pt x="4816" y="8227"/>
                </a:lnTo>
                <a:lnTo>
                  <a:pt x="4804" y="8230"/>
                </a:lnTo>
                <a:lnTo>
                  <a:pt x="4690" y="8397"/>
                </a:lnTo>
                <a:lnTo>
                  <a:pt x="4692" y="8409"/>
                </a:lnTo>
                <a:lnTo>
                  <a:pt x="4711" y="8422"/>
                </a:lnTo>
                <a:lnTo>
                  <a:pt x="4723" y="8419"/>
                </a:lnTo>
                <a:lnTo>
                  <a:pt x="4804" y="8300"/>
                </a:lnTo>
                <a:lnTo>
                  <a:pt x="4803" y="8295"/>
                </a:lnTo>
                <a:lnTo>
                  <a:pt x="4804" y="8300"/>
                </a:lnTo>
                <a:lnTo>
                  <a:pt x="4808" y="8315"/>
                </a:lnTo>
                <a:lnTo>
                  <a:pt x="4813" y="8334"/>
                </a:lnTo>
                <a:lnTo>
                  <a:pt x="4852" y="8324"/>
                </a:lnTo>
                <a:lnTo>
                  <a:pt x="4847" y="8305"/>
                </a:lnTo>
                <a:lnTo>
                  <a:pt x="4844" y="8295"/>
                </a:lnTo>
                <a:lnTo>
                  <a:pt x="4961" y="8374"/>
                </a:lnTo>
                <a:lnTo>
                  <a:pt x="4973" y="8372"/>
                </a:lnTo>
                <a:lnTo>
                  <a:pt x="4986" y="8353"/>
                </a:lnTo>
                <a:close/>
                <a:moveTo>
                  <a:pt x="5010" y="5019"/>
                </a:moveTo>
                <a:lnTo>
                  <a:pt x="4998" y="4981"/>
                </a:lnTo>
                <a:lnTo>
                  <a:pt x="4984" y="4985"/>
                </a:lnTo>
                <a:lnTo>
                  <a:pt x="4967" y="4988"/>
                </a:lnTo>
                <a:lnTo>
                  <a:pt x="4949" y="4991"/>
                </a:lnTo>
                <a:lnTo>
                  <a:pt x="4929" y="4993"/>
                </a:lnTo>
                <a:lnTo>
                  <a:pt x="4933" y="5033"/>
                </a:lnTo>
                <a:lnTo>
                  <a:pt x="4954" y="5030"/>
                </a:lnTo>
                <a:lnTo>
                  <a:pt x="4974" y="5027"/>
                </a:lnTo>
                <a:lnTo>
                  <a:pt x="4992" y="5024"/>
                </a:lnTo>
                <a:lnTo>
                  <a:pt x="5010" y="5019"/>
                </a:lnTo>
                <a:close/>
                <a:moveTo>
                  <a:pt x="5021" y="6307"/>
                </a:moveTo>
                <a:lnTo>
                  <a:pt x="4993" y="6279"/>
                </a:lnTo>
                <a:lnTo>
                  <a:pt x="4966" y="6306"/>
                </a:lnTo>
                <a:lnTo>
                  <a:pt x="4939" y="6333"/>
                </a:lnTo>
                <a:lnTo>
                  <a:pt x="4913" y="6362"/>
                </a:lnTo>
                <a:lnTo>
                  <a:pt x="4886" y="6392"/>
                </a:lnTo>
                <a:lnTo>
                  <a:pt x="4915" y="6418"/>
                </a:lnTo>
                <a:lnTo>
                  <a:pt x="4942" y="6389"/>
                </a:lnTo>
                <a:lnTo>
                  <a:pt x="4968" y="6361"/>
                </a:lnTo>
                <a:lnTo>
                  <a:pt x="4995" y="6334"/>
                </a:lnTo>
                <a:lnTo>
                  <a:pt x="5021" y="6307"/>
                </a:lnTo>
                <a:close/>
                <a:moveTo>
                  <a:pt x="5054" y="5750"/>
                </a:moveTo>
                <a:lnTo>
                  <a:pt x="5048" y="5745"/>
                </a:lnTo>
                <a:lnTo>
                  <a:pt x="4970" y="5745"/>
                </a:lnTo>
                <a:lnTo>
                  <a:pt x="4968" y="5744"/>
                </a:lnTo>
                <a:lnTo>
                  <a:pt x="4967" y="5743"/>
                </a:lnTo>
                <a:lnTo>
                  <a:pt x="4966" y="5743"/>
                </a:lnTo>
                <a:lnTo>
                  <a:pt x="4966" y="5741"/>
                </a:lnTo>
                <a:lnTo>
                  <a:pt x="4966" y="5700"/>
                </a:lnTo>
                <a:lnTo>
                  <a:pt x="4966" y="5698"/>
                </a:lnTo>
                <a:lnTo>
                  <a:pt x="4967" y="5697"/>
                </a:lnTo>
                <a:lnTo>
                  <a:pt x="4968" y="5697"/>
                </a:lnTo>
                <a:lnTo>
                  <a:pt x="4970" y="5696"/>
                </a:lnTo>
                <a:lnTo>
                  <a:pt x="5030" y="5696"/>
                </a:lnTo>
                <a:lnTo>
                  <a:pt x="5032" y="5697"/>
                </a:lnTo>
                <a:lnTo>
                  <a:pt x="5033" y="5698"/>
                </a:lnTo>
                <a:lnTo>
                  <a:pt x="5034" y="5700"/>
                </a:lnTo>
                <a:lnTo>
                  <a:pt x="5034" y="5722"/>
                </a:lnTo>
                <a:lnTo>
                  <a:pt x="5053" y="5722"/>
                </a:lnTo>
                <a:lnTo>
                  <a:pt x="5053" y="5696"/>
                </a:lnTo>
                <a:lnTo>
                  <a:pt x="5053" y="5689"/>
                </a:lnTo>
                <a:lnTo>
                  <a:pt x="5047" y="5683"/>
                </a:lnTo>
                <a:lnTo>
                  <a:pt x="4952" y="5683"/>
                </a:lnTo>
                <a:lnTo>
                  <a:pt x="4946" y="5689"/>
                </a:lnTo>
                <a:lnTo>
                  <a:pt x="4946" y="5752"/>
                </a:lnTo>
                <a:lnTo>
                  <a:pt x="4952" y="5758"/>
                </a:lnTo>
                <a:lnTo>
                  <a:pt x="5031" y="5758"/>
                </a:lnTo>
                <a:lnTo>
                  <a:pt x="5033" y="5758"/>
                </a:lnTo>
                <a:lnTo>
                  <a:pt x="5033" y="5759"/>
                </a:lnTo>
                <a:lnTo>
                  <a:pt x="5034" y="5760"/>
                </a:lnTo>
                <a:lnTo>
                  <a:pt x="5035" y="5762"/>
                </a:lnTo>
                <a:lnTo>
                  <a:pt x="5035" y="5803"/>
                </a:lnTo>
                <a:lnTo>
                  <a:pt x="5034" y="5805"/>
                </a:lnTo>
                <a:lnTo>
                  <a:pt x="5033" y="5807"/>
                </a:lnTo>
                <a:lnTo>
                  <a:pt x="5031" y="5807"/>
                </a:lnTo>
                <a:lnTo>
                  <a:pt x="4970" y="5807"/>
                </a:lnTo>
                <a:lnTo>
                  <a:pt x="4968" y="5807"/>
                </a:lnTo>
                <a:lnTo>
                  <a:pt x="4967" y="5806"/>
                </a:lnTo>
                <a:lnTo>
                  <a:pt x="4967" y="5805"/>
                </a:lnTo>
                <a:lnTo>
                  <a:pt x="4966" y="5803"/>
                </a:lnTo>
                <a:lnTo>
                  <a:pt x="4966" y="5781"/>
                </a:lnTo>
                <a:lnTo>
                  <a:pt x="4947" y="5781"/>
                </a:lnTo>
                <a:lnTo>
                  <a:pt x="4947" y="5814"/>
                </a:lnTo>
                <a:lnTo>
                  <a:pt x="4953" y="5820"/>
                </a:lnTo>
                <a:lnTo>
                  <a:pt x="5048" y="5820"/>
                </a:lnTo>
                <a:lnTo>
                  <a:pt x="5054" y="5814"/>
                </a:lnTo>
                <a:lnTo>
                  <a:pt x="5054" y="5807"/>
                </a:lnTo>
                <a:lnTo>
                  <a:pt x="5054" y="5750"/>
                </a:lnTo>
                <a:close/>
                <a:moveTo>
                  <a:pt x="5086" y="10227"/>
                </a:moveTo>
                <a:lnTo>
                  <a:pt x="5009" y="10227"/>
                </a:lnTo>
                <a:lnTo>
                  <a:pt x="5009" y="10176"/>
                </a:lnTo>
                <a:lnTo>
                  <a:pt x="5074" y="10176"/>
                </a:lnTo>
                <a:lnTo>
                  <a:pt x="5074" y="10163"/>
                </a:lnTo>
                <a:lnTo>
                  <a:pt x="5009" y="10163"/>
                </a:lnTo>
                <a:lnTo>
                  <a:pt x="5009" y="10116"/>
                </a:lnTo>
                <a:lnTo>
                  <a:pt x="5083" y="10116"/>
                </a:lnTo>
                <a:lnTo>
                  <a:pt x="5083" y="10103"/>
                </a:lnTo>
                <a:lnTo>
                  <a:pt x="4990" y="10103"/>
                </a:lnTo>
                <a:lnTo>
                  <a:pt x="4990" y="10240"/>
                </a:lnTo>
                <a:lnTo>
                  <a:pt x="5086" y="10240"/>
                </a:lnTo>
                <a:lnTo>
                  <a:pt x="5086" y="10227"/>
                </a:lnTo>
                <a:close/>
                <a:moveTo>
                  <a:pt x="5152" y="8888"/>
                </a:moveTo>
                <a:lnTo>
                  <a:pt x="5129" y="8854"/>
                </a:lnTo>
                <a:lnTo>
                  <a:pt x="5063" y="8752"/>
                </a:lnTo>
                <a:lnTo>
                  <a:pt x="5030" y="8774"/>
                </a:lnTo>
                <a:lnTo>
                  <a:pt x="5096" y="8875"/>
                </a:lnTo>
                <a:lnTo>
                  <a:pt x="5118" y="8910"/>
                </a:lnTo>
                <a:lnTo>
                  <a:pt x="5152" y="8888"/>
                </a:lnTo>
                <a:close/>
                <a:moveTo>
                  <a:pt x="5190" y="5713"/>
                </a:moveTo>
                <a:lnTo>
                  <a:pt x="5171" y="5713"/>
                </a:lnTo>
                <a:lnTo>
                  <a:pt x="5171" y="5720"/>
                </a:lnTo>
                <a:lnTo>
                  <a:pt x="5171" y="5731"/>
                </a:lnTo>
                <a:lnTo>
                  <a:pt x="5171" y="5802"/>
                </a:lnTo>
                <a:lnTo>
                  <a:pt x="5170" y="5804"/>
                </a:lnTo>
                <a:lnTo>
                  <a:pt x="5168" y="5806"/>
                </a:lnTo>
                <a:lnTo>
                  <a:pt x="5166" y="5807"/>
                </a:lnTo>
                <a:lnTo>
                  <a:pt x="5112" y="5807"/>
                </a:lnTo>
                <a:lnTo>
                  <a:pt x="5110" y="5807"/>
                </a:lnTo>
                <a:lnTo>
                  <a:pt x="5109" y="5806"/>
                </a:lnTo>
                <a:lnTo>
                  <a:pt x="5108" y="5805"/>
                </a:lnTo>
                <a:lnTo>
                  <a:pt x="5108" y="5803"/>
                </a:lnTo>
                <a:lnTo>
                  <a:pt x="5108" y="5730"/>
                </a:lnTo>
                <a:lnTo>
                  <a:pt x="5108" y="5728"/>
                </a:lnTo>
                <a:lnTo>
                  <a:pt x="5110" y="5727"/>
                </a:lnTo>
                <a:lnTo>
                  <a:pt x="5112" y="5726"/>
                </a:lnTo>
                <a:lnTo>
                  <a:pt x="5166" y="5726"/>
                </a:lnTo>
                <a:lnTo>
                  <a:pt x="5168" y="5727"/>
                </a:lnTo>
                <a:lnTo>
                  <a:pt x="5170" y="5729"/>
                </a:lnTo>
                <a:lnTo>
                  <a:pt x="5171" y="5731"/>
                </a:lnTo>
                <a:lnTo>
                  <a:pt x="5171" y="5720"/>
                </a:lnTo>
                <a:lnTo>
                  <a:pt x="5169" y="5716"/>
                </a:lnTo>
                <a:lnTo>
                  <a:pt x="5165" y="5713"/>
                </a:lnTo>
                <a:lnTo>
                  <a:pt x="5095" y="5713"/>
                </a:lnTo>
                <a:lnTo>
                  <a:pt x="5089" y="5719"/>
                </a:lnTo>
                <a:lnTo>
                  <a:pt x="5089" y="5814"/>
                </a:lnTo>
                <a:lnTo>
                  <a:pt x="5095" y="5820"/>
                </a:lnTo>
                <a:lnTo>
                  <a:pt x="5165" y="5820"/>
                </a:lnTo>
                <a:lnTo>
                  <a:pt x="5169" y="5818"/>
                </a:lnTo>
                <a:lnTo>
                  <a:pt x="5171" y="5813"/>
                </a:lnTo>
                <a:lnTo>
                  <a:pt x="5171" y="5820"/>
                </a:lnTo>
                <a:lnTo>
                  <a:pt x="5190" y="5820"/>
                </a:lnTo>
                <a:lnTo>
                  <a:pt x="5190" y="5813"/>
                </a:lnTo>
                <a:lnTo>
                  <a:pt x="5190" y="5807"/>
                </a:lnTo>
                <a:lnTo>
                  <a:pt x="5190" y="5726"/>
                </a:lnTo>
                <a:lnTo>
                  <a:pt x="5190" y="5720"/>
                </a:lnTo>
                <a:lnTo>
                  <a:pt x="5190" y="5713"/>
                </a:lnTo>
                <a:close/>
                <a:moveTo>
                  <a:pt x="5214" y="5070"/>
                </a:moveTo>
                <a:lnTo>
                  <a:pt x="5208" y="5065"/>
                </a:lnTo>
                <a:lnTo>
                  <a:pt x="5130" y="5065"/>
                </a:lnTo>
                <a:lnTo>
                  <a:pt x="5128" y="5064"/>
                </a:lnTo>
                <a:lnTo>
                  <a:pt x="5128" y="5063"/>
                </a:lnTo>
                <a:lnTo>
                  <a:pt x="5127" y="5063"/>
                </a:lnTo>
                <a:lnTo>
                  <a:pt x="5126" y="5061"/>
                </a:lnTo>
                <a:lnTo>
                  <a:pt x="5126" y="5020"/>
                </a:lnTo>
                <a:lnTo>
                  <a:pt x="5127" y="5018"/>
                </a:lnTo>
                <a:lnTo>
                  <a:pt x="5128" y="5017"/>
                </a:lnTo>
                <a:lnTo>
                  <a:pt x="5130" y="5016"/>
                </a:lnTo>
                <a:lnTo>
                  <a:pt x="5190" y="5016"/>
                </a:lnTo>
                <a:lnTo>
                  <a:pt x="5192" y="5017"/>
                </a:lnTo>
                <a:lnTo>
                  <a:pt x="5193" y="5017"/>
                </a:lnTo>
                <a:lnTo>
                  <a:pt x="5194" y="5018"/>
                </a:lnTo>
                <a:lnTo>
                  <a:pt x="5194" y="5020"/>
                </a:lnTo>
                <a:lnTo>
                  <a:pt x="5194" y="5042"/>
                </a:lnTo>
                <a:lnTo>
                  <a:pt x="5214" y="5042"/>
                </a:lnTo>
                <a:lnTo>
                  <a:pt x="5214" y="5016"/>
                </a:lnTo>
                <a:lnTo>
                  <a:pt x="5214" y="5009"/>
                </a:lnTo>
                <a:lnTo>
                  <a:pt x="5208" y="5003"/>
                </a:lnTo>
                <a:lnTo>
                  <a:pt x="5113" y="5003"/>
                </a:lnTo>
                <a:lnTo>
                  <a:pt x="5107" y="5009"/>
                </a:lnTo>
                <a:lnTo>
                  <a:pt x="5107" y="5072"/>
                </a:lnTo>
                <a:lnTo>
                  <a:pt x="5113" y="5078"/>
                </a:lnTo>
                <a:lnTo>
                  <a:pt x="5191" y="5078"/>
                </a:lnTo>
                <a:lnTo>
                  <a:pt x="5193" y="5078"/>
                </a:lnTo>
                <a:lnTo>
                  <a:pt x="5194" y="5079"/>
                </a:lnTo>
                <a:lnTo>
                  <a:pt x="5195" y="5080"/>
                </a:lnTo>
                <a:lnTo>
                  <a:pt x="5195" y="5082"/>
                </a:lnTo>
                <a:lnTo>
                  <a:pt x="5195" y="5123"/>
                </a:lnTo>
                <a:lnTo>
                  <a:pt x="5195" y="5125"/>
                </a:lnTo>
                <a:lnTo>
                  <a:pt x="5193" y="5127"/>
                </a:lnTo>
                <a:lnTo>
                  <a:pt x="5191" y="5127"/>
                </a:lnTo>
                <a:lnTo>
                  <a:pt x="5131" y="5127"/>
                </a:lnTo>
                <a:lnTo>
                  <a:pt x="5129" y="5127"/>
                </a:lnTo>
                <a:lnTo>
                  <a:pt x="5128" y="5126"/>
                </a:lnTo>
                <a:lnTo>
                  <a:pt x="5127" y="5125"/>
                </a:lnTo>
                <a:lnTo>
                  <a:pt x="5127" y="5123"/>
                </a:lnTo>
                <a:lnTo>
                  <a:pt x="5127" y="5101"/>
                </a:lnTo>
                <a:lnTo>
                  <a:pt x="5107" y="5101"/>
                </a:lnTo>
                <a:lnTo>
                  <a:pt x="5107" y="5134"/>
                </a:lnTo>
                <a:lnTo>
                  <a:pt x="5113" y="5140"/>
                </a:lnTo>
                <a:lnTo>
                  <a:pt x="5208" y="5140"/>
                </a:lnTo>
                <a:lnTo>
                  <a:pt x="5214" y="5134"/>
                </a:lnTo>
                <a:lnTo>
                  <a:pt x="5214" y="5127"/>
                </a:lnTo>
                <a:lnTo>
                  <a:pt x="5214" y="5070"/>
                </a:lnTo>
                <a:close/>
                <a:moveTo>
                  <a:pt x="5215" y="10093"/>
                </a:moveTo>
                <a:lnTo>
                  <a:pt x="5196" y="10093"/>
                </a:lnTo>
                <a:lnTo>
                  <a:pt x="5196" y="10140"/>
                </a:lnTo>
                <a:lnTo>
                  <a:pt x="5196" y="10151"/>
                </a:lnTo>
                <a:lnTo>
                  <a:pt x="5196" y="10222"/>
                </a:lnTo>
                <a:lnTo>
                  <a:pt x="5196" y="10224"/>
                </a:lnTo>
                <a:lnTo>
                  <a:pt x="5193" y="10226"/>
                </a:lnTo>
                <a:lnTo>
                  <a:pt x="5191" y="10227"/>
                </a:lnTo>
                <a:lnTo>
                  <a:pt x="5138" y="10227"/>
                </a:lnTo>
                <a:lnTo>
                  <a:pt x="5136" y="10227"/>
                </a:lnTo>
                <a:lnTo>
                  <a:pt x="5135" y="10226"/>
                </a:lnTo>
                <a:lnTo>
                  <a:pt x="5134" y="10225"/>
                </a:lnTo>
                <a:lnTo>
                  <a:pt x="5134" y="10223"/>
                </a:lnTo>
                <a:lnTo>
                  <a:pt x="5134" y="10150"/>
                </a:lnTo>
                <a:lnTo>
                  <a:pt x="5134" y="10148"/>
                </a:lnTo>
                <a:lnTo>
                  <a:pt x="5136" y="10147"/>
                </a:lnTo>
                <a:lnTo>
                  <a:pt x="5138" y="10146"/>
                </a:lnTo>
                <a:lnTo>
                  <a:pt x="5191" y="10146"/>
                </a:lnTo>
                <a:lnTo>
                  <a:pt x="5193" y="10147"/>
                </a:lnTo>
                <a:lnTo>
                  <a:pt x="5196" y="10149"/>
                </a:lnTo>
                <a:lnTo>
                  <a:pt x="5196" y="10151"/>
                </a:lnTo>
                <a:lnTo>
                  <a:pt x="5196" y="10140"/>
                </a:lnTo>
                <a:lnTo>
                  <a:pt x="5194" y="10136"/>
                </a:lnTo>
                <a:lnTo>
                  <a:pt x="5190" y="10133"/>
                </a:lnTo>
                <a:lnTo>
                  <a:pt x="5120" y="10133"/>
                </a:lnTo>
                <a:lnTo>
                  <a:pt x="5115" y="10139"/>
                </a:lnTo>
                <a:lnTo>
                  <a:pt x="5115" y="10234"/>
                </a:lnTo>
                <a:lnTo>
                  <a:pt x="5120" y="10240"/>
                </a:lnTo>
                <a:lnTo>
                  <a:pt x="5190" y="10240"/>
                </a:lnTo>
                <a:lnTo>
                  <a:pt x="5194" y="10238"/>
                </a:lnTo>
                <a:lnTo>
                  <a:pt x="5196" y="10233"/>
                </a:lnTo>
                <a:lnTo>
                  <a:pt x="5196" y="10240"/>
                </a:lnTo>
                <a:lnTo>
                  <a:pt x="5215" y="10240"/>
                </a:lnTo>
                <a:lnTo>
                  <a:pt x="5215" y="10233"/>
                </a:lnTo>
                <a:lnTo>
                  <a:pt x="5215" y="10227"/>
                </a:lnTo>
                <a:lnTo>
                  <a:pt x="5215" y="10146"/>
                </a:lnTo>
                <a:lnTo>
                  <a:pt x="5215" y="10140"/>
                </a:lnTo>
                <a:lnTo>
                  <a:pt x="5215" y="10093"/>
                </a:lnTo>
                <a:close/>
                <a:moveTo>
                  <a:pt x="5254" y="6108"/>
                </a:moveTo>
                <a:lnTo>
                  <a:pt x="5230" y="6076"/>
                </a:lnTo>
                <a:lnTo>
                  <a:pt x="5201" y="6098"/>
                </a:lnTo>
                <a:lnTo>
                  <a:pt x="5171" y="6121"/>
                </a:lnTo>
                <a:lnTo>
                  <a:pt x="5140" y="6146"/>
                </a:lnTo>
                <a:lnTo>
                  <a:pt x="5108" y="6173"/>
                </a:lnTo>
                <a:lnTo>
                  <a:pt x="5134" y="6203"/>
                </a:lnTo>
                <a:lnTo>
                  <a:pt x="5165" y="6177"/>
                </a:lnTo>
                <a:lnTo>
                  <a:pt x="5195" y="6152"/>
                </a:lnTo>
                <a:lnTo>
                  <a:pt x="5225" y="6130"/>
                </a:lnTo>
                <a:lnTo>
                  <a:pt x="5254" y="6108"/>
                </a:lnTo>
                <a:close/>
                <a:moveTo>
                  <a:pt x="5312" y="9173"/>
                </a:moveTo>
                <a:lnTo>
                  <a:pt x="5294" y="9135"/>
                </a:lnTo>
                <a:lnTo>
                  <a:pt x="5275" y="9098"/>
                </a:lnTo>
                <a:lnTo>
                  <a:pt x="5256" y="9062"/>
                </a:lnTo>
                <a:lnTo>
                  <a:pt x="5236" y="9028"/>
                </a:lnTo>
                <a:lnTo>
                  <a:pt x="5202" y="9047"/>
                </a:lnTo>
                <a:lnTo>
                  <a:pt x="5221" y="9082"/>
                </a:lnTo>
                <a:lnTo>
                  <a:pt x="5240" y="9117"/>
                </a:lnTo>
                <a:lnTo>
                  <a:pt x="5258" y="9153"/>
                </a:lnTo>
                <a:lnTo>
                  <a:pt x="5276" y="9190"/>
                </a:lnTo>
                <a:lnTo>
                  <a:pt x="5312" y="9173"/>
                </a:lnTo>
                <a:close/>
                <a:moveTo>
                  <a:pt x="5330" y="5719"/>
                </a:moveTo>
                <a:lnTo>
                  <a:pt x="5324" y="5713"/>
                </a:lnTo>
                <a:lnTo>
                  <a:pt x="5254" y="5713"/>
                </a:lnTo>
                <a:lnTo>
                  <a:pt x="5250" y="5716"/>
                </a:lnTo>
                <a:lnTo>
                  <a:pt x="5248" y="5721"/>
                </a:lnTo>
                <a:lnTo>
                  <a:pt x="5248" y="5713"/>
                </a:lnTo>
                <a:lnTo>
                  <a:pt x="5229" y="5713"/>
                </a:lnTo>
                <a:lnTo>
                  <a:pt x="5229" y="5820"/>
                </a:lnTo>
                <a:lnTo>
                  <a:pt x="5248" y="5820"/>
                </a:lnTo>
                <a:lnTo>
                  <a:pt x="5248" y="5741"/>
                </a:lnTo>
                <a:lnTo>
                  <a:pt x="5248" y="5731"/>
                </a:lnTo>
                <a:lnTo>
                  <a:pt x="5249" y="5729"/>
                </a:lnTo>
                <a:lnTo>
                  <a:pt x="5251" y="5727"/>
                </a:lnTo>
                <a:lnTo>
                  <a:pt x="5253" y="5726"/>
                </a:lnTo>
                <a:lnTo>
                  <a:pt x="5307" y="5726"/>
                </a:lnTo>
                <a:lnTo>
                  <a:pt x="5309" y="5727"/>
                </a:lnTo>
                <a:lnTo>
                  <a:pt x="5309" y="5728"/>
                </a:lnTo>
                <a:lnTo>
                  <a:pt x="5310" y="5728"/>
                </a:lnTo>
                <a:lnTo>
                  <a:pt x="5311" y="5730"/>
                </a:lnTo>
                <a:lnTo>
                  <a:pt x="5311" y="5820"/>
                </a:lnTo>
                <a:lnTo>
                  <a:pt x="5330" y="5820"/>
                </a:lnTo>
                <a:lnTo>
                  <a:pt x="5330" y="5726"/>
                </a:lnTo>
                <a:lnTo>
                  <a:pt x="5330" y="5721"/>
                </a:lnTo>
                <a:lnTo>
                  <a:pt x="5330" y="5719"/>
                </a:lnTo>
                <a:close/>
                <a:moveTo>
                  <a:pt x="5350" y="5033"/>
                </a:moveTo>
                <a:lnTo>
                  <a:pt x="5331" y="5033"/>
                </a:lnTo>
                <a:lnTo>
                  <a:pt x="5331" y="5040"/>
                </a:lnTo>
                <a:lnTo>
                  <a:pt x="5331" y="5051"/>
                </a:lnTo>
                <a:lnTo>
                  <a:pt x="5331" y="5122"/>
                </a:lnTo>
                <a:lnTo>
                  <a:pt x="5331" y="5124"/>
                </a:lnTo>
                <a:lnTo>
                  <a:pt x="5328" y="5126"/>
                </a:lnTo>
                <a:lnTo>
                  <a:pt x="5326" y="5127"/>
                </a:lnTo>
                <a:lnTo>
                  <a:pt x="5273" y="5127"/>
                </a:lnTo>
                <a:lnTo>
                  <a:pt x="5271" y="5127"/>
                </a:lnTo>
                <a:lnTo>
                  <a:pt x="5270" y="5126"/>
                </a:lnTo>
                <a:lnTo>
                  <a:pt x="5269" y="5125"/>
                </a:lnTo>
                <a:lnTo>
                  <a:pt x="5268" y="5123"/>
                </a:lnTo>
                <a:lnTo>
                  <a:pt x="5268" y="5050"/>
                </a:lnTo>
                <a:lnTo>
                  <a:pt x="5269" y="5048"/>
                </a:lnTo>
                <a:lnTo>
                  <a:pt x="5271" y="5047"/>
                </a:lnTo>
                <a:lnTo>
                  <a:pt x="5273" y="5046"/>
                </a:lnTo>
                <a:lnTo>
                  <a:pt x="5326" y="5046"/>
                </a:lnTo>
                <a:lnTo>
                  <a:pt x="5328" y="5047"/>
                </a:lnTo>
                <a:lnTo>
                  <a:pt x="5331" y="5049"/>
                </a:lnTo>
                <a:lnTo>
                  <a:pt x="5331" y="5051"/>
                </a:lnTo>
                <a:lnTo>
                  <a:pt x="5331" y="5040"/>
                </a:lnTo>
                <a:lnTo>
                  <a:pt x="5329" y="5036"/>
                </a:lnTo>
                <a:lnTo>
                  <a:pt x="5325" y="5033"/>
                </a:lnTo>
                <a:lnTo>
                  <a:pt x="5255" y="5033"/>
                </a:lnTo>
                <a:lnTo>
                  <a:pt x="5250" y="5039"/>
                </a:lnTo>
                <a:lnTo>
                  <a:pt x="5250" y="5134"/>
                </a:lnTo>
                <a:lnTo>
                  <a:pt x="5255" y="5140"/>
                </a:lnTo>
                <a:lnTo>
                  <a:pt x="5325" y="5140"/>
                </a:lnTo>
                <a:lnTo>
                  <a:pt x="5329" y="5138"/>
                </a:lnTo>
                <a:lnTo>
                  <a:pt x="5331" y="5133"/>
                </a:lnTo>
                <a:lnTo>
                  <a:pt x="5331" y="5140"/>
                </a:lnTo>
                <a:lnTo>
                  <a:pt x="5350" y="5140"/>
                </a:lnTo>
                <a:lnTo>
                  <a:pt x="5350" y="5133"/>
                </a:lnTo>
                <a:lnTo>
                  <a:pt x="5350" y="5127"/>
                </a:lnTo>
                <a:lnTo>
                  <a:pt x="5350" y="5046"/>
                </a:lnTo>
                <a:lnTo>
                  <a:pt x="5350" y="5040"/>
                </a:lnTo>
                <a:lnTo>
                  <a:pt x="5350" y="5033"/>
                </a:lnTo>
                <a:close/>
                <a:moveTo>
                  <a:pt x="5354" y="10139"/>
                </a:moveTo>
                <a:lnTo>
                  <a:pt x="5348" y="10133"/>
                </a:lnTo>
                <a:lnTo>
                  <a:pt x="5335" y="10133"/>
                </a:lnTo>
                <a:lnTo>
                  <a:pt x="5335" y="10150"/>
                </a:lnTo>
                <a:lnTo>
                  <a:pt x="5335" y="10223"/>
                </a:lnTo>
                <a:lnTo>
                  <a:pt x="5335" y="10225"/>
                </a:lnTo>
                <a:lnTo>
                  <a:pt x="5333" y="10227"/>
                </a:lnTo>
                <a:lnTo>
                  <a:pt x="5331" y="10227"/>
                </a:lnTo>
                <a:lnTo>
                  <a:pt x="5275" y="10227"/>
                </a:lnTo>
                <a:lnTo>
                  <a:pt x="5273" y="10227"/>
                </a:lnTo>
                <a:lnTo>
                  <a:pt x="5272" y="10226"/>
                </a:lnTo>
                <a:lnTo>
                  <a:pt x="5272" y="10225"/>
                </a:lnTo>
                <a:lnTo>
                  <a:pt x="5271" y="10223"/>
                </a:lnTo>
                <a:lnTo>
                  <a:pt x="5271" y="10150"/>
                </a:lnTo>
                <a:lnTo>
                  <a:pt x="5272" y="10148"/>
                </a:lnTo>
                <a:lnTo>
                  <a:pt x="5273" y="10147"/>
                </a:lnTo>
                <a:lnTo>
                  <a:pt x="5275" y="10146"/>
                </a:lnTo>
                <a:lnTo>
                  <a:pt x="5331" y="10146"/>
                </a:lnTo>
                <a:lnTo>
                  <a:pt x="5333" y="10147"/>
                </a:lnTo>
                <a:lnTo>
                  <a:pt x="5334" y="10148"/>
                </a:lnTo>
                <a:lnTo>
                  <a:pt x="5335" y="10148"/>
                </a:lnTo>
                <a:lnTo>
                  <a:pt x="5335" y="10150"/>
                </a:lnTo>
                <a:lnTo>
                  <a:pt x="5335" y="10133"/>
                </a:lnTo>
                <a:lnTo>
                  <a:pt x="5258" y="10133"/>
                </a:lnTo>
                <a:lnTo>
                  <a:pt x="5253" y="10139"/>
                </a:lnTo>
                <a:lnTo>
                  <a:pt x="5253" y="10234"/>
                </a:lnTo>
                <a:lnTo>
                  <a:pt x="5258" y="10240"/>
                </a:lnTo>
                <a:lnTo>
                  <a:pt x="5348" y="10240"/>
                </a:lnTo>
                <a:lnTo>
                  <a:pt x="5354" y="10234"/>
                </a:lnTo>
                <a:lnTo>
                  <a:pt x="5354" y="10227"/>
                </a:lnTo>
                <a:lnTo>
                  <a:pt x="5354" y="10146"/>
                </a:lnTo>
                <a:lnTo>
                  <a:pt x="5354" y="10139"/>
                </a:lnTo>
                <a:close/>
                <a:moveTo>
                  <a:pt x="5406" y="10214"/>
                </a:moveTo>
                <a:lnTo>
                  <a:pt x="5385" y="10214"/>
                </a:lnTo>
                <a:lnTo>
                  <a:pt x="5385" y="10240"/>
                </a:lnTo>
                <a:lnTo>
                  <a:pt x="5406" y="10240"/>
                </a:lnTo>
                <a:lnTo>
                  <a:pt x="5406" y="10214"/>
                </a:lnTo>
                <a:close/>
                <a:moveTo>
                  <a:pt x="5411" y="4993"/>
                </a:moveTo>
                <a:lnTo>
                  <a:pt x="5392" y="4993"/>
                </a:lnTo>
                <a:lnTo>
                  <a:pt x="5392" y="5140"/>
                </a:lnTo>
                <a:lnTo>
                  <a:pt x="5411" y="5140"/>
                </a:lnTo>
                <a:lnTo>
                  <a:pt x="5411" y="4993"/>
                </a:lnTo>
                <a:close/>
                <a:moveTo>
                  <a:pt x="5421" y="9482"/>
                </a:moveTo>
                <a:lnTo>
                  <a:pt x="5410" y="9441"/>
                </a:lnTo>
                <a:lnTo>
                  <a:pt x="5399" y="9401"/>
                </a:lnTo>
                <a:lnTo>
                  <a:pt x="5387" y="9362"/>
                </a:lnTo>
                <a:lnTo>
                  <a:pt x="5374" y="9324"/>
                </a:lnTo>
                <a:lnTo>
                  <a:pt x="5337" y="9337"/>
                </a:lnTo>
                <a:lnTo>
                  <a:pt x="5349" y="9374"/>
                </a:lnTo>
                <a:lnTo>
                  <a:pt x="5361" y="9412"/>
                </a:lnTo>
                <a:lnTo>
                  <a:pt x="5372" y="9451"/>
                </a:lnTo>
                <a:lnTo>
                  <a:pt x="5382" y="9491"/>
                </a:lnTo>
                <a:lnTo>
                  <a:pt x="5421" y="9482"/>
                </a:lnTo>
                <a:close/>
                <a:moveTo>
                  <a:pt x="5450" y="5999"/>
                </a:moveTo>
                <a:lnTo>
                  <a:pt x="5438" y="5961"/>
                </a:lnTo>
                <a:lnTo>
                  <a:pt x="5421" y="5966"/>
                </a:lnTo>
                <a:lnTo>
                  <a:pt x="5403" y="5973"/>
                </a:lnTo>
                <a:lnTo>
                  <a:pt x="5384" y="5982"/>
                </a:lnTo>
                <a:lnTo>
                  <a:pt x="5364" y="5992"/>
                </a:lnTo>
                <a:lnTo>
                  <a:pt x="5382" y="6027"/>
                </a:lnTo>
                <a:lnTo>
                  <a:pt x="5401" y="6018"/>
                </a:lnTo>
                <a:lnTo>
                  <a:pt x="5419" y="6010"/>
                </a:lnTo>
                <a:lnTo>
                  <a:pt x="5435" y="6004"/>
                </a:lnTo>
                <a:lnTo>
                  <a:pt x="5450" y="5999"/>
                </a:lnTo>
                <a:close/>
                <a:moveTo>
                  <a:pt x="5466" y="9806"/>
                </a:moveTo>
                <a:lnTo>
                  <a:pt x="5463" y="9763"/>
                </a:lnTo>
                <a:lnTo>
                  <a:pt x="5460" y="9722"/>
                </a:lnTo>
                <a:lnTo>
                  <a:pt x="5456" y="9682"/>
                </a:lnTo>
                <a:lnTo>
                  <a:pt x="5451" y="9643"/>
                </a:lnTo>
                <a:lnTo>
                  <a:pt x="5411" y="9648"/>
                </a:lnTo>
                <a:lnTo>
                  <a:pt x="5416" y="9687"/>
                </a:lnTo>
                <a:lnTo>
                  <a:pt x="5420" y="9726"/>
                </a:lnTo>
                <a:lnTo>
                  <a:pt x="5423" y="9766"/>
                </a:lnTo>
                <a:lnTo>
                  <a:pt x="5426" y="9808"/>
                </a:lnTo>
                <a:lnTo>
                  <a:pt x="5466" y="9806"/>
                </a:lnTo>
                <a:close/>
                <a:moveTo>
                  <a:pt x="5468" y="9969"/>
                </a:moveTo>
                <a:lnTo>
                  <a:pt x="5428" y="9968"/>
                </a:lnTo>
                <a:lnTo>
                  <a:pt x="5427" y="9989"/>
                </a:lnTo>
                <a:lnTo>
                  <a:pt x="5426" y="10010"/>
                </a:lnTo>
                <a:lnTo>
                  <a:pt x="5425" y="10030"/>
                </a:lnTo>
                <a:lnTo>
                  <a:pt x="5424" y="10049"/>
                </a:lnTo>
                <a:lnTo>
                  <a:pt x="5464" y="10051"/>
                </a:lnTo>
                <a:lnTo>
                  <a:pt x="5465" y="10028"/>
                </a:lnTo>
                <a:lnTo>
                  <a:pt x="5466" y="10008"/>
                </a:lnTo>
                <a:lnTo>
                  <a:pt x="5467" y="9988"/>
                </a:lnTo>
                <a:lnTo>
                  <a:pt x="5468" y="9969"/>
                </a:lnTo>
                <a:close/>
                <a:moveTo>
                  <a:pt x="5505" y="5033"/>
                </a:moveTo>
                <a:lnTo>
                  <a:pt x="5478" y="5033"/>
                </a:lnTo>
                <a:lnTo>
                  <a:pt x="5478" y="5015"/>
                </a:lnTo>
                <a:lnTo>
                  <a:pt x="5459" y="5015"/>
                </a:lnTo>
                <a:lnTo>
                  <a:pt x="5459" y="5033"/>
                </a:lnTo>
                <a:lnTo>
                  <a:pt x="5442" y="5033"/>
                </a:lnTo>
                <a:lnTo>
                  <a:pt x="5442" y="5046"/>
                </a:lnTo>
                <a:lnTo>
                  <a:pt x="5459" y="5046"/>
                </a:lnTo>
                <a:lnTo>
                  <a:pt x="5459" y="5134"/>
                </a:lnTo>
                <a:lnTo>
                  <a:pt x="5465" y="5140"/>
                </a:lnTo>
                <a:lnTo>
                  <a:pt x="5504" y="5140"/>
                </a:lnTo>
                <a:lnTo>
                  <a:pt x="5504" y="5126"/>
                </a:lnTo>
                <a:lnTo>
                  <a:pt x="5482" y="5126"/>
                </a:lnTo>
                <a:lnTo>
                  <a:pt x="5480" y="5125"/>
                </a:lnTo>
                <a:lnTo>
                  <a:pt x="5478" y="5124"/>
                </a:lnTo>
                <a:lnTo>
                  <a:pt x="5478" y="5122"/>
                </a:lnTo>
                <a:lnTo>
                  <a:pt x="5478" y="5046"/>
                </a:lnTo>
                <a:lnTo>
                  <a:pt x="5505" y="5046"/>
                </a:lnTo>
                <a:lnTo>
                  <a:pt x="5505" y="5033"/>
                </a:lnTo>
                <a:close/>
                <a:moveTo>
                  <a:pt x="5518" y="5683"/>
                </a:moveTo>
                <a:lnTo>
                  <a:pt x="5499" y="5683"/>
                </a:lnTo>
                <a:lnTo>
                  <a:pt x="5499" y="5803"/>
                </a:lnTo>
                <a:lnTo>
                  <a:pt x="5498" y="5805"/>
                </a:lnTo>
                <a:lnTo>
                  <a:pt x="5496" y="5807"/>
                </a:lnTo>
                <a:lnTo>
                  <a:pt x="5495" y="5807"/>
                </a:lnTo>
                <a:lnTo>
                  <a:pt x="5440" y="5807"/>
                </a:lnTo>
                <a:lnTo>
                  <a:pt x="5438" y="5807"/>
                </a:lnTo>
                <a:lnTo>
                  <a:pt x="5437" y="5806"/>
                </a:lnTo>
                <a:lnTo>
                  <a:pt x="5436" y="5805"/>
                </a:lnTo>
                <a:lnTo>
                  <a:pt x="5436" y="5803"/>
                </a:lnTo>
                <a:lnTo>
                  <a:pt x="5436" y="5772"/>
                </a:lnTo>
                <a:lnTo>
                  <a:pt x="5416" y="5772"/>
                </a:lnTo>
                <a:lnTo>
                  <a:pt x="5416" y="5814"/>
                </a:lnTo>
                <a:lnTo>
                  <a:pt x="5422" y="5820"/>
                </a:lnTo>
                <a:lnTo>
                  <a:pt x="5512" y="5820"/>
                </a:lnTo>
                <a:lnTo>
                  <a:pt x="5518" y="5814"/>
                </a:lnTo>
                <a:lnTo>
                  <a:pt x="5518" y="5807"/>
                </a:lnTo>
                <a:lnTo>
                  <a:pt x="5518" y="5683"/>
                </a:lnTo>
                <a:close/>
                <a:moveTo>
                  <a:pt x="5554" y="5033"/>
                </a:moveTo>
                <a:lnTo>
                  <a:pt x="5535" y="5033"/>
                </a:lnTo>
                <a:lnTo>
                  <a:pt x="5535" y="5140"/>
                </a:lnTo>
                <a:lnTo>
                  <a:pt x="5554" y="5140"/>
                </a:lnTo>
                <a:lnTo>
                  <a:pt x="5554" y="5033"/>
                </a:lnTo>
                <a:close/>
                <a:moveTo>
                  <a:pt x="5555" y="4993"/>
                </a:moveTo>
                <a:lnTo>
                  <a:pt x="5535" y="4993"/>
                </a:lnTo>
                <a:lnTo>
                  <a:pt x="5535" y="5012"/>
                </a:lnTo>
                <a:lnTo>
                  <a:pt x="5555" y="5012"/>
                </a:lnTo>
                <a:lnTo>
                  <a:pt x="5555" y="4993"/>
                </a:lnTo>
                <a:close/>
                <a:moveTo>
                  <a:pt x="5598" y="10093"/>
                </a:moveTo>
                <a:lnTo>
                  <a:pt x="5579" y="10093"/>
                </a:lnTo>
                <a:lnTo>
                  <a:pt x="5579" y="10140"/>
                </a:lnTo>
                <a:lnTo>
                  <a:pt x="5579" y="10151"/>
                </a:lnTo>
                <a:lnTo>
                  <a:pt x="5579" y="10222"/>
                </a:lnTo>
                <a:lnTo>
                  <a:pt x="5579" y="10224"/>
                </a:lnTo>
                <a:lnTo>
                  <a:pt x="5576" y="10226"/>
                </a:lnTo>
                <a:lnTo>
                  <a:pt x="5574" y="10227"/>
                </a:lnTo>
                <a:lnTo>
                  <a:pt x="5520" y="10227"/>
                </a:lnTo>
                <a:lnTo>
                  <a:pt x="5519" y="10227"/>
                </a:lnTo>
                <a:lnTo>
                  <a:pt x="5518" y="10226"/>
                </a:lnTo>
                <a:lnTo>
                  <a:pt x="5517" y="10225"/>
                </a:lnTo>
                <a:lnTo>
                  <a:pt x="5516" y="10223"/>
                </a:lnTo>
                <a:lnTo>
                  <a:pt x="5516" y="10150"/>
                </a:lnTo>
                <a:lnTo>
                  <a:pt x="5517" y="10148"/>
                </a:lnTo>
                <a:lnTo>
                  <a:pt x="5519" y="10147"/>
                </a:lnTo>
                <a:lnTo>
                  <a:pt x="5520" y="10146"/>
                </a:lnTo>
                <a:lnTo>
                  <a:pt x="5574" y="10146"/>
                </a:lnTo>
                <a:lnTo>
                  <a:pt x="5576" y="10147"/>
                </a:lnTo>
                <a:lnTo>
                  <a:pt x="5579" y="10149"/>
                </a:lnTo>
                <a:lnTo>
                  <a:pt x="5579" y="10151"/>
                </a:lnTo>
                <a:lnTo>
                  <a:pt x="5579" y="10140"/>
                </a:lnTo>
                <a:lnTo>
                  <a:pt x="5577" y="10136"/>
                </a:lnTo>
                <a:lnTo>
                  <a:pt x="5573" y="10133"/>
                </a:lnTo>
                <a:lnTo>
                  <a:pt x="5503" y="10133"/>
                </a:lnTo>
                <a:lnTo>
                  <a:pt x="5497" y="10139"/>
                </a:lnTo>
                <a:lnTo>
                  <a:pt x="5497" y="10234"/>
                </a:lnTo>
                <a:lnTo>
                  <a:pt x="5503" y="10240"/>
                </a:lnTo>
                <a:lnTo>
                  <a:pt x="5573" y="10240"/>
                </a:lnTo>
                <a:lnTo>
                  <a:pt x="5577" y="10238"/>
                </a:lnTo>
                <a:lnTo>
                  <a:pt x="5579" y="10233"/>
                </a:lnTo>
                <a:lnTo>
                  <a:pt x="5579" y="10240"/>
                </a:lnTo>
                <a:lnTo>
                  <a:pt x="5598" y="10240"/>
                </a:lnTo>
                <a:lnTo>
                  <a:pt x="5598" y="10233"/>
                </a:lnTo>
                <a:lnTo>
                  <a:pt x="5598" y="10227"/>
                </a:lnTo>
                <a:lnTo>
                  <a:pt x="5598" y="10146"/>
                </a:lnTo>
                <a:lnTo>
                  <a:pt x="5598" y="10140"/>
                </a:lnTo>
                <a:lnTo>
                  <a:pt x="5598" y="10093"/>
                </a:lnTo>
                <a:close/>
                <a:moveTo>
                  <a:pt x="5617" y="4993"/>
                </a:moveTo>
                <a:lnTo>
                  <a:pt x="5598" y="4993"/>
                </a:lnTo>
                <a:lnTo>
                  <a:pt x="5598" y="5140"/>
                </a:lnTo>
                <a:lnTo>
                  <a:pt x="5617" y="5140"/>
                </a:lnTo>
                <a:lnTo>
                  <a:pt x="5617" y="4993"/>
                </a:lnTo>
                <a:close/>
                <a:moveTo>
                  <a:pt x="5656" y="5713"/>
                </a:moveTo>
                <a:lnTo>
                  <a:pt x="5637" y="5713"/>
                </a:lnTo>
                <a:lnTo>
                  <a:pt x="5637" y="5802"/>
                </a:lnTo>
                <a:lnTo>
                  <a:pt x="5636" y="5804"/>
                </a:lnTo>
                <a:lnTo>
                  <a:pt x="5634" y="5806"/>
                </a:lnTo>
                <a:lnTo>
                  <a:pt x="5632" y="5807"/>
                </a:lnTo>
                <a:lnTo>
                  <a:pt x="5578" y="5807"/>
                </a:lnTo>
                <a:lnTo>
                  <a:pt x="5576" y="5807"/>
                </a:lnTo>
                <a:lnTo>
                  <a:pt x="5575" y="5806"/>
                </a:lnTo>
                <a:lnTo>
                  <a:pt x="5575" y="5805"/>
                </a:lnTo>
                <a:lnTo>
                  <a:pt x="5574" y="5803"/>
                </a:lnTo>
                <a:lnTo>
                  <a:pt x="5574" y="5713"/>
                </a:lnTo>
                <a:lnTo>
                  <a:pt x="5555" y="5713"/>
                </a:lnTo>
                <a:lnTo>
                  <a:pt x="5555" y="5814"/>
                </a:lnTo>
                <a:lnTo>
                  <a:pt x="5561" y="5820"/>
                </a:lnTo>
                <a:lnTo>
                  <a:pt x="5631" y="5820"/>
                </a:lnTo>
                <a:lnTo>
                  <a:pt x="5635" y="5818"/>
                </a:lnTo>
                <a:lnTo>
                  <a:pt x="5637" y="5813"/>
                </a:lnTo>
                <a:lnTo>
                  <a:pt x="5637" y="5820"/>
                </a:lnTo>
                <a:lnTo>
                  <a:pt x="5656" y="5820"/>
                </a:lnTo>
                <a:lnTo>
                  <a:pt x="5656" y="5813"/>
                </a:lnTo>
                <a:lnTo>
                  <a:pt x="5656" y="5807"/>
                </a:lnTo>
                <a:lnTo>
                  <a:pt x="5656" y="5713"/>
                </a:lnTo>
                <a:close/>
                <a:moveTo>
                  <a:pt x="5680" y="4993"/>
                </a:moveTo>
                <a:lnTo>
                  <a:pt x="5661" y="4993"/>
                </a:lnTo>
                <a:lnTo>
                  <a:pt x="5661" y="5140"/>
                </a:lnTo>
                <a:lnTo>
                  <a:pt x="5680" y="5140"/>
                </a:lnTo>
                <a:lnTo>
                  <a:pt x="5680" y="4993"/>
                </a:lnTo>
                <a:close/>
                <a:moveTo>
                  <a:pt x="5738" y="10139"/>
                </a:moveTo>
                <a:lnTo>
                  <a:pt x="5732" y="10133"/>
                </a:lnTo>
                <a:lnTo>
                  <a:pt x="5719" y="10133"/>
                </a:lnTo>
                <a:lnTo>
                  <a:pt x="5719" y="10150"/>
                </a:lnTo>
                <a:lnTo>
                  <a:pt x="5719" y="10179"/>
                </a:lnTo>
                <a:lnTo>
                  <a:pt x="5654" y="10179"/>
                </a:lnTo>
                <a:lnTo>
                  <a:pt x="5654" y="10150"/>
                </a:lnTo>
                <a:lnTo>
                  <a:pt x="5655" y="10148"/>
                </a:lnTo>
                <a:lnTo>
                  <a:pt x="5657" y="10147"/>
                </a:lnTo>
                <a:lnTo>
                  <a:pt x="5658" y="10146"/>
                </a:lnTo>
                <a:lnTo>
                  <a:pt x="5715" y="10146"/>
                </a:lnTo>
                <a:lnTo>
                  <a:pt x="5717" y="10147"/>
                </a:lnTo>
                <a:lnTo>
                  <a:pt x="5719" y="10148"/>
                </a:lnTo>
                <a:lnTo>
                  <a:pt x="5719" y="10150"/>
                </a:lnTo>
                <a:lnTo>
                  <a:pt x="5719" y="10133"/>
                </a:lnTo>
                <a:lnTo>
                  <a:pt x="5641" y="10133"/>
                </a:lnTo>
                <a:lnTo>
                  <a:pt x="5635" y="10139"/>
                </a:lnTo>
                <a:lnTo>
                  <a:pt x="5635" y="10234"/>
                </a:lnTo>
                <a:lnTo>
                  <a:pt x="5641" y="10240"/>
                </a:lnTo>
                <a:lnTo>
                  <a:pt x="5732" y="10240"/>
                </a:lnTo>
                <a:lnTo>
                  <a:pt x="5737" y="10234"/>
                </a:lnTo>
                <a:lnTo>
                  <a:pt x="5737" y="10227"/>
                </a:lnTo>
                <a:lnTo>
                  <a:pt x="5737" y="10210"/>
                </a:lnTo>
                <a:lnTo>
                  <a:pt x="5719" y="10210"/>
                </a:lnTo>
                <a:lnTo>
                  <a:pt x="5719" y="10223"/>
                </a:lnTo>
                <a:lnTo>
                  <a:pt x="5718" y="10225"/>
                </a:lnTo>
                <a:lnTo>
                  <a:pt x="5717" y="10227"/>
                </a:lnTo>
                <a:lnTo>
                  <a:pt x="5715" y="10227"/>
                </a:lnTo>
                <a:lnTo>
                  <a:pt x="5658" y="10227"/>
                </a:lnTo>
                <a:lnTo>
                  <a:pt x="5657" y="10227"/>
                </a:lnTo>
                <a:lnTo>
                  <a:pt x="5656" y="10226"/>
                </a:lnTo>
                <a:lnTo>
                  <a:pt x="5655" y="10225"/>
                </a:lnTo>
                <a:lnTo>
                  <a:pt x="5654" y="10223"/>
                </a:lnTo>
                <a:lnTo>
                  <a:pt x="5654" y="10192"/>
                </a:lnTo>
                <a:lnTo>
                  <a:pt x="5738" y="10192"/>
                </a:lnTo>
                <a:lnTo>
                  <a:pt x="5738" y="10179"/>
                </a:lnTo>
                <a:lnTo>
                  <a:pt x="5738" y="10146"/>
                </a:lnTo>
                <a:lnTo>
                  <a:pt x="5738" y="10139"/>
                </a:lnTo>
                <a:close/>
                <a:moveTo>
                  <a:pt x="5794" y="5713"/>
                </a:moveTo>
                <a:lnTo>
                  <a:pt x="5775" y="5713"/>
                </a:lnTo>
                <a:lnTo>
                  <a:pt x="5775" y="5720"/>
                </a:lnTo>
                <a:lnTo>
                  <a:pt x="5775" y="5731"/>
                </a:lnTo>
                <a:lnTo>
                  <a:pt x="5775" y="5802"/>
                </a:lnTo>
                <a:lnTo>
                  <a:pt x="5774" y="5804"/>
                </a:lnTo>
                <a:lnTo>
                  <a:pt x="5772" y="5806"/>
                </a:lnTo>
                <a:lnTo>
                  <a:pt x="5770" y="5807"/>
                </a:lnTo>
                <a:lnTo>
                  <a:pt x="5716" y="5807"/>
                </a:lnTo>
                <a:lnTo>
                  <a:pt x="5714" y="5807"/>
                </a:lnTo>
                <a:lnTo>
                  <a:pt x="5713" y="5806"/>
                </a:lnTo>
                <a:lnTo>
                  <a:pt x="5713" y="5805"/>
                </a:lnTo>
                <a:lnTo>
                  <a:pt x="5712" y="5803"/>
                </a:lnTo>
                <a:lnTo>
                  <a:pt x="5712" y="5730"/>
                </a:lnTo>
                <a:lnTo>
                  <a:pt x="5713" y="5728"/>
                </a:lnTo>
                <a:lnTo>
                  <a:pt x="5714" y="5727"/>
                </a:lnTo>
                <a:lnTo>
                  <a:pt x="5716" y="5726"/>
                </a:lnTo>
                <a:lnTo>
                  <a:pt x="5770" y="5726"/>
                </a:lnTo>
                <a:lnTo>
                  <a:pt x="5772" y="5727"/>
                </a:lnTo>
                <a:lnTo>
                  <a:pt x="5774" y="5729"/>
                </a:lnTo>
                <a:lnTo>
                  <a:pt x="5775" y="5731"/>
                </a:lnTo>
                <a:lnTo>
                  <a:pt x="5775" y="5720"/>
                </a:lnTo>
                <a:lnTo>
                  <a:pt x="5773" y="5716"/>
                </a:lnTo>
                <a:lnTo>
                  <a:pt x="5769" y="5713"/>
                </a:lnTo>
                <a:lnTo>
                  <a:pt x="5699" y="5713"/>
                </a:lnTo>
                <a:lnTo>
                  <a:pt x="5693" y="5719"/>
                </a:lnTo>
                <a:lnTo>
                  <a:pt x="5693" y="5814"/>
                </a:lnTo>
                <a:lnTo>
                  <a:pt x="5699" y="5820"/>
                </a:lnTo>
                <a:lnTo>
                  <a:pt x="5769" y="5820"/>
                </a:lnTo>
                <a:lnTo>
                  <a:pt x="5773" y="5818"/>
                </a:lnTo>
                <a:lnTo>
                  <a:pt x="5775" y="5813"/>
                </a:lnTo>
                <a:lnTo>
                  <a:pt x="5775" y="5820"/>
                </a:lnTo>
                <a:lnTo>
                  <a:pt x="5794" y="5820"/>
                </a:lnTo>
                <a:lnTo>
                  <a:pt x="5794" y="5813"/>
                </a:lnTo>
                <a:lnTo>
                  <a:pt x="5794" y="5807"/>
                </a:lnTo>
                <a:lnTo>
                  <a:pt x="5794" y="5726"/>
                </a:lnTo>
                <a:lnTo>
                  <a:pt x="5794" y="5720"/>
                </a:lnTo>
                <a:lnTo>
                  <a:pt x="5794" y="5713"/>
                </a:lnTo>
                <a:close/>
                <a:moveTo>
                  <a:pt x="5821" y="5039"/>
                </a:moveTo>
                <a:lnTo>
                  <a:pt x="5815" y="5033"/>
                </a:lnTo>
                <a:lnTo>
                  <a:pt x="5802" y="5033"/>
                </a:lnTo>
                <a:lnTo>
                  <a:pt x="5802" y="5050"/>
                </a:lnTo>
                <a:lnTo>
                  <a:pt x="5802" y="5123"/>
                </a:lnTo>
                <a:lnTo>
                  <a:pt x="5802" y="5125"/>
                </a:lnTo>
                <a:lnTo>
                  <a:pt x="5800" y="5127"/>
                </a:lnTo>
                <a:lnTo>
                  <a:pt x="5798" y="5127"/>
                </a:lnTo>
                <a:lnTo>
                  <a:pt x="5742" y="5127"/>
                </a:lnTo>
                <a:lnTo>
                  <a:pt x="5741" y="5127"/>
                </a:lnTo>
                <a:lnTo>
                  <a:pt x="5740" y="5126"/>
                </a:lnTo>
                <a:lnTo>
                  <a:pt x="5739" y="5125"/>
                </a:lnTo>
                <a:lnTo>
                  <a:pt x="5739" y="5123"/>
                </a:lnTo>
                <a:lnTo>
                  <a:pt x="5739" y="5050"/>
                </a:lnTo>
                <a:lnTo>
                  <a:pt x="5739" y="5048"/>
                </a:lnTo>
                <a:lnTo>
                  <a:pt x="5740" y="5048"/>
                </a:lnTo>
                <a:lnTo>
                  <a:pt x="5741" y="5047"/>
                </a:lnTo>
                <a:lnTo>
                  <a:pt x="5742" y="5046"/>
                </a:lnTo>
                <a:lnTo>
                  <a:pt x="5798" y="5046"/>
                </a:lnTo>
                <a:lnTo>
                  <a:pt x="5800" y="5047"/>
                </a:lnTo>
                <a:lnTo>
                  <a:pt x="5801" y="5048"/>
                </a:lnTo>
                <a:lnTo>
                  <a:pt x="5802" y="5048"/>
                </a:lnTo>
                <a:lnTo>
                  <a:pt x="5802" y="5050"/>
                </a:lnTo>
                <a:lnTo>
                  <a:pt x="5802" y="5033"/>
                </a:lnTo>
                <a:lnTo>
                  <a:pt x="5726" y="5033"/>
                </a:lnTo>
                <a:lnTo>
                  <a:pt x="5720" y="5039"/>
                </a:lnTo>
                <a:lnTo>
                  <a:pt x="5720" y="5134"/>
                </a:lnTo>
                <a:lnTo>
                  <a:pt x="5726" y="5140"/>
                </a:lnTo>
                <a:lnTo>
                  <a:pt x="5815" y="5140"/>
                </a:lnTo>
                <a:lnTo>
                  <a:pt x="5821" y="5134"/>
                </a:lnTo>
                <a:lnTo>
                  <a:pt x="5821" y="5127"/>
                </a:lnTo>
                <a:lnTo>
                  <a:pt x="5821" y="5046"/>
                </a:lnTo>
                <a:lnTo>
                  <a:pt x="5821" y="5039"/>
                </a:lnTo>
                <a:close/>
                <a:moveTo>
                  <a:pt x="5934" y="5719"/>
                </a:moveTo>
                <a:lnTo>
                  <a:pt x="5928" y="5713"/>
                </a:lnTo>
                <a:lnTo>
                  <a:pt x="5858" y="5713"/>
                </a:lnTo>
                <a:lnTo>
                  <a:pt x="5854" y="5716"/>
                </a:lnTo>
                <a:lnTo>
                  <a:pt x="5852" y="5721"/>
                </a:lnTo>
                <a:lnTo>
                  <a:pt x="5852" y="5713"/>
                </a:lnTo>
                <a:lnTo>
                  <a:pt x="5833" y="5713"/>
                </a:lnTo>
                <a:lnTo>
                  <a:pt x="5833" y="5820"/>
                </a:lnTo>
                <a:lnTo>
                  <a:pt x="5852" y="5820"/>
                </a:lnTo>
                <a:lnTo>
                  <a:pt x="5852" y="5741"/>
                </a:lnTo>
                <a:lnTo>
                  <a:pt x="5852" y="5731"/>
                </a:lnTo>
                <a:lnTo>
                  <a:pt x="5853" y="5729"/>
                </a:lnTo>
                <a:lnTo>
                  <a:pt x="5855" y="5727"/>
                </a:lnTo>
                <a:lnTo>
                  <a:pt x="5857" y="5726"/>
                </a:lnTo>
                <a:lnTo>
                  <a:pt x="5911" y="5726"/>
                </a:lnTo>
                <a:lnTo>
                  <a:pt x="5913" y="5727"/>
                </a:lnTo>
                <a:lnTo>
                  <a:pt x="5914" y="5728"/>
                </a:lnTo>
                <a:lnTo>
                  <a:pt x="5915" y="5730"/>
                </a:lnTo>
                <a:lnTo>
                  <a:pt x="5915" y="5820"/>
                </a:lnTo>
                <a:lnTo>
                  <a:pt x="5934" y="5820"/>
                </a:lnTo>
                <a:lnTo>
                  <a:pt x="5934" y="5726"/>
                </a:lnTo>
                <a:lnTo>
                  <a:pt x="5934" y="5721"/>
                </a:lnTo>
                <a:lnTo>
                  <a:pt x="5934" y="5719"/>
                </a:lnTo>
                <a:close/>
                <a:moveTo>
                  <a:pt x="5982" y="10103"/>
                </a:moveTo>
                <a:lnTo>
                  <a:pt x="5961" y="10103"/>
                </a:lnTo>
                <a:lnTo>
                  <a:pt x="5908" y="10194"/>
                </a:lnTo>
                <a:lnTo>
                  <a:pt x="5871" y="10128"/>
                </a:lnTo>
                <a:lnTo>
                  <a:pt x="5857" y="10103"/>
                </a:lnTo>
                <a:lnTo>
                  <a:pt x="5836" y="10103"/>
                </a:lnTo>
                <a:lnTo>
                  <a:pt x="5836" y="10240"/>
                </a:lnTo>
                <a:lnTo>
                  <a:pt x="5853" y="10240"/>
                </a:lnTo>
                <a:lnTo>
                  <a:pt x="5853" y="10128"/>
                </a:lnTo>
                <a:lnTo>
                  <a:pt x="5899" y="10210"/>
                </a:lnTo>
                <a:lnTo>
                  <a:pt x="5917" y="10210"/>
                </a:lnTo>
                <a:lnTo>
                  <a:pt x="5926" y="10194"/>
                </a:lnTo>
                <a:lnTo>
                  <a:pt x="5965" y="10128"/>
                </a:lnTo>
                <a:lnTo>
                  <a:pt x="5965" y="10240"/>
                </a:lnTo>
                <a:lnTo>
                  <a:pt x="5982" y="10240"/>
                </a:lnTo>
                <a:lnTo>
                  <a:pt x="5982" y="10128"/>
                </a:lnTo>
                <a:lnTo>
                  <a:pt x="5982" y="10103"/>
                </a:lnTo>
                <a:close/>
                <a:moveTo>
                  <a:pt x="6120" y="10091"/>
                </a:moveTo>
                <a:lnTo>
                  <a:pt x="6096" y="10091"/>
                </a:lnTo>
                <a:lnTo>
                  <a:pt x="6065" y="10123"/>
                </a:lnTo>
                <a:lnTo>
                  <a:pt x="6085" y="10123"/>
                </a:lnTo>
                <a:lnTo>
                  <a:pt x="6120" y="10091"/>
                </a:lnTo>
                <a:close/>
                <a:moveTo>
                  <a:pt x="6124" y="10139"/>
                </a:moveTo>
                <a:lnTo>
                  <a:pt x="6118" y="10133"/>
                </a:lnTo>
                <a:lnTo>
                  <a:pt x="6105" y="10133"/>
                </a:lnTo>
                <a:lnTo>
                  <a:pt x="6105" y="10150"/>
                </a:lnTo>
                <a:lnTo>
                  <a:pt x="6105" y="10179"/>
                </a:lnTo>
                <a:lnTo>
                  <a:pt x="6040" y="10179"/>
                </a:lnTo>
                <a:lnTo>
                  <a:pt x="6040" y="10150"/>
                </a:lnTo>
                <a:lnTo>
                  <a:pt x="6041" y="10148"/>
                </a:lnTo>
                <a:lnTo>
                  <a:pt x="6042" y="10147"/>
                </a:lnTo>
                <a:lnTo>
                  <a:pt x="6044" y="10146"/>
                </a:lnTo>
                <a:lnTo>
                  <a:pt x="6101" y="10146"/>
                </a:lnTo>
                <a:lnTo>
                  <a:pt x="6103" y="10147"/>
                </a:lnTo>
                <a:lnTo>
                  <a:pt x="6105" y="10148"/>
                </a:lnTo>
                <a:lnTo>
                  <a:pt x="6105" y="10150"/>
                </a:lnTo>
                <a:lnTo>
                  <a:pt x="6105" y="10133"/>
                </a:lnTo>
                <a:lnTo>
                  <a:pt x="6027" y="10133"/>
                </a:lnTo>
                <a:lnTo>
                  <a:pt x="6021" y="10139"/>
                </a:lnTo>
                <a:lnTo>
                  <a:pt x="6021" y="10234"/>
                </a:lnTo>
                <a:lnTo>
                  <a:pt x="6027" y="10240"/>
                </a:lnTo>
                <a:lnTo>
                  <a:pt x="6118" y="10240"/>
                </a:lnTo>
                <a:lnTo>
                  <a:pt x="6123" y="10234"/>
                </a:lnTo>
                <a:lnTo>
                  <a:pt x="6123" y="10227"/>
                </a:lnTo>
                <a:lnTo>
                  <a:pt x="6123" y="10210"/>
                </a:lnTo>
                <a:lnTo>
                  <a:pt x="6105" y="10210"/>
                </a:lnTo>
                <a:lnTo>
                  <a:pt x="6105" y="10223"/>
                </a:lnTo>
                <a:lnTo>
                  <a:pt x="6104" y="10225"/>
                </a:lnTo>
                <a:lnTo>
                  <a:pt x="6103" y="10227"/>
                </a:lnTo>
                <a:lnTo>
                  <a:pt x="6101" y="10227"/>
                </a:lnTo>
                <a:lnTo>
                  <a:pt x="6044" y="10227"/>
                </a:lnTo>
                <a:lnTo>
                  <a:pt x="6042" y="10227"/>
                </a:lnTo>
                <a:lnTo>
                  <a:pt x="6042" y="10226"/>
                </a:lnTo>
                <a:lnTo>
                  <a:pt x="6041" y="10225"/>
                </a:lnTo>
                <a:lnTo>
                  <a:pt x="6040" y="10223"/>
                </a:lnTo>
                <a:lnTo>
                  <a:pt x="6040" y="10192"/>
                </a:lnTo>
                <a:lnTo>
                  <a:pt x="6124" y="10192"/>
                </a:lnTo>
                <a:lnTo>
                  <a:pt x="6124" y="10179"/>
                </a:lnTo>
                <a:lnTo>
                  <a:pt x="6124" y="10146"/>
                </a:lnTo>
                <a:lnTo>
                  <a:pt x="6124" y="10139"/>
                </a:lnTo>
                <a:close/>
                <a:moveTo>
                  <a:pt x="6130" y="5673"/>
                </a:moveTo>
                <a:lnTo>
                  <a:pt x="6111" y="5673"/>
                </a:lnTo>
                <a:lnTo>
                  <a:pt x="6111" y="5720"/>
                </a:lnTo>
                <a:lnTo>
                  <a:pt x="6111" y="5731"/>
                </a:lnTo>
                <a:lnTo>
                  <a:pt x="6111" y="5802"/>
                </a:lnTo>
                <a:lnTo>
                  <a:pt x="6110" y="5804"/>
                </a:lnTo>
                <a:lnTo>
                  <a:pt x="6108" y="5806"/>
                </a:lnTo>
                <a:lnTo>
                  <a:pt x="6106" y="5807"/>
                </a:lnTo>
                <a:lnTo>
                  <a:pt x="6052" y="5807"/>
                </a:lnTo>
                <a:lnTo>
                  <a:pt x="6051" y="5807"/>
                </a:lnTo>
                <a:lnTo>
                  <a:pt x="6050" y="5806"/>
                </a:lnTo>
                <a:lnTo>
                  <a:pt x="6049" y="5805"/>
                </a:lnTo>
                <a:lnTo>
                  <a:pt x="6048" y="5803"/>
                </a:lnTo>
                <a:lnTo>
                  <a:pt x="6048" y="5730"/>
                </a:lnTo>
                <a:lnTo>
                  <a:pt x="6049" y="5728"/>
                </a:lnTo>
                <a:lnTo>
                  <a:pt x="6051" y="5727"/>
                </a:lnTo>
                <a:lnTo>
                  <a:pt x="6052" y="5726"/>
                </a:lnTo>
                <a:lnTo>
                  <a:pt x="6106" y="5726"/>
                </a:lnTo>
                <a:lnTo>
                  <a:pt x="6108" y="5727"/>
                </a:lnTo>
                <a:lnTo>
                  <a:pt x="6110" y="5729"/>
                </a:lnTo>
                <a:lnTo>
                  <a:pt x="6111" y="5731"/>
                </a:lnTo>
                <a:lnTo>
                  <a:pt x="6111" y="5720"/>
                </a:lnTo>
                <a:lnTo>
                  <a:pt x="6109" y="5716"/>
                </a:lnTo>
                <a:lnTo>
                  <a:pt x="6105" y="5713"/>
                </a:lnTo>
                <a:lnTo>
                  <a:pt x="6035" y="5713"/>
                </a:lnTo>
                <a:lnTo>
                  <a:pt x="6029" y="5719"/>
                </a:lnTo>
                <a:lnTo>
                  <a:pt x="6029" y="5814"/>
                </a:lnTo>
                <a:lnTo>
                  <a:pt x="6035" y="5820"/>
                </a:lnTo>
                <a:lnTo>
                  <a:pt x="6105" y="5820"/>
                </a:lnTo>
                <a:lnTo>
                  <a:pt x="6109" y="5818"/>
                </a:lnTo>
                <a:lnTo>
                  <a:pt x="6111" y="5813"/>
                </a:lnTo>
                <a:lnTo>
                  <a:pt x="6111" y="5820"/>
                </a:lnTo>
                <a:lnTo>
                  <a:pt x="6130" y="5820"/>
                </a:lnTo>
                <a:lnTo>
                  <a:pt x="6130" y="5813"/>
                </a:lnTo>
                <a:lnTo>
                  <a:pt x="6130" y="5807"/>
                </a:lnTo>
                <a:lnTo>
                  <a:pt x="6130" y="5726"/>
                </a:lnTo>
                <a:lnTo>
                  <a:pt x="6130" y="5720"/>
                </a:lnTo>
                <a:lnTo>
                  <a:pt x="6130" y="5673"/>
                </a:lnTo>
                <a:close/>
                <a:moveTo>
                  <a:pt x="6265" y="10133"/>
                </a:moveTo>
                <a:lnTo>
                  <a:pt x="6244" y="10133"/>
                </a:lnTo>
                <a:lnTo>
                  <a:pt x="6207" y="10176"/>
                </a:lnTo>
                <a:lnTo>
                  <a:pt x="6172" y="10133"/>
                </a:lnTo>
                <a:lnTo>
                  <a:pt x="6150" y="10133"/>
                </a:lnTo>
                <a:lnTo>
                  <a:pt x="6195" y="10187"/>
                </a:lnTo>
                <a:lnTo>
                  <a:pt x="6147" y="10240"/>
                </a:lnTo>
                <a:lnTo>
                  <a:pt x="6168" y="10240"/>
                </a:lnTo>
                <a:lnTo>
                  <a:pt x="6206" y="10198"/>
                </a:lnTo>
                <a:lnTo>
                  <a:pt x="6243" y="10240"/>
                </a:lnTo>
                <a:lnTo>
                  <a:pt x="6264" y="10240"/>
                </a:lnTo>
                <a:lnTo>
                  <a:pt x="6228" y="10198"/>
                </a:lnTo>
                <a:lnTo>
                  <a:pt x="6218" y="10186"/>
                </a:lnTo>
                <a:lnTo>
                  <a:pt x="6228" y="10176"/>
                </a:lnTo>
                <a:lnTo>
                  <a:pt x="6265" y="10133"/>
                </a:lnTo>
                <a:close/>
                <a:moveTo>
                  <a:pt x="6270" y="5719"/>
                </a:moveTo>
                <a:lnTo>
                  <a:pt x="6264" y="5713"/>
                </a:lnTo>
                <a:lnTo>
                  <a:pt x="6251" y="5713"/>
                </a:lnTo>
                <a:lnTo>
                  <a:pt x="6251" y="5730"/>
                </a:lnTo>
                <a:lnTo>
                  <a:pt x="6251" y="5759"/>
                </a:lnTo>
                <a:lnTo>
                  <a:pt x="6186" y="5759"/>
                </a:lnTo>
                <a:lnTo>
                  <a:pt x="6186" y="5730"/>
                </a:lnTo>
                <a:lnTo>
                  <a:pt x="6187" y="5728"/>
                </a:lnTo>
                <a:lnTo>
                  <a:pt x="6188" y="5727"/>
                </a:lnTo>
                <a:lnTo>
                  <a:pt x="6190" y="5726"/>
                </a:lnTo>
                <a:lnTo>
                  <a:pt x="6247" y="5726"/>
                </a:lnTo>
                <a:lnTo>
                  <a:pt x="6249" y="5727"/>
                </a:lnTo>
                <a:lnTo>
                  <a:pt x="6251" y="5728"/>
                </a:lnTo>
                <a:lnTo>
                  <a:pt x="6251" y="5730"/>
                </a:lnTo>
                <a:lnTo>
                  <a:pt x="6251" y="5713"/>
                </a:lnTo>
                <a:lnTo>
                  <a:pt x="6173" y="5713"/>
                </a:lnTo>
                <a:lnTo>
                  <a:pt x="6167" y="5719"/>
                </a:lnTo>
                <a:lnTo>
                  <a:pt x="6167" y="5814"/>
                </a:lnTo>
                <a:lnTo>
                  <a:pt x="6173" y="5820"/>
                </a:lnTo>
                <a:lnTo>
                  <a:pt x="6264" y="5820"/>
                </a:lnTo>
                <a:lnTo>
                  <a:pt x="6269" y="5814"/>
                </a:lnTo>
                <a:lnTo>
                  <a:pt x="6269" y="5807"/>
                </a:lnTo>
                <a:lnTo>
                  <a:pt x="6269" y="5790"/>
                </a:lnTo>
                <a:lnTo>
                  <a:pt x="6251" y="5790"/>
                </a:lnTo>
                <a:lnTo>
                  <a:pt x="6251" y="5803"/>
                </a:lnTo>
                <a:lnTo>
                  <a:pt x="6250" y="5805"/>
                </a:lnTo>
                <a:lnTo>
                  <a:pt x="6249" y="5807"/>
                </a:lnTo>
                <a:lnTo>
                  <a:pt x="6247" y="5807"/>
                </a:lnTo>
                <a:lnTo>
                  <a:pt x="6190" y="5807"/>
                </a:lnTo>
                <a:lnTo>
                  <a:pt x="6188" y="5807"/>
                </a:lnTo>
                <a:lnTo>
                  <a:pt x="6188" y="5806"/>
                </a:lnTo>
                <a:lnTo>
                  <a:pt x="6187" y="5805"/>
                </a:lnTo>
                <a:lnTo>
                  <a:pt x="6186" y="5803"/>
                </a:lnTo>
                <a:lnTo>
                  <a:pt x="6186" y="5772"/>
                </a:lnTo>
                <a:lnTo>
                  <a:pt x="6270" y="5772"/>
                </a:lnTo>
                <a:lnTo>
                  <a:pt x="6270" y="5759"/>
                </a:lnTo>
                <a:lnTo>
                  <a:pt x="6270" y="5726"/>
                </a:lnTo>
                <a:lnTo>
                  <a:pt x="6270" y="5719"/>
                </a:lnTo>
                <a:close/>
                <a:moveTo>
                  <a:pt x="6313" y="10133"/>
                </a:moveTo>
                <a:lnTo>
                  <a:pt x="6294" y="10133"/>
                </a:lnTo>
                <a:lnTo>
                  <a:pt x="6294" y="10240"/>
                </a:lnTo>
                <a:lnTo>
                  <a:pt x="6313" y="10240"/>
                </a:lnTo>
                <a:lnTo>
                  <a:pt x="6313" y="10133"/>
                </a:lnTo>
                <a:close/>
                <a:moveTo>
                  <a:pt x="6313" y="10093"/>
                </a:moveTo>
                <a:lnTo>
                  <a:pt x="6293" y="10093"/>
                </a:lnTo>
                <a:lnTo>
                  <a:pt x="6293" y="10112"/>
                </a:lnTo>
                <a:lnTo>
                  <a:pt x="6313" y="10112"/>
                </a:lnTo>
                <a:lnTo>
                  <a:pt x="6313" y="10093"/>
                </a:lnTo>
                <a:close/>
                <a:moveTo>
                  <a:pt x="6326" y="5673"/>
                </a:moveTo>
                <a:lnTo>
                  <a:pt x="6308" y="5673"/>
                </a:lnTo>
                <a:lnTo>
                  <a:pt x="6308" y="5820"/>
                </a:lnTo>
                <a:lnTo>
                  <a:pt x="6326" y="5820"/>
                </a:lnTo>
                <a:lnTo>
                  <a:pt x="6326" y="5673"/>
                </a:lnTo>
                <a:close/>
                <a:moveTo>
                  <a:pt x="6450" y="10139"/>
                </a:moveTo>
                <a:lnTo>
                  <a:pt x="6445" y="10133"/>
                </a:lnTo>
                <a:lnTo>
                  <a:pt x="6358" y="10133"/>
                </a:lnTo>
                <a:lnTo>
                  <a:pt x="6352" y="10139"/>
                </a:lnTo>
                <a:lnTo>
                  <a:pt x="6352" y="10234"/>
                </a:lnTo>
                <a:lnTo>
                  <a:pt x="6358" y="10240"/>
                </a:lnTo>
                <a:lnTo>
                  <a:pt x="6445" y="10240"/>
                </a:lnTo>
                <a:lnTo>
                  <a:pt x="6450" y="10234"/>
                </a:lnTo>
                <a:lnTo>
                  <a:pt x="6450" y="10227"/>
                </a:lnTo>
                <a:lnTo>
                  <a:pt x="6450" y="10205"/>
                </a:lnTo>
                <a:lnTo>
                  <a:pt x="6432" y="10205"/>
                </a:lnTo>
                <a:lnTo>
                  <a:pt x="6432" y="10223"/>
                </a:lnTo>
                <a:lnTo>
                  <a:pt x="6431" y="10225"/>
                </a:lnTo>
                <a:lnTo>
                  <a:pt x="6430" y="10226"/>
                </a:lnTo>
                <a:lnTo>
                  <a:pt x="6429" y="10227"/>
                </a:lnTo>
                <a:lnTo>
                  <a:pt x="6428" y="10227"/>
                </a:lnTo>
                <a:lnTo>
                  <a:pt x="6375" y="10227"/>
                </a:lnTo>
                <a:lnTo>
                  <a:pt x="6373" y="10227"/>
                </a:lnTo>
                <a:lnTo>
                  <a:pt x="6373" y="10226"/>
                </a:lnTo>
                <a:lnTo>
                  <a:pt x="6372" y="10225"/>
                </a:lnTo>
                <a:lnTo>
                  <a:pt x="6371" y="10223"/>
                </a:lnTo>
                <a:lnTo>
                  <a:pt x="6371" y="10150"/>
                </a:lnTo>
                <a:lnTo>
                  <a:pt x="6372" y="10148"/>
                </a:lnTo>
                <a:lnTo>
                  <a:pt x="6373" y="10147"/>
                </a:lnTo>
                <a:lnTo>
                  <a:pt x="6375" y="10146"/>
                </a:lnTo>
                <a:lnTo>
                  <a:pt x="6428" y="10146"/>
                </a:lnTo>
                <a:lnTo>
                  <a:pt x="6429" y="10147"/>
                </a:lnTo>
                <a:lnTo>
                  <a:pt x="6431" y="10148"/>
                </a:lnTo>
                <a:lnTo>
                  <a:pt x="6432" y="10150"/>
                </a:lnTo>
                <a:lnTo>
                  <a:pt x="6432" y="10168"/>
                </a:lnTo>
                <a:lnTo>
                  <a:pt x="6450" y="10168"/>
                </a:lnTo>
                <a:lnTo>
                  <a:pt x="6450" y="10146"/>
                </a:lnTo>
                <a:lnTo>
                  <a:pt x="6450" y="10139"/>
                </a:lnTo>
                <a:close/>
                <a:moveTo>
                  <a:pt x="6543" y="5820"/>
                </a:moveTo>
                <a:lnTo>
                  <a:pt x="6512" y="5771"/>
                </a:lnTo>
                <a:lnTo>
                  <a:pt x="6537" y="5771"/>
                </a:lnTo>
                <a:lnTo>
                  <a:pt x="6542" y="5765"/>
                </a:lnTo>
                <a:lnTo>
                  <a:pt x="6542" y="5758"/>
                </a:lnTo>
                <a:lnTo>
                  <a:pt x="6542" y="5696"/>
                </a:lnTo>
                <a:lnTo>
                  <a:pt x="6542" y="5689"/>
                </a:lnTo>
                <a:lnTo>
                  <a:pt x="6537" y="5683"/>
                </a:lnTo>
                <a:lnTo>
                  <a:pt x="6523" y="5683"/>
                </a:lnTo>
                <a:lnTo>
                  <a:pt x="6523" y="5700"/>
                </a:lnTo>
                <a:lnTo>
                  <a:pt x="6523" y="5754"/>
                </a:lnTo>
                <a:lnTo>
                  <a:pt x="6523" y="5756"/>
                </a:lnTo>
                <a:lnTo>
                  <a:pt x="6522" y="5757"/>
                </a:lnTo>
                <a:lnTo>
                  <a:pt x="6521" y="5758"/>
                </a:lnTo>
                <a:lnTo>
                  <a:pt x="6520" y="5758"/>
                </a:lnTo>
                <a:lnTo>
                  <a:pt x="6450" y="5758"/>
                </a:lnTo>
                <a:lnTo>
                  <a:pt x="6450" y="5696"/>
                </a:lnTo>
                <a:lnTo>
                  <a:pt x="6520" y="5696"/>
                </a:lnTo>
                <a:lnTo>
                  <a:pt x="6521" y="5697"/>
                </a:lnTo>
                <a:lnTo>
                  <a:pt x="6522" y="5697"/>
                </a:lnTo>
                <a:lnTo>
                  <a:pt x="6523" y="5698"/>
                </a:lnTo>
                <a:lnTo>
                  <a:pt x="6523" y="5700"/>
                </a:lnTo>
                <a:lnTo>
                  <a:pt x="6523" y="5683"/>
                </a:lnTo>
                <a:lnTo>
                  <a:pt x="6431" y="5683"/>
                </a:lnTo>
                <a:lnTo>
                  <a:pt x="6431" y="5820"/>
                </a:lnTo>
                <a:lnTo>
                  <a:pt x="6450" y="5820"/>
                </a:lnTo>
                <a:lnTo>
                  <a:pt x="6450" y="5771"/>
                </a:lnTo>
                <a:lnTo>
                  <a:pt x="6492" y="5771"/>
                </a:lnTo>
                <a:lnTo>
                  <a:pt x="6523" y="5820"/>
                </a:lnTo>
                <a:lnTo>
                  <a:pt x="6543" y="5820"/>
                </a:lnTo>
                <a:close/>
                <a:moveTo>
                  <a:pt x="6582" y="10139"/>
                </a:moveTo>
                <a:lnTo>
                  <a:pt x="6577" y="10133"/>
                </a:lnTo>
                <a:lnTo>
                  <a:pt x="6564" y="10133"/>
                </a:lnTo>
                <a:lnTo>
                  <a:pt x="6564" y="10150"/>
                </a:lnTo>
                <a:lnTo>
                  <a:pt x="6564" y="10223"/>
                </a:lnTo>
                <a:lnTo>
                  <a:pt x="6563" y="10225"/>
                </a:lnTo>
                <a:lnTo>
                  <a:pt x="6562" y="10227"/>
                </a:lnTo>
                <a:lnTo>
                  <a:pt x="6560" y="10227"/>
                </a:lnTo>
                <a:lnTo>
                  <a:pt x="6504" y="10227"/>
                </a:lnTo>
                <a:lnTo>
                  <a:pt x="6502" y="10227"/>
                </a:lnTo>
                <a:lnTo>
                  <a:pt x="6501" y="10226"/>
                </a:lnTo>
                <a:lnTo>
                  <a:pt x="6500" y="10225"/>
                </a:lnTo>
                <a:lnTo>
                  <a:pt x="6500" y="10223"/>
                </a:lnTo>
                <a:lnTo>
                  <a:pt x="6500" y="10150"/>
                </a:lnTo>
                <a:lnTo>
                  <a:pt x="6500" y="10148"/>
                </a:lnTo>
                <a:lnTo>
                  <a:pt x="6501" y="10148"/>
                </a:lnTo>
                <a:lnTo>
                  <a:pt x="6502" y="10147"/>
                </a:lnTo>
                <a:lnTo>
                  <a:pt x="6504" y="10146"/>
                </a:lnTo>
                <a:lnTo>
                  <a:pt x="6560" y="10146"/>
                </a:lnTo>
                <a:lnTo>
                  <a:pt x="6562" y="10147"/>
                </a:lnTo>
                <a:lnTo>
                  <a:pt x="6562" y="10148"/>
                </a:lnTo>
                <a:lnTo>
                  <a:pt x="6563" y="10148"/>
                </a:lnTo>
                <a:lnTo>
                  <a:pt x="6564" y="10150"/>
                </a:lnTo>
                <a:lnTo>
                  <a:pt x="6564" y="10133"/>
                </a:lnTo>
                <a:lnTo>
                  <a:pt x="6487" y="10133"/>
                </a:lnTo>
                <a:lnTo>
                  <a:pt x="6481" y="10139"/>
                </a:lnTo>
                <a:lnTo>
                  <a:pt x="6481" y="10234"/>
                </a:lnTo>
                <a:lnTo>
                  <a:pt x="6487" y="10240"/>
                </a:lnTo>
                <a:lnTo>
                  <a:pt x="6577" y="10240"/>
                </a:lnTo>
                <a:lnTo>
                  <a:pt x="6582" y="10234"/>
                </a:lnTo>
                <a:lnTo>
                  <a:pt x="6582" y="10227"/>
                </a:lnTo>
                <a:lnTo>
                  <a:pt x="6582" y="10146"/>
                </a:lnTo>
                <a:lnTo>
                  <a:pt x="6582" y="10139"/>
                </a:lnTo>
                <a:close/>
                <a:moveTo>
                  <a:pt x="6601" y="5713"/>
                </a:moveTo>
                <a:lnTo>
                  <a:pt x="6582" y="5713"/>
                </a:lnTo>
                <a:lnTo>
                  <a:pt x="6582" y="5820"/>
                </a:lnTo>
                <a:lnTo>
                  <a:pt x="6601" y="5820"/>
                </a:lnTo>
                <a:lnTo>
                  <a:pt x="6601" y="5713"/>
                </a:lnTo>
                <a:close/>
                <a:moveTo>
                  <a:pt x="6638" y="5671"/>
                </a:moveTo>
                <a:lnTo>
                  <a:pt x="6614" y="5671"/>
                </a:lnTo>
                <a:lnTo>
                  <a:pt x="6583" y="5703"/>
                </a:lnTo>
                <a:lnTo>
                  <a:pt x="6602" y="5703"/>
                </a:lnTo>
                <a:lnTo>
                  <a:pt x="6638" y="5671"/>
                </a:lnTo>
                <a:close/>
                <a:moveTo>
                  <a:pt x="6742" y="5719"/>
                </a:moveTo>
                <a:lnTo>
                  <a:pt x="6736" y="5713"/>
                </a:lnTo>
                <a:lnTo>
                  <a:pt x="6723" y="5713"/>
                </a:lnTo>
                <a:lnTo>
                  <a:pt x="6723" y="5730"/>
                </a:lnTo>
                <a:lnTo>
                  <a:pt x="6723" y="5803"/>
                </a:lnTo>
                <a:lnTo>
                  <a:pt x="6722" y="5805"/>
                </a:lnTo>
                <a:lnTo>
                  <a:pt x="6721" y="5807"/>
                </a:lnTo>
                <a:lnTo>
                  <a:pt x="6719" y="5807"/>
                </a:lnTo>
                <a:lnTo>
                  <a:pt x="6663" y="5807"/>
                </a:lnTo>
                <a:lnTo>
                  <a:pt x="6661" y="5807"/>
                </a:lnTo>
                <a:lnTo>
                  <a:pt x="6660" y="5806"/>
                </a:lnTo>
                <a:lnTo>
                  <a:pt x="6659" y="5805"/>
                </a:lnTo>
                <a:lnTo>
                  <a:pt x="6659" y="5803"/>
                </a:lnTo>
                <a:lnTo>
                  <a:pt x="6659" y="5730"/>
                </a:lnTo>
                <a:lnTo>
                  <a:pt x="6659" y="5728"/>
                </a:lnTo>
                <a:lnTo>
                  <a:pt x="6660" y="5728"/>
                </a:lnTo>
                <a:lnTo>
                  <a:pt x="6661" y="5727"/>
                </a:lnTo>
                <a:lnTo>
                  <a:pt x="6663" y="5726"/>
                </a:lnTo>
                <a:lnTo>
                  <a:pt x="6719" y="5726"/>
                </a:lnTo>
                <a:lnTo>
                  <a:pt x="6721" y="5727"/>
                </a:lnTo>
                <a:lnTo>
                  <a:pt x="6722" y="5728"/>
                </a:lnTo>
                <a:lnTo>
                  <a:pt x="6723" y="5730"/>
                </a:lnTo>
                <a:lnTo>
                  <a:pt x="6723" y="5713"/>
                </a:lnTo>
                <a:lnTo>
                  <a:pt x="6646" y="5713"/>
                </a:lnTo>
                <a:lnTo>
                  <a:pt x="6640" y="5719"/>
                </a:lnTo>
                <a:lnTo>
                  <a:pt x="6640" y="5814"/>
                </a:lnTo>
                <a:lnTo>
                  <a:pt x="6646" y="5820"/>
                </a:lnTo>
                <a:lnTo>
                  <a:pt x="6736" y="5820"/>
                </a:lnTo>
                <a:lnTo>
                  <a:pt x="6742" y="5814"/>
                </a:lnTo>
                <a:lnTo>
                  <a:pt x="6742" y="5807"/>
                </a:lnTo>
                <a:lnTo>
                  <a:pt x="6742" y="5726"/>
                </a:lnTo>
                <a:lnTo>
                  <a:pt x="6742" y="57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205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246" y="1607635"/>
            <a:ext cx="4672175" cy="384717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5813" y="477180"/>
            <a:ext cx="4832821" cy="113045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6"/>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sz="8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endParaRPr kumimoji="0" 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19313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6F5DFF58-D97F-42FC-A728-FA7EE3B38DAB}"/>
              </a:ext>
            </a:extLst>
          </p:cNvPr>
          <p:cNvGrpSpPr/>
          <p:nvPr/>
        </p:nvGrpSpPr>
        <p:grpSpPr>
          <a:xfrm>
            <a:off x="549608" y="292903"/>
            <a:ext cx="11159918" cy="6298256"/>
            <a:chOff x="549608" y="292903"/>
            <a:chExt cx="11159918" cy="6298256"/>
          </a:xfrm>
        </p:grpSpPr>
        <p:pic>
          <p:nvPicPr>
            <p:cNvPr id="3178" name="Picture 1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4874" y="2056415"/>
              <a:ext cx="9604652" cy="4534744"/>
            </a:xfrm>
            <a:prstGeom prst="rect">
              <a:avLst/>
            </a:prstGeom>
            <a:noFill/>
            <a:extLst>
              <a:ext uri="{909E8E84-426E-40DD-AFC4-6F175D3DCCD1}">
                <a14:hiddenFill xmlns:a14="http://schemas.microsoft.com/office/drawing/2010/main">
                  <a:solidFill>
                    <a:srgbClr val="FFFFFF"/>
                  </a:solidFill>
                </a14:hiddenFill>
              </a:ext>
            </a:extLst>
          </p:spPr>
        </p:pic>
        <p:pic>
          <p:nvPicPr>
            <p:cNvPr id="3177" name="Picture 1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661" y="3445071"/>
              <a:ext cx="2057405" cy="105550"/>
            </a:xfrm>
            <a:prstGeom prst="rect">
              <a:avLst/>
            </a:prstGeom>
            <a:noFill/>
            <a:extLst>
              <a:ext uri="{909E8E84-426E-40DD-AFC4-6F175D3DCCD1}">
                <a14:hiddenFill xmlns:a14="http://schemas.microsoft.com/office/drawing/2010/main">
                  <a:solidFill>
                    <a:srgbClr val="FFFFFF"/>
                  </a:solidFill>
                </a14:hiddenFill>
              </a:ext>
            </a:extLst>
          </p:spPr>
        </p:pic>
        <p:pic>
          <p:nvPicPr>
            <p:cNvPr id="3176" name="Picture 1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608" y="5882340"/>
              <a:ext cx="1550698" cy="539044"/>
            </a:xfrm>
            <a:prstGeom prst="rect">
              <a:avLst/>
            </a:prstGeom>
            <a:noFill/>
            <a:extLst>
              <a:ext uri="{909E8E84-426E-40DD-AFC4-6F175D3DCCD1}">
                <a14:hiddenFill xmlns:a14="http://schemas.microsoft.com/office/drawing/2010/main">
                  <a:solidFill>
                    <a:srgbClr val="FFFFFF"/>
                  </a:solidFill>
                </a14:hiddenFill>
              </a:ext>
            </a:extLst>
          </p:spPr>
        </p:pic>
        <p:pic>
          <p:nvPicPr>
            <p:cNvPr id="3175" name="Picture 1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8408" y="6138988"/>
              <a:ext cx="2169326" cy="344015"/>
            </a:xfrm>
            <a:prstGeom prst="rect">
              <a:avLst/>
            </a:prstGeom>
            <a:noFill/>
            <a:extLst>
              <a:ext uri="{909E8E84-426E-40DD-AFC4-6F175D3DCCD1}">
                <a14:hiddenFill xmlns:a14="http://schemas.microsoft.com/office/drawing/2010/main">
                  <a:solidFill>
                    <a:srgbClr val="FFFFFF"/>
                  </a:solidFill>
                </a14:hiddenFill>
              </a:ext>
            </a:extLst>
          </p:spPr>
        </p:pic>
        <p:pic>
          <p:nvPicPr>
            <p:cNvPr id="3174" name="Picture 1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18288" y="2576780"/>
              <a:ext cx="1590878" cy="778377"/>
            </a:xfrm>
            <a:prstGeom prst="rect">
              <a:avLst/>
            </a:prstGeom>
            <a:noFill/>
            <a:extLst>
              <a:ext uri="{909E8E84-426E-40DD-AFC4-6F175D3DCCD1}">
                <a14:hiddenFill xmlns:a14="http://schemas.microsoft.com/office/drawing/2010/main">
                  <a:solidFill>
                    <a:srgbClr val="FFFFFF"/>
                  </a:solidFill>
                </a14:hiddenFill>
              </a:ext>
            </a:extLst>
          </p:spPr>
        </p:pic>
        <p:pic>
          <p:nvPicPr>
            <p:cNvPr id="3173" name="Picture 1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83689" y="2742708"/>
              <a:ext cx="913641" cy="694980"/>
            </a:xfrm>
            <a:prstGeom prst="rect">
              <a:avLst/>
            </a:prstGeom>
            <a:noFill/>
            <a:extLst>
              <a:ext uri="{909E8E84-426E-40DD-AFC4-6F175D3DCCD1}">
                <a14:hiddenFill xmlns:a14="http://schemas.microsoft.com/office/drawing/2010/main">
                  <a:solidFill>
                    <a:srgbClr val="FFFFFF"/>
                  </a:solidFill>
                </a14:hiddenFill>
              </a:ext>
            </a:extLst>
          </p:spPr>
        </p:pic>
        <p:sp>
          <p:nvSpPr>
            <p:cNvPr id="3150" name="AutoShape 100"/>
            <p:cNvSpPr>
              <a:spLocks/>
            </p:cNvSpPr>
            <p:nvPr/>
          </p:nvSpPr>
          <p:spPr bwMode="auto">
            <a:xfrm>
              <a:off x="3749427" y="2716646"/>
              <a:ext cx="982164" cy="747104"/>
            </a:xfrm>
            <a:custGeom>
              <a:avLst/>
              <a:gdLst>
                <a:gd name="T0" fmla="+- 0 6350 6260"/>
                <a:gd name="T1" fmla="*/ T0 w 1720"/>
                <a:gd name="T2" fmla="+- 0 5997 5880"/>
                <a:gd name="T3" fmla="*/ 5997 h 1720"/>
                <a:gd name="T4" fmla="+- 0 6260 6260"/>
                <a:gd name="T5" fmla="*/ T4 w 1720"/>
                <a:gd name="T6" fmla="+- 0 5997 5880"/>
                <a:gd name="T7" fmla="*/ 5997 h 1720"/>
                <a:gd name="T8" fmla="+- 0 6290 6260"/>
                <a:gd name="T9" fmla="*/ T8 w 1720"/>
                <a:gd name="T10" fmla="+- 0 5940 5880"/>
                <a:gd name="T11" fmla="*/ 5940 h 1720"/>
                <a:gd name="T12" fmla="+- 0 6350 6260"/>
                <a:gd name="T13" fmla="*/ T12 w 1720"/>
                <a:gd name="T14" fmla="+- 0 5997 5880"/>
                <a:gd name="T15" fmla="*/ 5997 h 1720"/>
                <a:gd name="T16" fmla="+- 0 6380 6260"/>
                <a:gd name="T17" fmla="*/ T16 w 1720"/>
                <a:gd name="T18" fmla="+- 0 5997 5880"/>
                <a:gd name="T19" fmla="*/ 5997 h 1720"/>
                <a:gd name="T20" fmla="+- 0 7920 6260"/>
                <a:gd name="T21" fmla="*/ T20 w 1720"/>
                <a:gd name="T22" fmla="+- 0 5997 5880"/>
                <a:gd name="T23" fmla="*/ 5997 h 1720"/>
                <a:gd name="T24" fmla="+- 0 7860 6260"/>
                <a:gd name="T25" fmla="*/ T24 w 1720"/>
                <a:gd name="T26" fmla="+- 0 5940 5880"/>
                <a:gd name="T27" fmla="*/ 5940 h 1720"/>
                <a:gd name="T28" fmla="+- 0 7890 6260"/>
                <a:gd name="T29" fmla="*/ T28 w 1720"/>
                <a:gd name="T30" fmla="+- 0 5997 5880"/>
                <a:gd name="T31" fmla="*/ 5997 h 1720"/>
                <a:gd name="T32" fmla="+- 0 7950 6260"/>
                <a:gd name="T33" fmla="*/ T32 w 1720"/>
                <a:gd name="T34" fmla="+- 0 5940 5880"/>
                <a:gd name="T35" fmla="*/ 5940 h 1720"/>
                <a:gd name="T36" fmla="+- 0 7980 6260"/>
                <a:gd name="T37" fmla="*/ T36 w 1720"/>
                <a:gd name="T38" fmla="+- 0 5997 5880"/>
                <a:gd name="T39" fmla="*/ 5997 h 1720"/>
                <a:gd name="T40" fmla="+- 0 7920 6260"/>
                <a:gd name="T41" fmla="*/ T40 w 1720"/>
                <a:gd name="T42" fmla="+- 0 7600 5880"/>
                <a:gd name="T43" fmla="*/ 7600 h 1720"/>
                <a:gd name="T44" fmla="+- 0 7980 6260"/>
                <a:gd name="T45" fmla="*/ T44 w 1720"/>
                <a:gd name="T46" fmla="+- 0 7483 5880"/>
                <a:gd name="T47" fmla="*/ 7483 h 1720"/>
                <a:gd name="T48" fmla="+- 0 7980 6260"/>
                <a:gd name="T49" fmla="*/ T48 w 1720"/>
                <a:gd name="T50" fmla="+- 0 7483 5880"/>
                <a:gd name="T51" fmla="*/ 7483 h 1720"/>
                <a:gd name="T52" fmla="+- 0 7863 6260"/>
                <a:gd name="T53" fmla="*/ T52 w 1720"/>
                <a:gd name="T54" fmla="+- 0 7483 5880"/>
                <a:gd name="T55" fmla="*/ 7483 h 1720"/>
                <a:gd name="T56" fmla="+- 0 7890 6260"/>
                <a:gd name="T57" fmla="*/ T56 w 1720"/>
                <a:gd name="T58" fmla="+- 0 7483 5880"/>
                <a:gd name="T59" fmla="*/ 7483 h 1720"/>
                <a:gd name="T60" fmla="+- 0 6260 6260"/>
                <a:gd name="T61" fmla="*/ T60 w 1720"/>
                <a:gd name="T62" fmla="+- 0 7540 5880"/>
                <a:gd name="T63" fmla="*/ 7540 h 1720"/>
                <a:gd name="T64" fmla="+- 0 6320 6260"/>
                <a:gd name="T65" fmla="*/ T64 w 1720"/>
                <a:gd name="T66" fmla="+- 0 7480 5880"/>
                <a:gd name="T67" fmla="*/ 7480 h 1720"/>
                <a:gd name="T68" fmla="+- 0 6377 6260"/>
                <a:gd name="T69" fmla="*/ T68 w 1720"/>
                <a:gd name="T70" fmla="+- 0 7483 5880"/>
                <a:gd name="T71" fmla="*/ 7483 h 1720"/>
                <a:gd name="T72" fmla="+- 0 6320 6260"/>
                <a:gd name="T73" fmla="*/ T72 w 1720"/>
                <a:gd name="T74" fmla="+- 0 7483 5880"/>
                <a:gd name="T75" fmla="*/ 7483 h 1720"/>
                <a:gd name="T76" fmla="+- 0 6380 6260"/>
                <a:gd name="T77" fmla="*/ T76 w 1720"/>
                <a:gd name="T78" fmla="+- 0 7483 5880"/>
                <a:gd name="T79" fmla="*/ 7483 h 1720"/>
                <a:gd name="T80" fmla="+- 0 6260 6260"/>
                <a:gd name="T81" fmla="*/ T80 w 1720"/>
                <a:gd name="T82" fmla="+- 0 6111 5880"/>
                <a:gd name="T83" fmla="*/ 6111 h 1720"/>
                <a:gd name="T84" fmla="+- 0 6290 6260"/>
                <a:gd name="T85" fmla="*/ T84 w 1720"/>
                <a:gd name="T86" fmla="+- 0 6226 5880"/>
                <a:gd name="T87" fmla="*/ 6226 h 1720"/>
                <a:gd name="T88" fmla="+- 0 6380 6260"/>
                <a:gd name="T89" fmla="*/ T88 w 1720"/>
                <a:gd name="T90" fmla="+- 0 6226 5880"/>
                <a:gd name="T91" fmla="*/ 6226 h 1720"/>
                <a:gd name="T92" fmla="+- 0 6290 6260"/>
                <a:gd name="T93" fmla="*/ T92 w 1720"/>
                <a:gd name="T94" fmla="+- 0 6340 5880"/>
                <a:gd name="T95" fmla="*/ 6340 h 1720"/>
                <a:gd name="T96" fmla="+- 0 6380 6260"/>
                <a:gd name="T97" fmla="*/ T96 w 1720"/>
                <a:gd name="T98" fmla="+- 0 6340 5880"/>
                <a:gd name="T99" fmla="*/ 6340 h 1720"/>
                <a:gd name="T100" fmla="+- 0 6260 6260"/>
                <a:gd name="T101" fmla="*/ T100 w 1720"/>
                <a:gd name="T102" fmla="+- 0 6569 5880"/>
                <a:gd name="T103" fmla="*/ 6569 h 1720"/>
                <a:gd name="T104" fmla="+- 0 6290 6260"/>
                <a:gd name="T105" fmla="*/ T104 w 1720"/>
                <a:gd name="T106" fmla="+- 0 6683 5880"/>
                <a:gd name="T107" fmla="*/ 6683 h 1720"/>
                <a:gd name="T108" fmla="+- 0 6380 6260"/>
                <a:gd name="T109" fmla="*/ T108 w 1720"/>
                <a:gd name="T110" fmla="+- 0 6683 5880"/>
                <a:gd name="T111" fmla="*/ 6683 h 1720"/>
                <a:gd name="T112" fmla="+- 0 6290 6260"/>
                <a:gd name="T113" fmla="*/ T112 w 1720"/>
                <a:gd name="T114" fmla="+- 0 6797 5880"/>
                <a:gd name="T115" fmla="*/ 6797 h 1720"/>
                <a:gd name="T116" fmla="+- 0 6380 6260"/>
                <a:gd name="T117" fmla="*/ T116 w 1720"/>
                <a:gd name="T118" fmla="+- 0 6797 5880"/>
                <a:gd name="T119" fmla="*/ 6797 h 1720"/>
                <a:gd name="T120" fmla="+- 0 6260 6260"/>
                <a:gd name="T121" fmla="*/ T120 w 1720"/>
                <a:gd name="T122" fmla="+- 0 7026 5880"/>
                <a:gd name="T123" fmla="*/ 7026 h 1720"/>
                <a:gd name="T124" fmla="+- 0 6290 6260"/>
                <a:gd name="T125" fmla="*/ T124 w 1720"/>
                <a:gd name="T126" fmla="+- 0 7140 5880"/>
                <a:gd name="T127" fmla="*/ 7140 h 1720"/>
                <a:gd name="T128" fmla="+- 0 6380 6260"/>
                <a:gd name="T129" fmla="*/ T128 w 1720"/>
                <a:gd name="T130" fmla="+- 0 7140 5880"/>
                <a:gd name="T131" fmla="*/ 7140 h 1720"/>
                <a:gd name="T132" fmla="+- 0 6290 6260"/>
                <a:gd name="T133" fmla="*/ T132 w 1720"/>
                <a:gd name="T134" fmla="+- 0 7254 5880"/>
                <a:gd name="T135" fmla="*/ 7254 h 1720"/>
                <a:gd name="T136" fmla="+- 0 6380 6260"/>
                <a:gd name="T137" fmla="*/ T136 w 1720"/>
                <a:gd name="T138" fmla="+- 0 7254 5880"/>
                <a:gd name="T139" fmla="*/ 7254 h 1720"/>
                <a:gd name="T140" fmla="+- 0 6491 6260"/>
                <a:gd name="T141" fmla="*/ T140 w 1720"/>
                <a:gd name="T142" fmla="+- 0 7480 5880"/>
                <a:gd name="T143" fmla="*/ 7480 h 1720"/>
                <a:gd name="T144" fmla="+- 0 6720 6260"/>
                <a:gd name="T145" fmla="*/ T144 w 1720"/>
                <a:gd name="T146" fmla="+- 0 7600 5880"/>
                <a:gd name="T147" fmla="*/ 7600 h 1720"/>
                <a:gd name="T148" fmla="+- 0 7063 6260"/>
                <a:gd name="T149" fmla="*/ T148 w 1720"/>
                <a:gd name="T150" fmla="+- 0 7600 5880"/>
                <a:gd name="T151" fmla="*/ 7600 h 1720"/>
                <a:gd name="T152" fmla="+- 0 7291 6260"/>
                <a:gd name="T153" fmla="*/ T152 w 1720"/>
                <a:gd name="T154" fmla="+- 0 7480 5880"/>
                <a:gd name="T155" fmla="*/ 7480 h 1720"/>
                <a:gd name="T156" fmla="+- 0 7749 6260"/>
                <a:gd name="T157" fmla="*/ T156 w 1720"/>
                <a:gd name="T158" fmla="+- 0 7480 5880"/>
                <a:gd name="T159" fmla="*/ 7480 h 1720"/>
                <a:gd name="T160" fmla="+- 0 7860 6260"/>
                <a:gd name="T161" fmla="*/ T160 w 1720"/>
                <a:gd name="T162" fmla="+- 0 7254 5880"/>
                <a:gd name="T163" fmla="*/ 7254 h 1720"/>
                <a:gd name="T164" fmla="+- 0 7890 6260"/>
                <a:gd name="T165" fmla="*/ T164 w 1720"/>
                <a:gd name="T166" fmla="+- 0 7369 5880"/>
                <a:gd name="T167" fmla="*/ 7369 h 1720"/>
                <a:gd name="T168" fmla="+- 0 7980 6260"/>
                <a:gd name="T169" fmla="*/ T168 w 1720"/>
                <a:gd name="T170" fmla="+- 0 7369 5880"/>
                <a:gd name="T171" fmla="*/ 7369 h 1720"/>
                <a:gd name="T172" fmla="+- 0 7890 6260"/>
                <a:gd name="T173" fmla="*/ T172 w 1720"/>
                <a:gd name="T174" fmla="+- 0 7026 5880"/>
                <a:gd name="T175" fmla="*/ 7026 h 1720"/>
                <a:gd name="T176" fmla="+- 0 7980 6260"/>
                <a:gd name="T177" fmla="*/ T176 w 1720"/>
                <a:gd name="T178" fmla="+- 0 7026 5880"/>
                <a:gd name="T179" fmla="*/ 7026 h 1720"/>
                <a:gd name="T180" fmla="+- 0 7860 6260"/>
                <a:gd name="T181" fmla="*/ T180 w 1720"/>
                <a:gd name="T182" fmla="+- 0 6797 5880"/>
                <a:gd name="T183" fmla="*/ 6797 h 1720"/>
                <a:gd name="T184" fmla="+- 0 7890 6260"/>
                <a:gd name="T185" fmla="*/ T184 w 1720"/>
                <a:gd name="T186" fmla="+- 0 6911 5880"/>
                <a:gd name="T187" fmla="*/ 6911 h 1720"/>
                <a:gd name="T188" fmla="+- 0 7980 6260"/>
                <a:gd name="T189" fmla="*/ T188 w 1720"/>
                <a:gd name="T190" fmla="+- 0 6911 5880"/>
                <a:gd name="T191" fmla="*/ 6911 h 1720"/>
                <a:gd name="T192" fmla="+- 0 7890 6260"/>
                <a:gd name="T193" fmla="*/ T192 w 1720"/>
                <a:gd name="T194" fmla="+- 0 6569 5880"/>
                <a:gd name="T195" fmla="*/ 6569 h 1720"/>
                <a:gd name="T196" fmla="+- 0 7980 6260"/>
                <a:gd name="T197" fmla="*/ T196 w 1720"/>
                <a:gd name="T198" fmla="+- 0 6569 5880"/>
                <a:gd name="T199" fmla="*/ 6569 h 1720"/>
                <a:gd name="T200" fmla="+- 0 7860 6260"/>
                <a:gd name="T201" fmla="*/ T200 w 1720"/>
                <a:gd name="T202" fmla="+- 0 6340 5880"/>
                <a:gd name="T203" fmla="*/ 6340 h 1720"/>
                <a:gd name="T204" fmla="+- 0 7890 6260"/>
                <a:gd name="T205" fmla="*/ T204 w 1720"/>
                <a:gd name="T206" fmla="+- 0 6454 5880"/>
                <a:gd name="T207" fmla="*/ 6454 h 1720"/>
                <a:gd name="T208" fmla="+- 0 7980 6260"/>
                <a:gd name="T209" fmla="*/ T208 w 1720"/>
                <a:gd name="T210" fmla="+- 0 6454 5880"/>
                <a:gd name="T211" fmla="*/ 6454 h 1720"/>
                <a:gd name="T212" fmla="+- 0 7890 6260"/>
                <a:gd name="T213" fmla="*/ T212 w 1720"/>
                <a:gd name="T214" fmla="+- 0 6111 5880"/>
                <a:gd name="T215" fmla="*/ 6111 h 1720"/>
                <a:gd name="T216" fmla="+- 0 7980 6260"/>
                <a:gd name="T217" fmla="*/ T216 w 1720"/>
                <a:gd name="T218" fmla="+- 0 6111 5880"/>
                <a:gd name="T219" fmla="*/ 6111 h 1720"/>
                <a:gd name="T220" fmla="+- 0 7634 6260"/>
                <a:gd name="T221" fmla="*/ T220 w 1720"/>
                <a:gd name="T222" fmla="+- 0 5880 5880"/>
                <a:gd name="T223" fmla="*/ 5880 h 1720"/>
                <a:gd name="T224" fmla="+- 0 7406 6260"/>
                <a:gd name="T225" fmla="*/ T224 w 1720"/>
                <a:gd name="T226" fmla="+- 0 6000 5880"/>
                <a:gd name="T227" fmla="*/ 6000 h 1720"/>
                <a:gd name="T228" fmla="+- 0 7291 6260"/>
                <a:gd name="T229" fmla="*/ T228 w 1720"/>
                <a:gd name="T230" fmla="+- 0 6000 5880"/>
                <a:gd name="T231" fmla="*/ 6000 h 1720"/>
                <a:gd name="T232" fmla="+- 0 7063 6260"/>
                <a:gd name="T233" fmla="*/ T232 w 1720"/>
                <a:gd name="T234" fmla="+- 0 5880 5880"/>
                <a:gd name="T235" fmla="*/ 5880 h 1720"/>
                <a:gd name="T236" fmla="+- 0 6606 6260"/>
                <a:gd name="T237" fmla="*/ T236 w 1720"/>
                <a:gd name="T238" fmla="+- 0 5880 5880"/>
                <a:gd name="T239" fmla="*/ 5880 h 17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Lst>
              <a:rect l="0" t="0" r="r" b="b"/>
              <a:pathLst>
                <a:path w="1720" h="1720">
                  <a:moveTo>
                    <a:pt x="117" y="0"/>
                  </a:moveTo>
                  <a:lnTo>
                    <a:pt x="60" y="0"/>
                  </a:lnTo>
                  <a:lnTo>
                    <a:pt x="60" y="120"/>
                  </a:lnTo>
                  <a:lnTo>
                    <a:pt x="117" y="120"/>
                  </a:lnTo>
                  <a:lnTo>
                    <a:pt x="117" y="117"/>
                  </a:lnTo>
                  <a:lnTo>
                    <a:pt x="90" y="117"/>
                  </a:lnTo>
                  <a:lnTo>
                    <a:pt x="90" y="60"/>
                  </a:lnTo>
                  <a:lnTo>
                    <a:pt x="117" y="60"/>
                  </a:lnTo>
                  <a:lnTo>
                    <a:pt x="117" y="0"/>
                  </a:lnTo>
                  <a:close/>
                  <a:moveTo>
                    <a:pt x="60" y="0"/>
                  </a:moveTo>
                  <a:lnTo>
                    <a:pt x="0" y="60"/>
                  </a:lnTo>
                  <a:lnTo>
                    <a:pt x="0" y="117"/>
                  </a:lnTo>
                  <a:lnTo>
                    <a:pt x="30" y="117"/>
                  </a:lnTo>
                  <a:lnTo>
                    <a:pt x="30" y="60"/>
                  </a:lnTo>
                  <a:lnTo>
                    <a:pt x="60" y="30"/>
                  </a:lnTo>
                  <a:lnTo>
                    <a:pt x="60" y="0"/>
                  </a:lnTo>
                  <a:close/>
                  <a:moveTo>
                    <a:pt x="60" y="30"/>
                  </a:moveTo>
                  <a:lnTo>
                    <a:pt x="30" y="60"/>
                  </a:lnTo>
                  <a:lnTo>
                    <a:pt x="30" y="117"/>
                  </a:lnTo>
                  <a:lnTo>
                    <a:pt x="60" y="117"/>
                  </a:lnTo>
                  <a:lnTo>
                    <a:pt x="60" y="30"/>
                  </a:lnTo>
                  <a:close/>
                  <a:moveTo>
                    <a:pt x="117" y="60"/>
                  </a:moveTo>
                  <a:lnTo>
                    <a:pt x="90" y="60"/>
                  </a:lnTo>
                  <a:lnTo>
                    <a:pt x="90" y="117"/>
                  </a:lnTo>
                  <a:lnTo>
                    <a:pt x="117" y="117"/>
                  </a:lnTo>
                  <a:lnTo>
                    <a:pt x="117" y="60"/>
                  </a:lnTo>
                  <a:close/>
                  <a:moveTo>
                    <a:pt x="120" y="60"/>
                  </a:moveTo>
                  <a:lnTo>
                    <a:pt x="117" y="60"/>
                  </a:lnTo>
                  <a:lnTo>
                    <a:pt x="117" y="117"/>
                  </a:lnTo>
                  <a:lnTo>
                    <a:pt x="120" y="117"/>
                  </a:lnTo>
                  <a:lnTo>
                    <a:pt x="120" y="60"/>
                  </a:lnTo>
                  <a:close/>
                  <a:moveTo>
                    <a:pt x="1660" y="0"/>
                  </a:moveTo>
                  <a:lnTo>
                    <a:pt x="1603" y="0"/>
                  </a:lnTo>
                  <a:lnTo>
                    <a:pt x="1603" y="120"/>
                  </a:lnTo>
                  <a:lnTo>
                    <a:pt x="1660" y="120"/>
                  </a:lnTo>
                  <a:lnTo>
                    <a:pt x="1660" y="117"/>
                  </a:lnTo>
                  <a:lnTo>
                    <a:pt x="1630" y="117"/>
                  </a:lnTo>
                  <a:lnTo>
                    <a:pt x="1630" y="60"/>
                  </a:lnTo>
                  <a:lnTo>
                    <a:pt x="1660" y="60"/>
                  </a:lnTo>
                  <a:lnTo>
                    <a:pt x="1660" y="0"/>
                  </a:lnTo>
                  <a:close/>
                  <a:moveTo>
                    <a:pt x="1603" y="60"/>
                  </a:moveTo>
                  <a:lnTo>
                    <a:pt x="1600" y="60"/>
                  </a:lnTo>
                  <a:lnTo>
                    <a:pt x="1600" y="117"/>
                  </a:lnTo>
                  <a:lnTo>
                    <a:pt x="1603" y="117"/>
                  </a:lnTo>
                  <a:lnTo>
                    <a:pt x="1603" y="60"/>
                  </a:lnTo>
                  <a:close/>
                  <a:moveTo>
                    <a:pt x="1660" y="60"/>
                  </a:moveTo>
                  <a:lnTo>
                    <a:pt x="1630" y="60"/>
                  </a:lnTo>
                  <a:lnTo>
                    <a:pt x="1630" y="117"/>
                  </a:lnTo>
                  <a:lnTo>
                    <a:pt x="1660" y="117"/>
                  </a:lnTo>
                  <a:lnTo>
                    <a:pt x="1660" y="60"/>
                  </a:lnTo>
                  <a:close/>
                  <a:moveTo>
                    <a:pt x="1660" y="30"/>
                  </a:moveTo>
                  <a:lnTo>
                    <a:pt x="1660" y="117"/>
                  </a:lnTo>
                  <a:lnTo>
                    <a:pt x="1690" y="117"/>
                  </a:lnTo>
                  <a:lnTo>
                    <a:pt x="1690" y="60"/>
                  </a:lnTo>
                  <a:lnTo>
                    <a:pt x="1660" y="30"/>
                  </a:lnTo>
                  <a:close/>
                  <a:moveTo>
                    <a:pt x="1660" y="0"/>
                  </a:moveTo>
                  <a:lnTo>
                    <a:pt x="1660" y="30"/>
                  </a:lnTo>
                  <a:lnTo>
                    <a:pt x="1690" y="60"/>
                  </a:lnTo>
                  <a:lnTo>
                    <a:pt x="1690" y="117"/>
                  </a:lnTo>
                  <a:lnTo>
                    <a:pt x="1720" y="117"/>
                  </a:lnTo>
                  <a:lnTo>
                    <a:pt x="1720" y="60"/>
                  </a:lnTo>
                  <a:lnTo>
                    <a:pt x="1660" y="0"/>
                  </a:lnTo>
                  <a:close/>
                  <a:moveTo>
                    <a:pt x="1660" y="1600"/>
                  </a:moveTo>
                  <a:lnTo>
                    <a:pt x="1603" y="1600"/>
                  </a:lnTo>
                  <a:lnTo>
                    <a:pt x="1603" y="1720"/>
                  </a:lnTo>
                  <a:lnTo>
                    <a:pt x="1660" y="1720"/>
                  </a:lnTo>
                  <a:lnTo>
                    <a:pt x="1660" y="1660"/>
                  </a:lnTo>
                  <a:lnTo>
                    <a:pt x="1630" y="1660"/>
                  </a:lnTo>
                  <a:lnTo>
                    <a:pt x="1630" y="1603"/>
                  </a:lnTo>
                  <a:lnTo>
                    <a:pt x="1660" y="1603"/>
                  </a:lnTo>
                  <a:lnTo>
                    <a:pt x="1660" y="1600"/>
                  </a:lnTo>
                  <a:close/>
                  <a:moveTo>
                    <a:pt x="1720" y="1603"/>
                  </a:moveTo>
                  <a:lnTo>
                    <a:pt x="1690" y="1603"/>
                  </a:lnTo>
                  <a:lnTo>
                    <a:pt x="1690" y="1660"/>
                  </a:lnTo>
                  <a:lnTo>
                    <a:pt x="1660" y="1690"/>
                  </a:lnTo>
                  <a:lnTo>
                    <a:pt x="1660" y="1720"/>
                  </a:lnTo>
                  <a:lnTo>
                    <a:pt x="1720" y="1660"/>
                  </a:lnTo>
                  <a:lnTo>
                    <a:pt x="1720" y="1603"/>
                  </a:lnTo>
                  <a:close/>
                  <a:moveTo>
                    <a:pt x="1690" y="1603"/>
                  </a:moveTo>
                  <a:lnTo>
                    <a:pt x="1660" y="1603"/>
                  </a:lnTo>
                  <a:lnTo>
                    <a:pt x="1660" y="1690"/>
                  </a:lnTo>
                  <a:lnTo>
                    <a:pt x="1690" y="1660"/>
                  </a:lnTo>
                  <a:lnTo>
                    <a:pt x="1690" y="1603"/>
                  </a:lnTo>
                  <a:close/>
                  <a:moveTo>
                    <a:pt x="1603" y="1603"/>
                  </a:moveTo>
                  <a:lnTo>
                    <a:pt x="1600" y="1603"/>
                  </a:lnTo>
                  <a:lnTo>
                    <a:pt x="1600" y="1660"/>
                  </a:lnTo>
                  <a:lnTo>
                    <a:pt x="1603" y="1660"/>
                  </a:lnTo>
                  <a:lnTo>
                    <a:pt x="1603" y="1603"/>
                  </a:lnTo>
                  <a:close/>
                  <a:moveTo>
                    <a:pt x="1660" y="1603"/>
                  </a:moveTo>
                  <a:lnTo>
                    <a:pt x="1630" y="1603"/>
                  </a:lnTo>
                  <a:lnTo>
                    <a:pt x="1630" y="1660"/>
                  </a:lnTo>
                  <a:lnTo>
                    <a:pt x="1660" y="1660"/>
                  </a:lnTo>
                  <a:lnTo>
                    <a:pt x="1660" y="1603"/>
                  </a:lnTo>
                  <a:close/>
                  <a:moveTo>
                    <a:pt x="30" y="1603"/>
                  </a:moveTo>
                  <a:lnTo>
                    <a:pt x="0" y="1603"/>
                  </a:lnTo>
                  <a:lnTo>
                    <a:pt x="0" y="1660"/>
                  </a:lnTo>
                  <a:lnTo>
                    <a:pt x="60" y="1720"/>
                  </a:lnTo>
                  <a:lnTo>
                    <a:pt x="60" y="1690"/>
                  </a:lnTo>
                  <a:lnTo>
                    <a:pt x="30" y="1660"/>
                  </a:lnTo>
                  <a:lnTo>
                    <a:pt x="30" y="1603"/>
                  </a:lnTo>
                  <a:close/>
                  <a:moveTo>
                    <a:pt x="117" y="1600"/>
                  </a:moveTo>
                  <a:lnTo>
                    <a:pt x="60" y="1600"/>
                  </a:lnTo>
                  <a:lnTo>
                    <a:pt x="60" y="1720"/>
                  </a:lnTo>
                  <a:lnTo>
                    <a:pt x="117" y="1720"/>
                  </a:lnTo>
                  <a:lnTo>
                    <a:pt x="117" y="1660"/>
                  </a:lnTo>
                  <a:lnTo>
                    <a:pt x="90" y="1660"/>
                  </a:lnTo>
                  <a:lnTo>
                    <a:pt x="90" y="1603"/>
                  </a:lnTo>
                  <a:lnTo>
                    <a:pt x="117" y="1603"/>
                  </a:lnTo>
                  <a:lnTo>
                    <a:pt x="117" y="1600"/>
                  </a:lnTo>
                  <a:close/>
                  <a:moveTo>
                    <a:pt x="60" y="1603"/>
                  </a:moveTo>
                  <a:lnTo>
                    <a:pt x="30" y="1603"/>
                  </a:lnTo>
                  <a:lnTo>
                    <a:pt x="30" y="1660"/>
                  </a:lnTo>
                  <a:lnTo>
                    <a:pt x="60" y="1690"/>
                  </a:lnTo>
                  <a:lnTo>
                    <a:pt x="60" y="1603"/>
                  </a:lnTo>
                  <a:close/>
                  <a:moveTo>
                    <a:pt x="117" y="1603"/>
                  </a:moveTo>
                  <a:lnTo>
                    <a:pt x="90" y="1603"/>
                  </a:lnTo>
                  <a:lnTo>
                    <a:pt x="90" y="1660"/>
                  </a:lnTo>
                  <a:lnTo>
                    <a:pt x="117" y="1660"/>
                  </a:lnTo>
                  <a:lnTo>
                    <a:pt x="117" y="1603"/>
                  </a:lnTo>
                  <a:close/>
                  <a:moveTo>
                    <a:pt x="120" y="1603"/>
                  </a:moveTo>
                  <a:lnTo>
                    <a:pt x="117" y="1603"/>
                  </a:lnTo>
                  <a:lnTo>
                    <a:pt x="117" y="1660"/>
                  </a:lnTo>
                  <a:lnTo>
                    <a:pt x="120" y="1660"/>
                  </a:lnTo>
                  <a:lnTo>
                    <a:pt x="120" y="1603"/>
                  </a:lnTo>
                  <a:close/>
                  <a:moveTo>
                    <a:pt x="30" y="231"/>
                  </a:moveTo>
                  <a:lnTo>
                    <a:pt x="0" y="231"/>
                  </a:lnTo>
                  <a:lnTo>
                    <a:pt x="0" y="346"/>
                  </a:lnTo>
                  <a:lnTo>
                    <a:pt x="30" y="346"/>
                  </a:lnTo>
                  <a:lnTo>
                    <a:pt x="30" y="231"/>
                  </a:lnTo>
                  <a:close/>
                  <a:moveTo>
                    <a:pt x="90" y="231"/>
                  </a:moveTo>
                  <a:lnTo>
                    <a:pt x="30" y="231"/>
                  </a:lnTo>
                  <a:lnTo>
                    <a:pt x="30" y="346"/>
                  </a:lnTo>
                  <a:lnTo>
                    <a:pt x="90" y="346"/>
                  </a:lnTo>
                  <a:lnTo>
                    <a:pt x="90" y="231"/>
                  </a:lnTo>
                  <a:close/>
                  <a:moveTo>
                    <a:pt x="120" y="231"/>
                  </a:moveTo>
                  <a:lnTo>
                    <a:pt x="90" y="231"/>
                  </a:lnTo>
                  <a:lnTo>
                    <a:pt x="90" y="346"/>
                  </a:lnTo>
                  <a:lnTo>
                    <a:pt x="120" y="346"/>
                  </a:lnTo>
                  <a:lnTo>
                    <a:pt x="120" y="231"/>
                  </a:lnTo>
                  <a:close/>
                  <a:moveTo>
                    <a:pt x="30" y="460"/>
                  </a:moveTo>
                  <a:lnTo>
                    <a:pt x="0" y="460"/>
                  </a:lnTo>
                  <a:lnTo>
                    <a:pt x="0" y="574"/>
                  </a:lnTo>
                  <a:lnTo>
                    <a:pt x="30" y="574"/>
                  </a:lnTo>
                  <a:lnTo>
                    <a:pt x="30" y="460"/>
                  </a:lnTo>
                  <a:close/>
                  <a:moveTo>
                    <a:pt x="90" y="460"/>
                  </a:moveTo>
                  <a:lnTo>
                    <a:pt x="30" y="460"/>
                  </a:lnTo>
                  <a:lnTo>
                    <a:pt x="30" y="574"/>
                  </a:lnTo>
                  <a:lnTo>
                    <a:pt x="90" y="574"/>
                  </a:lnTo>
                  <a:lnTo>
                    <a:pt x="90" y="460"/>
                  </a:lnTo>
                  <a:close/>
                  <a:moveTo>
                    <a:pt x="120" y="460"/>
                  </a:moveTo>
                  <a:lnTo>
                    <a:pt x="90" y="460"/>
                  </a:lnTo>
                  <a:lnTo>
                    <a:pt x="90" y="574"/>
                  </a:lnTo>
                  <a:lnTo>
                    <a:pt x="120" y="574"/>
                  </a:lnTo>
                  <a:lnTo>
                    <a:pt x="120" y="460"/>
                  </a:lnTo>
                  <a:close/>
                  <a:moveTo>
                    <a:pt x="30" y="689"/>
                  </a:moveTo>
                  <a:lnTo>
                    <a:pt x="0" y="689"/>
                  </a:lnTo>
                  <a:lnTo>
                    <a:pt x="0" y="803"/>
                  </a:lnTo>
                  <a:lnTo>
                    <a:pt x="30" y="803"/>
                  </a:lnTo>
                  <a:lnTo>
                    <a:pt x="30" y="689"/>
                  </a:lnTo>
                  <a:close/>
                  <a:moveTo>
                    <a:pt x="90" y="689"/>
                  </a:moveTo>
                  <a:lnTo>
                    <a:pt x="30" y="689"/>
                  </a:lnTo>
                  <a:lnTo>
                    <a:pt x="30" y="803"/>
                  </a:lnTo>
                  <a:lnTo>
                    <a:pt x="90" y="803"/>
                  </a:lnTo>
                  <a:lnTo>
                    <a:pt x="90" y="689"/>
                  </a:lnTo>
                  <a:close/>
                  <a:moveTo>
                    <a:pt x="120" y="689"/>
                  </a:moveTo>
                  <a:lnTo>
                    <a:pt x="90" y="689"/>
                  </a:lnTo>
                  <a:lnTo>
                    <a:pt x="90" y="803"/>
                  </a:lnTo>
                  <a:lnTo>
                    <a:pt x="120" y="803"/>
                  </a:lnTo>
                  <a:lnTo>
                    <a:pt x="120" y="689"/>
                  </a:lnTo>
                  <a:close/>
                  <a:moveTo>
                    <a:pt x="30" y="917"/>
                  </a:moveTo>
                  <a:lnTo>
                    <a:pt x="0" y="917"/>
                  </a:lnTo>
                  <a:lnTo>
                    <a:pt x="0" y="1031"/>
                  </a:lnTo>
                  <a:lnTo>
                    <a:pt x="30" y="1031"/>
                  </a:lnTo>
                  <a:lnTo>
                    <a:pt x="30" y="917"/>
                  </a:lnTo>
                  <a:close/>
                  <a:moveTo>
                    <a:pt x="90" y="917"/>
                  </a:moveTo>
                  <a:lnTo>
                    <a:pt x="30" y="917"/>
                  </a:lnTo>
                  <a:lnTo>
                    <a:pt x="30" y="1031"/>
                  </a:lnTo>
                  <a:lnTo>
                    <a:pt x="90" y="1031"/>
                  </a:lnTo>
                  <a:lnTo>
                    <a:pt x="90" y="917"/>
                  </a:lnTo>
                  <a:close/>
                  <a:moveTo>
                    <a:pt x="120" y="917"/>
                  </a:moveTo>
                  <a:lnTo>
                    <a:pt x="90" y="917"/>
                  </a:lnTo>
                  <a:lnTo>
                    <a:pt x="90" y="1031"/>
                  </a:lnTo>
                  <a:lnTo>
                    <a:pt x="120" y="1031"/>
                  </a:lnTo>
                  <a:lnTo>
                    <a:pt x="120" y="917"/>
                  </a:lnTo>
                  <a:close/>
                  <a:moveTo>
                    <a:pt x="30" y="1146"/>
                  </a:moveTo>
                  <a:lnTo>
                    <a:pt x="0" y="1146"/>
                  </a:lnTo>
                  <a:lnTo>
                    <a:pt x="0" y="1260"/>
                  </a:lnTo>
                  <a:lnTo>
                    <a:pt x="30" y="1260"/>
                  </a:lnTo>
                  <a:lnTo>
                    <a:pt x="30" y="1146"/>
                  </a:lnTo>
                  <a:close/>
                  <a:moveTo>
                    <a:pt x="90" y="1146"/>
                  </a:moveTo>
                  <a:lnTo>
                    <a:pt x="30" y="1146"/>
                  </a:lnTo>
                  <a:lnTo>
                    <a:pt x="30" y="1260"/>
                  </a:lnTo>
                  <a:lnTo>
                    <a:pt x="90" y="1260"/>
                  </a:lnTo>
                  <a:lnTo>
                    <a:pt x="90" y="1146"/>
                  </a:lnTo>
                  <a:close/>
                  <a:moveTo>
                    <a:pt x="120" y="1146"/>
                  </a:moveTo>
                  <a:lnTo>
                    <a:pt x="90" y="1146"/>
                  </a:lnTo>
                  <a:lnTo>
                    <a:pt x="90" y="1260"/>
                  </a:lnTo>
                  <a:lnTo>
                    <a:pt x="120" y="1260"/>
                  </a:lnTo>
                  <a:lnTo>
                    <a:pt x="120" y="1146"/>
                  </a:lnTo>
                  <a:close/>
                  <a:moveTo>
                    <a:pt x="30" y="1374"/>
                  </a:moveTo>
                  <a:lnTo>
                    <a:pt x="0" y="1374"/>
                  </a:lnTo>
                  <a:lnTo>
                    <a:pt x="0" y="1489"/>
                  </a:lnTo>
                  <a:lnTo>
                    <a:pt x="30" y="1489"/>
                  </a:lnTo>
                  <a:lnTo>
                    <a:pt x="30" y="1374"/>
                  </a:lnTo>
                  <a:close/>
                  <a:moveTo>
                    <a:pt x="90" y="1374"/>
                  </a:moveTo>
                  <a:lnTo>
                    <a:pt x="30" y="1374"/>
                  </a:lnTo>
                  <a:lnTo>
                    <a:pt x="30" y="1489"/>
                  </a:lnTo>
                  <a:lnTo>
                    <a:pt x="90" y="1489"/>
                  </a:lnTo>
                  <a:lnTo>
                    <a:pt x="90" y="1374"/>
                  </a:lnTo>
                  <a:close/>
                  <a:moveTo>
                    <a:pt x="120" y="1374"/>
                  </a:moveTo>
                  <a:lnTo>
                    <a:pt x="90" y="1374"/>
                  </a:lnTo>
                  <a:lnTo>
                    <a:pt x="90" y="1489"/>
                  </a:lnTo>
                  <a:lnTo>
                    <a:pt x="120" y="1489"/>
                  </a:lnTo>
                  <a:lnTo>
                    <a:pt x="120" y="1374"/>
                  </a:lnTo>
                  <a:close/>
                  <a:moveTo>
                    <a:pt x="346" y="1600"/>
                  </a:moveTo>
                  <a:lnTo>
                    <a:pt x="231" y="1600"/>
                  </a:lnTo>
                  <a:lnTo>
                    <a:pt x="231" y="1720"/>
                  </a:lnTo>
                  <a:lnTo>
                    <a:pt x="346" y="1720"/>
                  </a:lnTo>
                  <a:lnTo>
                    <a:pt x="346" y="1600"/>
                  </a:lnTo>
                  <a:close/>
                  <a:moveTo>
                    <a:pt x="574" y="1600"/>
                  </a:moveTo>
                  <a:lnTo>
                    <a:pt x="460" y="1600"/>
                  </a:lnTo>
                  <a:lnTo>
                    <a:pt x="460" y="1720"/>
                  </a:lnTo>
                  <a:lnTo>
                    <a:pt x="574" y="1720"/>
                  </a:lnTo>
                  <a:lnTo>
                    <a:pt x="574" y="1600"/>
                  </a:lnTo>
                  <a:close/>
                  <a:moveTo>
                    <a:pt x="803" y="1600"/>
                  </a:moveTo>
                  <a:lnTo>
                    <a:pt x="689" y="1600"/>
                  </a:lnTo>
                  <a:lnTo>
                    <a:pt x="689" y="1720"/>
                  </a:lnTo>
                  <a:lnTo>
                    <a:pt x="803" y="1720"/>
                  </a:lnTo>
                  <a:lnTo>
                    <a:pt x="803" y="1600"/>
                  </a:lnTo>
                  <a:close/>
                  <a:moveTo>
                    <a:pt x="1031" y="1600"/>
                  </a:moveTo>
                  <a:lnTo>
                    <a:pt x="917" y="1600"/>
                  </a:lnTo>
                  <a:lnTo>
                    <a:pt x="917" y="1720"/>
                  </a:lnTo>
                  <a:lnTo>
                    <a:pt x="1031" y="1720"/>
                  </a:lnTo>
                  <a:lnTo>
                    <a:pt x="1031" y="1600"/>
                  </a:lnTo>
                  <a:close/>
                  <a:moveTo>
                    <a:pt x="1260" y="1600"/>
                  </a:moveTo>
                  <a:lnTo>
                    <a:pt x="1146" y="1600"/>
                  </a:lnTo>
                  <a:lnTo>
                    <a:pt x="1146" y="1720"/>
                  </a:lnTo>
                  <a:lnTo>
                    <a:pt x="1260" y="1720"/>
                  </a:lnTo>
                  <a:lnTo>
                    <a:pt x="1260" y="1600"/>
                  </a:lnTo>
                  <a:close/>
                  <a:moveTo>
                    <a:pt x="1489" y="1600"/>
                  </a:moveTo>
                  <a:lnTo>
                    <a:pt x="1374" y="1600"/>
                  </a:lnTo>
                  <a:lnTo>
                    <a:pt x="1374" y="1720"/>
                  </a:lnTo>
                  <a:lnTo>
                    <a:pt x="1489" y="1720"/>
                  </a:lnTo>
                  <a:lnTo>
                    <a:pt x="1489" y="1600"/>
                  </a:lnTo>
                  <a:close/>
                  <a:moveTo>
                    <a:pt x="1630" y="1374"/>
                  </a:moveTo>
                  <a:lnTo>
                    <a:pt x="1600" y="1374"/>
                  </a:lnTo>
                  <a:lnTo>
                    <a:pt x="1600" y="1489"/>
                  </a:lnTo>
                  <a:lnTo>
                    <a:pt x="1630" y="1489"/>
                  </a:lnTo>
                  <a:lnTo>
                    <a:pt x="1630" y="1374"/>
                  </a:lnTo>
                  <a:close/>
                  <a:moveTo>
                    <a:pt x="1690" y="1374"/>
                  </a:moveTo>
                  <a:lnTo>
                    <a:pt x="1630" y="1374"/>
                  </a:lnTo>
                  <a:lnTo>
                    <a:pt x="1630" y="1489"/>
                  </a:lnTo>
                  <a:lnTo>
                    <a:pt x="1690" y="1489"/>
                  </a:lnTo>
                  <a:lnTo>
                    <a:pt x="1690" y="1374"/>
                  </a:lnTo>
                  <a:close/>
                  <a:moveTo>
                    <a:pt x="1720" y="1374"/>
                  </a:moveTo>
                  <a:lnTo>
                    <a:pt x="1690" y="1374"/>
                  </a:lnTo>
                  <a:lnTo>
                    <a:pt x="1690" y="1489"/>
                  </a:lnTo>
                  <a:lnTo>
                    <a:pt x="1720" y="1489"/>
                  </a:lnTo>
                  <a:lnTo>
                    <a:pt x="1720" y="1374"/>
                  </a:lnTo>
                  <a:close/>
                  <a:moveTo>
                    <a:pt x="1630" y="1146"/>
                  </a:moveTo>
                  <a:lnTo>
                    <a:pt x="1600" y="1146"/>
                  </a:lnTo>
                  <a:lnTo>
                    <a:pt x="1600" y="1260"/>
                  </a:lnTo>
                  <a:lnTo>
                    <a:pt x="1630" y="1260"/>
                  </a:lnTo>
                  <a:lnTo>
                    <a:pt x="1630" y="1146"/>
                  </a:lnTo>
                  <a:close/>
                  <a:moveTo>
                    <a:pt x="1690" y="1146"/>
                  </a:moveTo>
                  <a:lnTo>
                    <a:pt x="1630" y="1146"/>
                  </a:lnTo>
                  <a:lnTo>
                    <a:pt x="1630" y="1260"/>
                  </a:lnTo>
                  <a:lnTo>
                    <a:pt x="1690" y="1260"/>
                  </a:lnTo>
                  <a:lnTo>
                    <a:pt x="1690" y="1146"/>
                  </a:lnTo>
                  <a:close/>
                  <a:moveTo>
                    <a:pt x="1720" y="1146"/>
                  </a:moveTo>
                  <a:lnTo>
                    <a:pt x="1690" y="1146"/>
                  </a:lnTo>
                  <a:lnTo>
                    <a:pt x="1690" y="1260"/>
                  </a:lnTo>
                  <a:lnTo>
                    <a:pt x="1720" y="1260"/>
                  </a:lnTo>
                  <a:lnTo>
                    <a:pt x="1720" y="1146"/>
                  </a:lnTo>
                  <a:close/>
                  <a:moveTo>
                    <a:pt x="1630" y="917"/>
                  </a:moveTo>
                  <a:lnTo>
                    <a:pt x="1600" y="917"/>
                  </a:lnTo>
                  <a:lnTo>
                    <a:pt x="1600" y="1031"/>
                  </a:lnTo>
                  <a:lnTo>
                    <a:pt x="1630" y="1031"/>
                  </a:lnTo>
                  <a:lnTo>
                    <a:pt x="1630" y="917"/>
                  </a:lnTo>
                  <a:close/>
                  <a:moveTo>
                    <a:pt x="1690" y="917"/>
                  </a:moveTo>
                  <a:lnTo>
                    <a:pt x="1630" y="917"/>
                  </a:lnTo>
                  <a:lnTo>
                    <a:pt x="1630" y="1031"/>
                  </a:lnTo>
                  <a:lnTo>
                    <a:pt x="1690" y="1031"/>
                  </a:lnTo>
                  <a:lnTo>
                    <a:pt x="1690" y="917"/>
                  </a:lnTo>
                  <a:close/>
                  <a:moveTo>
                    <a:pt x="1720" y="917"/>
                  </a:moveTo>
                  <a:lnTo>
                    <a:pt x="1690" y="917"/>
                  </a:lnTo>
                  <a:lnTo>
                    <a:pt x="1690" y="1031"/>
                  </a:lnTo>
                  <a:lnTo>
                    <a:pt x="1720" y="1031"/>
                  </a:lnTo>
                  <a:lnTo>
                    <a:pt x="1720" y="917"/>
                  </a:lnTo>
                  <a:close/>
                  <a:moveTo>
                    <a:pt x="1630" y="689"/>
                  </a:moveTo>
                  <a:lnTo>
                    <a:pt x="1600" y="689"/>
                  </a:lnTo>
                  <a:lnTo>
                    <a:pt x="1600" y="803"/>
                  </a:lnTo>
                  <a:lnTo>
                    <a:pt x="1630" y="803"/>
                  </a:lnTo>
                  <a:lnTo>
                    <a:pt x="1630" y="689"/>
                  </a:lnTo>
                  <a:close/>
                  <a:moveTo>
                    <a:pt x="1690" y="689"/>
                  </a:moveTo>
                  <a:lnTo>
                    <a:pt x="1630" y="689"/>
                  </a:lnTo>
                  <a:lnTo>
                    <a:pt x="1630" y="803"/>
                  </a:lnTo>
                  <a:lnTo>
                    <a:pt x="1690" y="803"/>
                  </a:lnTo>
                  <a:lnTo>
                    <a:pt x="1690" y="689"/>
                  </a:lnTo>
                  <a:close/>
                  <a:moveTo>
                    <a:pt x="1720" y="689"/>
                  </a:moveTo>
                  <a:lnTo>
                    <a:pt x="1690" y="689"/>
                  </a:lnTo>
                  <a:lnTo>
                    <a:pt x="1690" y="803"/>
                  </a:lnTo>
                  <a:lnTo>
                    <a:pt x="1720" y="803"/>
                  </a:lnTo>
                  <a:lnTo>
                    <a:pt x="1720" y="689"/>
                  </a:lnTo>
                  <a:close/>
                  <a:moveTo>
                    <a:pt x="1630" y="460"/>
                  </a:moveTo>
                  <a:lnTo>
                    <a:pt x="1600" y="460"/>
                  </a:lnTo>
                  <a:lnTo>
                    <a:pt x="1600" y="574"/>
                  </a:lnTo>
                  <a:lnTo>
                    <a:pt x="1630" y="574"/>
                  </a:lnTo>
                  <a:lnTo>
                    <a:pt x="1630" y="460"/>
                  </a:lnTo>
                  <a:close/>
                  <a:moveTo>
                    <a:pt x="1690" y="460"/>
                  </a:moveTo>
                  <a:lnTo>
                    <a:pt x="1630" y="460"/>
                  </a:lnTo>
                  <a:lnTo>
                    <a:pt x="1630" y="574"/>
                  </a:lnTo>
                  <a:lnTo>
                    <a:pt x="1690" y="574"/>
                  </a:lnTo>
                  <a:lnTo>
                    <a:pt x="1690" y="460"/>
                  </a:lnTo>
                  <a:close/>
                  <a:moveTo>
                    <a:pt x="1720" y="460"/>
                  </a:moveTo>
                  <a:lnTo>
                    <a:pt x="1690" y="460"/>
                  </a:lnTo>
                  <a:lnTo>
                    <a:pt x="1690" y="574"/>
                  </a:lnTo>
                  <a:lnTo>
                    <a:pt x="1720" y="574"/>
                  </a:lnTo>
                  <a:lnTo>
                    <a:pt x="1720" y="460"/>
                  </a:lnTo>
                  <a:close/>
                  <a:moveTo>
                    <a:pt x="1630" y="231"/>
                  </a:moveTo>
                  <a:lnTo>
                    <a:pt x="1600" y="231"/>
                  </a:lnTo>
                  <a:lnTo>
                    <a:pt x="1600" y="346"/>
                  </a:lnTo>
                  <a:lnTo>
                    <a:pt x="1630" y="346"/>
                  </a:lnTo>
                  <a:lnTo>
                    <a:pt x="1630" y="231"/>
                  </a:lnTo>
                  <a:close/>
                  <a:moveTo>
                    <a:pt x="1690" y="231"/>
                  </a:moveTo>
                  <a:lnTo>
                    <a:pt x="1630" y="231"/>
                  </a:lnTo>
                  <a:lnTo>
                    <a:pt x="1630" y="346"/>
                  </a:lnTo>
                  <a:lnTo>
                    <a:pt x="1690" y="346"/>
                  </a:lnTo>
                  <a:lnTo>
                    <a:pt x="1690" y="231"/>
                  </a:lnTo>
                  <a:close/>
                  <a:moveTo>
                    <a:pt x="1720" y="231"/>
                  </a:moveTo>
                  <a:lnTo>
                    <a:pt x="1690" y="231"/>
                  </a:lnTo>
                  <a:lnTo>
                    <a:pt x="1690" y="346"/>
                  </a:lnTo>
                  <a:lnTo>
                    <a:pt x="1720" y="346"/>
                  </a:lnTo>
                  <a:lnTo>
                    <a:pt x="1720" y="231"/>
                  </a:lnTo>
                  <a:close/>
                  <a:moveTo>
                    <a:pt x="1489" y="0"/>
                  </a:moveTo>
                  <a:lnTo>
                    <a:pt x="1374" y="0"/>
                  </a:lnTo>
                  <a:lnTo>
                    <a:pt x="1374" y="120"/>
                  </a:lnTo>
                  <a:lnTo>
                    <a:pt x="1489" y="120"/>
                  </a:lnTo>
                  <a:lnTo>
                    <a:pt x="1489" y="0"/>
                  </a:lnTo>
                  <a:close/>
                  <a:moveTo>
                    <a:pt x="1260" y="0"/>
                  </a:moveTo>
                  <a:lnTo>
                    <a:pt x="1146" y="0"/>
                  </a:lnTo>
                  <a:lnTo>
                    <a:pt x="1146" y="120"/>
                  </a:lnTo>
                  <a:lnTo>
                    <a:pt x="1260" y="120"/>
                  </a:lnTo>
                  <a:lnTo>
                    <a:pt x="1260" y="0"/>
                  </a:lnTo>
                  <a:close/>
                  <a:moveTo>
                    <a:pt x="1031" y="0"/>
                  </a:moveTo>
                  <a:lnTo>
                    <a:pt x="917" y="0"/>
                  </a:lnTo>
                  <a:lnTo>
                    <a:pt x="917" y="120"/>
                  </a:lnTo>
                  <a:lnTo>
                    <a:pt x="1031" y="120"/>
                  </a:lnTo>
                  <a:lnTo>
                    <a:pt x="1031" y="0"/>
                  </a:lnTo>
                  <a:close/>
                  <a:moveTo>
                    <a:pt x="803" y="0"/>
                  </a:moveTo>
                  <a:lnTo>
                    <a:pt x="689" y="0"/>
                  </a:lnTo>
                  <a:lnTo>
                    <a:pt x="689" y="120"/>
                  </a:lnTo>
                  <a:lnTo>
                    <a:pt x="803" y="120"/>
                  </a:lnTo>
                  <a:lnTo>
                    <a:pt x="803" y="0"/>
                  </a:lnTo>
                  <a:close/>
                  <a:moveTo>
                    <a:pt x="574" y="0"/>
                  </a:moveTo>
                  <a:lnTo>
                    <a:pt x="460" y="0"/>
                  </a:lnTo>
                  <a:lnTo>
                    <a:pt x="460" y="120"/>
                  </a:lnTo>
                  <a:lnTo>
                    <a:pt x="574" y="120"/>
                  </a:lnTo>
                  <a:lnTo>
                    <a:pt x="574" y="0"/>
                  </a:lnTo>
                  <a:close/>
                  <a:moveTo>
                    <a:pt x="346" y="0"/>
                  </a:moveTo>
                  <a:lnTo>
                    <a:pt x="231" y="0"/>
                  </a:lnTo>
                  <a:lnTo>
                    <a:pt x="231" y="120"/>
                  </a:lnTo>
                  <a:lnTo>
                    <a:pt x="346" y="120"/>
                  </a:lnTo>
                  <a:lnTo>
                    <a:pt x="346" y="0"/>
                  </a:lnTo>
                  <a:close/>
                </a:path>
              </a:pathLst>
            </a:custGeom>
            <a:solidFill>
              <a:srgbClr val="EF6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3171" name="Picture 9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09314" y="4410660"/>
              <a:ext cx="913641" cy="694980"/>
            </a:xfrm>
            <a:prstGeom prst="rect">
              <a:avLst/>
            </a:prstGeom>
            <a:noFill/>
            <a:extLst>
              <a:ext uri="{909E8E84-426E-40DD-AFC4-6F175D3DCCD1}">
                <a14:hiddenFill xmlns:a14="http://schemas.microsoft.com/office/drawing/2010/main">
                  <a:solidFill>
                    <a:srgbClr val="FFFFFF"/>
                  </a:solidFill>
                </a14:hiddenFill>
              </a:ext>
            </a:extLst>
          </p:spPr>
        </p:pic>
        <p:sp>
          <p:nvSpPr>
            <p:cNvPr id="3151" name="AutoShape 98"/>
            <p:cNvSpPr>
              <a:spLocks/>
            </p:cNvSpPr>
            <p:nvPr/>
          </p:nvSpPr>
          <p:spPr bwMode="auto">
            <a:xfrm>
              <a:off x="3875053" y="4384598"/>
              <a:ext cx="982164" cy="747104"/>
            </a:xfrm>
            <a:custGeom>
              <a:avLst/>
              <a:gdLst>
                <a:gd name="T0" fmla="+- 0 6570 6480"/>
                <a:gd name="T1" fmla="*/ T0 w 1720"/>
                <a:gd name="T2" fmla="+- 0 9837 9720"/>
                <a:gd name="T3" fmla="*/ 9837 h 1720"/>
                <a:gd name="T4" fmla="+- 0 6480 6480"/>
                <a:gd name="T5" fmla="*/ T4 w 1720"/>
                <a:gd name="T6" fmla="+- 0 9837 9720"/>
                <a:gd name="T7" fmla="*/ 9837 h 1720"/>
                <a:gd name="T8" fmla="+- 0 6510 6480"/>
                <a:gd name="T9" fmla="*/ T8 w 1720"/>
                <a:gd name="T10" fmla="+- 0 9780 9720"/>
                <a:gd name="T11" fmla="*/ 9780 h 1720"/>
                <a:gd name="T12" fmla="+- 0 6570 6480"/>
                <a:gd name="T13" fmla="*/ T12 w 1720"/>
                <a:gd name="T14" fmla="+- 0 9837 9720"/>
                <a:gd name="T15" fmla="*/ 9837 h 1720"/>
                <a:gd name="T16" fmla="+- 0 6600 6480"/>
                <a:gd name="T17" fmla="*/ T16 w 1720"/>
                <a:gd name="T18" fmla="+- 0 9837 9720"/>
                <a:gd name="T19" fmla="*/ 9837 h 1720"/>
                <a:gd name="T20" fmla="+- 0 8140 6480"/>
                <a:gd name="T21" fmla="*/ T20 w 1720"/>
                <a:gd name="T22" fmla="+- 0 9837 9720"/>
                <a:gd name="T23" fmla="*/ 9837 h 1720"/>
                <a:gd name="T24" fmla="+- 0 8080 6480"/>
                <a:gd name="T25" fmla="*/ T24 w 1720"/>
                <a:gd name="T26" fmla="+- 0 9780 9720"/>
                <a:gd name="T27" fmla="*/ 9780 h 1720"/>
                <a:gd name="T28" fmla="+- 0 8110 6480"/>
                <a:gd name="T29" fmla="*/ T28 w 1720"/>
                <a:gd name="T30" fmla="+- 0 9837 9720"/>
                <a:gd name="T31" fmla="*/ 9837 h 1720"/>
                <a:gd name="T32" fmla="+- 0 8170 6480"/>
                <a:gd name="T33" fmla="*/ T32 w 1720"/>
                <a:gd name="T34" fmla="+- 0 9780 9720"/>
                <a:gd name="T35" fmla="*/ 9780 h 1720"/>
                <a:gd name="T36" fmla="+- 0 8200 6480"/>
                <a:gd name="T37" fmla="*/ T36 w 1720"/>
                <a:gd name="T38" fmla="+- 0 9837 9720"/>
                <a:gd name="T39" fmla="*/ 9837 h 1720"/>
                <a:gd name="T40" fmla="+- 0 8140 6480"/>
                <a:gd name="T41" fmla="*/ T40 w 1720"/>
                <a:gd name="T42" fmla="+- 0 11440 9720"/>
                <a:gd name="T43" fmla="*/ 11440 h 1720"/>
                <a:gd name="T44" fmla="+- 0 8200 6480"/>
                <a:gd name="T45" fmla="*/ T44 w 1720"/>
                <a:gd name="T46" fmla="+- 0 11323 9720"/>
                <a:gd name="T47" fmla="*/ 11323 h 1720"/>
                <a:gd name="T48" fmla="+- 0 8200 6480"/>
                <a:gd name="T49" fmla="*/ T48 w 1720"/>
                <a:gd name="T50" fmla="+- 0 11323 9720"/>
                <a:gd name="T51" fmla="*/ 11323 h 1720"/>
                <a:gd name="T52" fmla="+- 0 8083 6480"/>
                <a:gd name="T53" fmla="*/ T52 w 1720"/>
                <a:gd name="T54" fmla="+- 0 11323 9720"/>
                <a:gd name="T55" fmla="*/ 11323 h 1720"/>
                <a:gd name="T56" fmla="+- 0 8110 6480"/>
                <a:gd name="T57" fmla="*/ T56 w 1720"/>
                <a:gd name="T58" fmla="+- 0 11323 9720"/>
                <a:gd name="T59" fmla="*/ 11323 h 1720"/>
                <a:gd name="T60" fmla="+- 0 6480 6480"/>
                <a:gd name="T61" fmla="*/ T60 w 1720"/>
                <a:gd name="T62" fmla="+- 0 11380 9720"/>
                <a:gd name="T63" fmla="*/ 11380 h 1720"/>
                <a:gd name="T64" fmla="+- 0 6540 6480"/>
                <a:gd name="T65" fmla="*/ T64 w 1720"/>
                <a:gd name="T66" fmla="+- 0 11320 9720"/>
                <a:gd name="T67" fmla="*/ 11320 h 1720"/>
                <a:gd name="T68" fmla="+- 0 6597 6480"/>
                <a:gd name="T69" fmla="*/ T68 w 1720"/>
                <a:gd name="T70" fmla="+- 0 11323 9720"/>
                <a:gd name="T71" fmla="*/ 11323 h 1720"/>
                <a:gd name="T72" fmla="+- 0 6540 6480"/>
                <a:gd name="T73" fmla="*/ T72 w 1720"/>
                <a:gd name="T74" fmla="+- 0 11323 9720"/>
                <a:gd name="T75" fmla="*/ 11323 h 1720"/>
                <a:gd name="T76" fmla="+- 0 6600 6480"/>
                <a:gd name="T77" fmla="*/ T76 w 1720"/>
                <a:gd name="T78" fmla="+- 0 11323 9720"/>
                <a:gd name="T79" fmla="*/ 11323 h 1720"/>
                <a:gd name="T80" fmla="+- 0 6480 6480"/>
                <a:gd name="T81" fmla="*/ T80 w 1720"/>
                <a:gd name="T82" fmla="+- 0 9951 9720"/>
                <a:gd name="T83" fmla="*/ 9951 h 1720"/>
                <a:gd name="T84" fmla="+- 0 6510 6480"/>
                <a:gd name="T85" fmla="*/ T84 w 1720"/>
                <a:gd name="T86" fmla="+- 0 10066 9720"/>
                <a:gd name="T87" fmla="*/ 10066 h 1720"/>
                <a:gd name="T88" fmla="+- 0 6600 6480"/>
                <a:gd name="T89" fmla="*/ T88 w 1720"/>
                <a:gd name="T90" fmla="+- 0 10066 9720"/>
                <a:gd name="T91" fmla="*/ 10066 h 1720"/>
                <a:gd name="T92" fmla="+- 0 6510 6480"/>
                <a:gd name="T93" fmla="*/ T92 w 1720"/>
                <a:gd name="T94" fmla="+- 0 10180 9720"/>
                <a:gd name="T95" fmla="*/ 10180 h 1720"/>
                <a:gd name="T96" fmla="+- 0 6600 6480"/>
                <a:gd name="T97" fmla="*/ T96 w 1720"/>
                <a:gd name="T98" fmla="+- 0 10180 9720"/>
                <a:gd name="T99" fmla="*/ 10180 h 1720"/>
                <a:gd name="T100" fmla="+- 0 6480 6480"/>
                <a:gd name="T101" fmla="*/ T100 w 1720"/>
                <a:gd name="T102" fmla="+- 0 10409 9720"/>
                <a:gd name="T103" fmla="*/ 10409 h 1720"/>
                <a:gd name="T104" fmla="+- 0 6510 6480"/>
                <a:gd name="T105" fmla="*/ T104 w 1720"/>
                <a:gd name="T106" fmla="+- 0 10523 9720"/>
                <a:gd name="T107" fmla="*/ 10523 h 1720"/>
                <a:gd name="T108" fmla="+- 0 6600 6480"/>
                <a:gd name="T109" fmla="*/ T108 w 1720"/>
                <a:gd name="T110" fmla="+- 0 10523 9720"/>
                <a:gd name="T111" fmla="*/ 10523 h 1720"/>
                <a:gd name="T112" fmla="+- 0 6510 6480"/>
                <a:gd name="T113" fmla="*/ T112 w 1720"/>
                <a:gd name="T114" fmla="+- 0 10637 9720"/>
                <a:gd name="T115" fmla="*/ 10637 h 1720"/>
                <a:gd name="T116" fmla="+- 0 6600 6480"/>
                <a:gd name="T117" fmla="*/ T116 w 1720"/>
                <a:gd name="T118" fmla="+- 0 10637 9720"/>
                <a:gd name="T119" fmla="*/ 10637 h 1720"/>
                <a:gd name="T120" fmla="+- 0 6480 6480"/>
                <a:gd name="T121" fmla="*/ T120 w 1720"/>
                <a:gd name="T122" fmla="+- 0 10866 9720"/>
                <a:gd name="T123" fmla="*/ 10866 h 1720"/>
                <a:gd name="T124" fmla="+- 0 6510 6480"/>
                <a:gd name="T125" fmla="*/ T124 w 1720"/>
                <a:gd name="T126" fmla="+- 0 10980 9720"/>
                <a:gd name="T127" fmla="*/ 10980 h 1720"/>
                <a:gd name="T128" fmla="+- 0 6600 6480"/>
                <a:gd name="T129" fmla="*/ T128 w 1720"/>
                <a:gd name="T130" fmla="+- 0 10980 9720"/>
                <a:gd name="T131" fmla="*/ 10980 h 1720"/>
                <a:gd name="T132" fmla="+- 0 6510 6480"/>
                <a:gd name="T133" fmla="*/ T132 w 1720"/>
                <a:gd name="T134" fmla="+- 0 11094 9720"/>
                <a:gd name="T135" fmla="*/ 11094 h 1720"/>
                <a:gd name="T136" fmla="+- 0 6600 6480"/>
                <a:gd name="T137" fmla="*/ T136 w 1720"/>
                <a:gd name="T138" fmla="+- 0 11094 9720"/>
                <a:gd name="T139" fmla="*/ 11094 h 1720"/>
                <a:gd name="T140" fmla="+- 0 6711 6480"/>
                <a:gd name="T141" fmla="*/ T140 w 1720"/>
                <a:gd name="T142" fmla="+- 0 11320 9720"/>
                <a:gd name="T143" fmla="*/ 11320 h 1720"/>
                <a:gd name="T144" fmla="+- 0 6940 6480"/>
                <a:gd name="T145" fmla="*/ T144 w 1720"/>
                <a:gd name="T146" fmla="+- 0 11440 9720"/>
                <a:gd name="T147" fmla="*/ 11440 h 1720"/>
                <a:gd name="T148" fmla="+- 0 7283 6480"/>
                <a:gd name="T149" fmla="*/ T148 w 1720"/>
                <a:gd name="T150" fmla="+- 0 11440 9720"/>
                <a:gd name="T151" fmla="*/ 11440 h 1720"/>
                <a:gd name="T152" fmla="+- 0 7511 6480"/>
                <a:gd name="T153" fmla="*/ T152 w 1720"/>
                <a:gd name="T154" fmla="+- 0 11320 9720"/>
                <a:gd name="T155" fmla="*/ 11320 h 1720"/>
                <a:gd name="T156" fmla="+- 0 7969 6480"/>
                <a:gd name="T157" fmla="*/ T156 w 1720"/>
                <a:gd name="T158" fmla="+- 0 11320 9720"/>
                <a:gd name="T159" fmla="*/ 11320 h 1720"/>
                <a:gd name="T160" fmla="+- 0 8080 6480"/>
                <a:gd name="T161" fmla="*/ T160 w 1720"/>
                <a:gd name="T162" fmla="+- 0 11094 9720"/>
                <a:gd name="T163" fmla="*/ 11094 h 1720"/>
                <a:gd name="T164" fmla="+- 0 8110 6480"/>
                <a:gd name="T165" fmla="*/ T164 w 1720"/>
                <a:gd name="T166" fmla="+- 0 11209 9720"/>
                <a:gd name="T167" fmla="*/ 11209 h 1720"/>
                <a:gd name="T168" fmla="+- 0 8200 6480"/>
                <a:gd name="T169" fmla="*/ T168 w 1720"/>
                <a:gd name="T170" fmla="+- 0 11209 9720"/>
                <a:gd name="T171" fmla="*/ 11209 h 1720"/>
                <a:gd name="T172" fmla="+- 0 8110 6480"/>
                <a:gd name="T173" fmla="*/ T172 w 1720"/>
                <a:gd name="T174" fmla="+- 0 10866 9720"/>
                <a:gd name="T175" fmla="*/ 10866 h 1720"/>
                <a:gd name="T176" fmla="+- 0 8200 6480"/>
                <a:gd name="T177" fmla="*/ T176 w 1720"/>
                <a:gd name="T178" fmla="+- 0 10866 9720"/>
                <a:gd name="T179" fmla="*/ 10866 h 1720"/>
                <a:gd name="T180" fmla="+- 0 8080 6480"/>
                <a:gd name="T181" fmla="*/ T180 w 1720"/>
                <a:gd name="T182" fmla="+- 0 10637 9720"/>
                <a:gd name="T183" fmla="*/ 10637 h 1720"/>
                <a:gd name="T184" fmla="+- 0 8110 6480"/>
                <a:gd name="T185" fmla="*/ T184 w 1720"/>
                <a:gd name="T186" fmla="+- 0 10751 9720"/>
                <a:gd name="T187" fmla="*/ 10751 h 1720"/>
                <a:gd name="T188" fmla="+- 0 8200 6480"/>
                <a:gd name="T189" fmla="*/ T188 w 1720"/>
                <a:gd name="T190" fmla="+- 0 10751 9720"/>
                <a:gd name="T191" fmla="*/ 10751 h 1720"/>
                <a:gd name="T192" fmla="+- 0 8110 6480"/>
                <a:gd name="T193" fmla="*/ T192 w 1720"/>
                <a:gd name="T194" fmla="+- 0 10409 9720"/>
                <a:gd name="T195" fmla="*/ 10409 h 1720"/>
                <a:gd name="T196" fmla="+- 0 8200 6480"/>
                <a:gd name="T197" fmla="*/ T196 w 1720"/>
                <a:gd name="T198" fmla="+- 0 10409 9720"/>
                <a:gd name="T199" fmla="*/ 10409 h 1720"/>
                <a:gd name="T200" fmla="+- 0 8080 6480"/>
                <a:gd name="T201" fmla="*/ T200 w 1720"/>
                <a:gd name="T202" fmla="+- 0 10180 9720"/>
                <a:gd name="T203" fmla="*/ 10180 h 1720"/>
                <a:gd name="T204" fmla="+- 0 8110 6480"/>
                <a:gd name="T205" fmla="*/ T204 w 1720"/>
                <a:gd name="T206" fmla="+- 0 10294 9720"/>
                <a:gd name="T207" fmla="*/ 10294 h 1720"/>
                <a:gd name="T208" fmla="+- 0 8200 6480"/>
                <a:gd name="T209" fmla="*/ T208 w 1720"/>
                <a:gd name="T210" fmla="+- 0 10294 9720"/>
                <a:gd name="T211" fmla="*/ 10294 h 1720"/>
                <a:gd name="T212" fmla="+- 0 8110 6480"/>
                <a:gd name="T213" fmla="*/ T212 w 1720"/>
                <a:gd name="T214" fmla="+- 0 9951 9720"/>
                <a:gd name="T215" fmla="*/ 9951 h 1720"/>
                <a:gd name="T216" fmla="+- 0 8200 6480"/>
                <a:gd name="T217" fmla="*/ T216 w 1720"/>
                <a:gd name="T218" fmla="+- 0 9951 9720"/>
                <a:gd name="T219" fmla="*/ 9951 h 1720"/>
                <a:gd name="T220" fmla="+- 0 7854 6480"/>
                <a:gd name="T221" fmla="*/ T220 w 1720"/>
                <a:gd name="T222" fmla="+- 0 9720 9720"/>
                <a:gd name="T223" fmla="*/ 9720 h 1720"/>
                <a:gd name="T224" fmla="+- 0 7626 6480"/>
                <a:gd name="T225" fmla="*/ T224 w 1720"/>
                <a:gd name="T226" fmla="+- 0 9840 9720"/>
                <a:gd name="T227" fmla="*/ 9840 h 1720"/>
                <a:gd name="T228" fmla="+- 0 7511 6480"/>
                <a:gd name="T229" fmla="*/ T228 w 1720"/>
                <a:gd name="T230" fmla="+- 0 9840 9720"/>
                <a:gd name="T231" fmla="*/ 9840 h 1720"/>
                <a:gd name="T232" fmla="+- 0 7283 6480"/>
                <a:gd name="T233" fmla="*/ T232 w 1720"/>
                <a:gd name="T234" fmla="+- 0 9720 9720"/>
                <a:gd name="T235" fmla="*/ 9720 h 1720"/>
                <a:gd name="T236" fmla="+- 0 6826 6480"/>
                <a:gd name="T237" fmla="*/ T236 w 1720"/>
                <a:gd name="T238" fmla="+- 0 9720 9720"/>
                <a:gd name="T239" fmla="*/ 9720 h 17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Lst>
              <a:rect l="0" t="0" r="r" b="b"/>
              <a:pathLst>
                <a:path w="1720" h="1720">
                  <a:moveTo>
                    <a:pt x="117" y="0"/>
                  </a:moveTo>
                  <a:lnTo>
                    <a:pt x="60" y="0"/>
                  </a:lnTo>
                  <a:lnTo>
                    <a:pt x="60" y="120"/>
                  </a:lnTo>
                  <a:lnTo>
                    <a:pt x="117" y="120"/>
                  </a:lnTo>
                  <a:lnTo>
                    <a:pt x="117" y="117"/>
                  </a:lnTo>
                  <a:lnTo>
                    <a:pt x="90" y="117"/>
                  </a:lnTo>
                  <a:lnTo>
                    <a:pt x="90" y="60"/>
                  </a:lnTo>
                  <a:lnTo>
                    <a:pt x="117" y="60"/>
                  </a:lnTo>
                  <a:lnTo>
                    <a:pt x="117" y="0"/>
                  </a:lnTo>
                  <a:close/>
                  <a:moveTo>
                    <a:pt x="60" y="0"/>
                  </a:moveTo>
                  <a:lnTo>
                    <a:pt x="0" y="60"/>
                  </a:lnTo>
                  <a:lnTo>
                    <a:pt x="0" y="117"/>
                  </a:lnTo>
                  <a:lnTo>
                    <a:pt x="30" y="117"/>
                  </a:lnTo>
                  <a:lnTo>
                    <a:pt x="30" y="60"/>
                  </a:lnTo>
                  <a:lnTo>
                    <a:pt x="60" y="30"/>
                  </a:lnTo>
                  <a:lnTo>
                    <a:pt x="60" y="0"/>
                  </a:lnTo>
                  <a:close/>
                  <a:moveTo>
                    <a:pt x="60" y="30"/>
                  </a:moveTo>
                  <a:lnTo>
                    <a:pt x="30" y="60"/>
                  </a:lnTo>
                  <a:lnTo>
                    <a:pt x="30" y="117"/>
                  </a:lnTo>
                  <a:lnTo>
                    <a:pt x="60" y="117"/>
                  </a:lnTo>
                  <a:lnTo>
                    <a:pt x="60" y="30"/>
                  </a:lnTo>
                  <a:close/>
                  <a:moveTo>
                    <a:pt x="117" y="60"/>
                  </a:moveTo>
                  <a:lnTo>
                    <a:pt x="90" y="60"/>
                  </a:lnTo>
                  <a:lnTo>
                    <a:pt x="90" y="117"/>
                  </a:lnTo>
                  <a:lnTo>
                    <a:pt x="117" y="117"/>
                  </a:lnTo>
                  <a:lnTo>
                    <a:pt x="117" y="60"/>
                  </a:lnTo>
                  <a:close/>
                  <a:moveTo>
                    <a:pt x="120" y="60"/>
                  </a:moveTo>
                  <a:lnTo>
                    <a:pt x="117" y="60"/>
                  </a:lnTo>
                  <a:lnTo>
                    <a:pt x="117" y="117"/>
                  </a:lnTo>
                  <a:lnTo>
                    <a:pt x="120" y="117"/>
                  </a:lnTo>
                  <a:lnTo>
                    <a:pt x="120" y="60"/>
                  </a:lnTo>
                  <a:close/>
                  <a:moveTo>
                    <a:pt x="1660" y="0"/>
                  </a:moveTo>
                  <a:lnTo>
                    <a:pt x="1603" y="0"/>
                  </a:lnTo>
                  <a:lnTo>
                    <a:pt x="1603" y="120"/>
                  </a:lnTo>
                  <a:lnTo>
                    <a:pt x="1660" y="120"/>
                  </a:lnTo>
                  <a:lnTo>
                    <a:pt x="1660" y="117"/>
                  </a:lnTo>
                  <a:lnTo>
                    <a:pt x="1630" y="117"/>
                  </a:lnTo>
                  <a:lnTo>
                    <a:pt x="1630" y="60"/>
                  </a:lnTo>
                  <a:lnTo>
                    <a:pt x="1660" y="60"/>
                  </a:lnTo>
                  <a:lnTo>
                    <a:pt x="1660" y="0"/>
                  </a:lnTo>
                  <a:close/>
                  <a:moveTo>
                    <a:pt x="1603" y="60"/>
                  </a:moveTo>
                  <a:lnTo>
                    <a:pt x="1600" y="60"/>
                  </a:lnTo>
                  <a:lnTo>
                    <a:pt x="1600" y="117"/>
                  </a:lnTo>
                  <a:lnTo>
                    <a:pt x="1603" y="117"/>
                  </a:lnTo>
                  <a:lnTo>
                    <a:pt x="1603" y="60"/>
                  </a:lnTo>
                  <a:close/>
                  <a:moveTo>
                    <a:pt x="1660" y="60"/>
                  </a:moveTo>
                  <a:lnTo>
                    <a:pt x="1630" y="60"/>
                  </a:lnTo>
                  <a:lnTo>
                    <a:pt x="1630" y="117"/>
                  </a:lnTo>
                  <a:lnTo>
                    <a:pt x="1660" y="117"/>
                  </a:lnTo>
                  <a:lnTo>
                    <a:pt x="1660" y="60"/>
                  </a:lnTo>
                  <a:close/>
                  <a:moveTo>
                    <a:pt x="1660" y="30"/>
                  </a:moveTo>
                  <a:lnTo>
                    <a:pt x="1660" y="117"/>
                  </a:lnTo>
                  <a:lnTo>
                    <a:pt x="1690" y="117"/>
                  </a:lnTo>
                  <a:lnTo>
                    <a:pt x="1690" y="60"/>
                  </a:lnTo>
                  <a:lnTo>
                    <a:pt x="1660" y="30"/>
                  </a:lnTo>
                  <a:close/>
                  <a:moveTo>
                    <a:pt x="1660" y="0"/>
                  </a:moveTo>
                  <a:lnTo>
                    <a:pt x="1660" y="30"/>
                  </a:lnTo>
                  <a:lnTo>
                    <a:pt x="1690" y="60"/>
                  </a:lnTo>
                  <a:lnTo>
                    <a:pt x="1690" y="117"/>
                  </a:lnTo>
                  <a:lnTo>
                    <a:pt x="1720" y="117"/>
                  </a:lnTo>
                  <a:lnTo>
                    <a:pt x="1720" y="60"/>
                  </a:lnTo>
                  <a:lnTo>
                    <a:pt x="1660" y="0"/>
                  </a:lnTo>
                  <a:close/>
                  <a:moveTo>
                    <a:pt x="1660" y="1600"/>
                  </a:moveTo>
                  <a:lnTo>
                    <a:pt x="1603" y="1600"/>
                  </a:lnTo>
                  <a:lnTo>
                    <a:pt x="1603" y="1720"/>
                  </a:lnTo>
                  <a:lnTo>
                    <a:pt x="1660" y="1720"/>
                  </a:lnTo>
                  <a:lnTo>
                    <a:pt x="1660" y="1660"/>
                  </a:lnTo>
                  <a:lnTo>
                    <a:pt x="1630" y="1660"/>
                  </a:lnTo>
                  <a:lnTo>
                    <a:pt x="1630" y="1603"/>
                  </a:lnTo>
                  <a:lnTo>
                    <a:pt x="1660" y="1603"/>
                  </a:lnTo>
                  <a:lnTo>
                    <a:pt x="1660" y="1600"/>
                  </a:lnTo>
                  <a:close/>
                  <a:moveTo>
                    <a:pt x="1720" y="1603"/>
                  </a:moveTo>
                  <a:lnTo>
                    <a:pt x="1690" y="1603"/>
                  </a:lnTo>
                  <a:lnTo>
                    <a:pt x="1690" y="1660"/>
                  </a:lnTo>
                  <a:lnTo>
                    <a:pt x="1660" y="1690"/>
                  </a:lnTo>
                  <a:lnTo>
                    <a:pt x="1660" y="1720"/>
                  </a:lnTo>
                  <a:lnTo>
                    <a:pt x="1720" y="1660"/>
                  </a:lnTo>
                  <a:lnTo>
                    <a:pt x="1720" y="1603"/>
                  </a:lnTo>
                  <a:close/>
                  <a:moveTo>
                    <a:pt x="1690" y="1603"/>
                  </a:moveTo>
                  <a:lnTo>
                    <a:pt x="1660" y="1603"/>
                  </a:lnTo>
                  <a:lnTo>
                    <a:pt x="1660" y="1690"/>
                  </a:lnTo>
                  <a:lnTo>
                    <a:pt x="1690" y="1660"/>
                  </a:lnTo>
                  <a:lnTo>
                    <a:pt x="1690" y="1603"/>
                  </a:lnTo>
                  <a:close/>
                  <a:moveTo>
                    <a:pt x="1603" y="1603"/>
                  </a:moveTo>
                  <a:lnTo>
                    <a:pt x="1600" y="1603"/>
                  </a:lnTo>
                  <a:lnTo>
                    <a:pt x="1600" y="1660"/>
                  </a:lnTo>
                  <a:lnTo>
                    <a:pt x="1603" y="1660"/>
                  </a:lnTo>
                  <a:lnTo>
                    <a:pt x="1603" y="1603"/>
                  </a:lnTo>
                  <a:close/>
                  <a:moveTo>
                    <a:pt x="1660" y="1603"/>
                  </a:moveTo>
                  <a:lnTo>
                    <a:pt x="1630" y="1603"/>
                  </a:lnTo>
                  <a:lnTo>
                    <a:pt x="1630" y="1660"/>
                  </a:lnTo>
                  <a:lnTo>
                    <a:pt x="1660" y="1660"/>
                  </a:lnTo>
                  <a:lnTo>
                    <a:pt x="1660" y="1603"/>
                  </a:lnTo>
                  <a:close/>
                  <a:moveTo>
                    <a:pt x="30" y="1603"/>
                  </a:moveTo>
                  <a:lnTo>
                    <a:pt x="0" y="1603"/>
                  </a:lnTo>
                  <a:lnTo>
                    <a:pt x="0" y="1660"/>
                  </a:lnTo>
                  <a:lnTo>
                    <a:pt x="60" y="1720"/>
                  </a:lnTo>
                  <a:lnTo>
                    <a:pt x="60" y="1690"/>
                  </a:lnTo>
                  <a:lnTo>
                    <a:pt x="30" y="1660"/>
                  </a:lnTo>
                  <a:lnTo>
                    <a:pt x="30" y="1603"/>
                  </a:lnTo>
                  <a:close/>
                  <a:moveTo>
                    <a:pt x="117" y="1600"/>
                  </a:moveTo>
                  <a:lnTo>
                    <a:pt x="60" y="1600"/>
                  </a:lnTo>
                  <a:lnTo>
                    <a:pt x="60" y="1720"/>
                  </a:lnTo>
                  <a:lnTo>
                    <a:pt x="117" y="1720"/>
                  </a:lnTo>
                  <a:lnTo>
                    <a:pt x="117" y="1660"/>
                  </a:lnTo>
                  <a:lnTo>
                    <a:pt x="90" y="1660"/>
                  </a:lnTo>
                  <a:lnTo>
                    <a:pt x="90" y="1603"/>
                  </a:lnTo>
                  <a:lnTo>
                    <a:pt x="117" y="1603"/>
                  </a:lnTo>
                  <a:lnTo>
                    <a:pt x="117" y="1600"/>
                  </a:lnTo>
                  <a:close/>
                  <a:moveTo>
                    <a:pt x="60" y="1603"/>
                  </a:moveTo>
                  <a:lnTo>
                    <a:pt x="30" y="1603"/>
                  </a:lnTo>
                  <a:lnTo>
                    <a:pt x="30" y="1660"/>
                  </a:lnTo>
                  <a:lnTo>
                    <a:pt x="60" y="1690"/>
                  </a:lnTo>
                  <a:lnTo>
                    <a:pt x="60" y="1603"/>
                  </a:lnTo>
                  <a:close/>
                  <a:moveTo>
                    <a:pt x="117" y="1603"/>
                  </a:moveTo>
                  <a:lnTo>
                    <a:pt x="90" y="1603"/>
                  </a:lnTo>
                  <a:lnTo>
                    <a:pt x="90" y="1660"/>
                  </a:lnTo>
                  <a:lnTo>
                    <a:pt x="117" y="1660"/>
                  </a:lnTo>
                  <a:lnTo>
                    <a:pt x="117" y="1603"/>
                  </a:lnTo>
                  <a:close/>
                  <a:moveTo>
                    <a:pt x="120" y="1603"/>
                  </a:moveTo>
                  <a:lnTo>
                    <a:pt x="117" y="1603"/>
                  </a:lnTo>
                  <a:lnTo>
                    <a:pt x="117" y="1660"/>
                  </a:lnTo>
                  <a:lnTo>
                    <a:pt x="120" y="1660"/>
                  </a:lnTo>
                  <a:lnTo>
                    <a:pt x="120" y="1603"/>
                  </a:lnTo>
                  <a:close/>
                  <a:moveTo>
                    <a:pt x="30" y="231"/>
                  </a:moveTo>
                  <a:lnTo>
                    <a:pt x="0" y="231"/>
                  </a:lnTo>
                  <a:lnTo>
                    <a:pt x="0" y="346"/>
                  </a:lnTo>
                  <a:lnTo>
                    <a:pt x="30" y="346"/>
                  </a:lnTo>
                  <a:lnTo>
                    <a:pt x="30" y="231"/>
                  </a:lnTo>
                  <a:close/>
                  <a:moveTo>
                    <a:pt x="90" y="231"/>
                  </a:moveTo>
                  <a:lnTo>
                    <a:pt x="30" y="231"/>
                  </a:lnTo>
                  <a:lnTo>
                    <a:pt x="30" y="346"/>
                  </a:lnTo>
                  <a:lnTo>
                    <a:pt x="90" y="346"/>
                  </a:lnTo>
                  <a:lnTo>
                    <a:pt x="90" y="231"/>
                  </a:lnTo>
                  <a:close/>
                  <a:moveTo>
                    <a:pt x="120" y="231"/>
                  </a:moveTo>
                  <a:lnTo>
                    <a:pt x="90" y="231"/>
                  </a:lnTo>
                  <a:lnTo>
                    <a:pt x="90" y="346"/>
                  </a:lnTo>
                  <a:lnTo>
                    <a:pt x="120" y="346"/>
                  </a:lnTo>
                  <a:lnTo>
                    <a:pt x="120" y="231"/>
                  </a:lnTo>
                  <a:close/>
                  <a:moveTo>
                    <a:pt x="30" y="460"/>
                  </a:moveTo>
                  <a:lnTo>
                    <a:pt x="0" y="460"/>
                  </a:lnTo>
                  <a:lnTo>
                    <a:pt x="0" y="574"/>
                  </a:lnTo>
                  <a:lnTo>
                    <a:pt x="30" y="574"/>
                  </a:lnTo>
                  <a:lnTo>
                    <a:pt x="30" y="460"/>
                  </a:lnTo>
                  <a:close/>
                  <a:moveTo>
                    <a:pt x="90" y="460"/>
                  </a:moveTo>
                  <a:lnTo>
                    <a:pt x="30" y="460"/>
                  </a:lnTo>
                  <a:lnTo>
                    <a:pt x="30" y="574"/>
                  </a:lnTo>
                  <a:lnTo>
                    <a:pt x="90" y="574"/>
                  </a:lnTo>
                  <a:lnTo>
                    <a:pt x="90" y="460"/>
                  </a:lnTo>
                  <a:close/>
                  <a:moveTo>
                    <a:pt x="120" y="460"/>
                  </a:moveTo>
                  <a:lnTo>
                    <a:pt x="90" y="460"/>
                  </a:lnTo>
                  <a:lnTo>
                    <a:pt x="90" y="574"/>
                  </a:lnTo>
                  <a:lnTo>
                    <a:pt x="120" y="574"/>
                  </a:lnTo>
                  <a:lnTo>
                    <a:pt x="120" y="460"/>
                  </a:lnTo>
                  <a:close/>
                  <a:moveTo>
                    <a:pt x="30" y="689"/>
                  </a:moveTo>
                  <a:lnTo>
                    <a:pt x="0" y="689"/>
                  </a:lnTo>
                  <a:lnTo>
                    <a:pt x="0" y="803"/>
                  </a:lnTo>
                  <a:lnTo>
                    <a:pt x="30" y="803"/>
                  </a:lnTo>
                  <a:lnTo>
                    <a:pt x="30" y="689"/>
                  </a:lnTo>
                  <a:close/>
                  <a:moveTo>
                    <a:pt x="90" y="689"/>
                  </a:moveTo>
                  <a:lnTo>
                    <a:pt x="30" y="689"/>
                  </a:lnTo>
                  <a:lnTo>
                    <a:pt x="30" y="803"/>
                  </a:lnTo>
                  <a:lnTo>
                    <a:pt x="90" y="803"/>
                  </a:lnTo>
                  <a:lnTo>
                    <a:pt x="90" y="689"/>
                  </a:lnTo>
                  <a:close/>
                  <a:moveTo>
                    <a:pt x="120" y="689"/>
                  </a:moveTo>
                  <a:lnTo>
                    <a:pt x="90" y="689"/>
                  </a:lnTo>
                  <a:lnTo>
                    <a:pt x="90" y="803"/>
                  </a:lnTo>
                  <a:lnTo>
                    <a:pt x="120" y="803"/>
                  </a:lnTo>
                  <a:lnTo>
                    <a:pt x="120" y="689"/>
                  </a:lnTo>
                  <a:close/>
                  <a:moveTo>
                    <a:pt x="30" y="917"/>
                  </a:moveTo>
                  <a:lnTo>
                    <a:pt x="0" y="917"/>
                  </a:lnTo>
                  <a:lnTo>
                    <a:pt x="0" y="1031"/>
                  </a:lnTo>
                  <a:lnTo>
                    <a:pt x="30" y="1031"/>
                  </a:lnTo>
                  <a:lnTo>
                    <a:pt x="30" y="917"/>
                  </a:lnTo>
                  <a:close/>
                  <a:moveTo>
                    <a:pt x="90" y="917"/>
                  </a:moveTo>
                  <a:lnTo>
                    <a:pt x="30" y="917"/>
                  </a:lnTo>
                  <a:lnTo>
                    <a:pt x="30" y="1031"/>
                  </a:lnTo>
                  <a:lnTo>
                    <a:pt x="90" y="1031"/>
                  </a:lnTo>
                  <a:lnTo>
                    <a:pt x="90" y="917"/>
                  </a:lnTo>
                  <a:close/>
                  <a:moveTo>
                    <a:pt x="120" y="917"/>
                  </a:moveTo>
                  <a:lnTo>
                    <a:pt x="90" y="917"/>
                  </a:lnTo>
                  <a:lnTo>
                    <a:pt x="90" y="1031"/>
                  </a:lnTo>
                  <a:lnTo>
                    <a:pt x="120" y="1031"/>
                  </a:lnTo>
                  <a:lnTo>
                    <a:pt x="120" y="917"/>
                  </a:lnTo>
                  <a:close/>
                  <a:moveTo>
                    <a:pt x="30" y="1146"/>
                  </a:moveTo>
                  <a:lnTo>
                    <a:pt x="0" y="1146"/>
                  </a:lnTo>
                  <a:lnTo>
                    <a:pt x="0" y="1260"/>
                  </a:lnTo>
                  <a:lnTo>
                    <a:pt x="30" y="1260"/>
                  </a:lnTo>
                  <a:lnTo>
                    <a:pt x="30" y="1146"/>
                  </a:lnTo>
                  <a:close/>
                  <a:moveTo>
                    <a:pt x="90" y="1146"/>
                  </a:moveTo>
                  <a:lnTo>
                    <a:pt x="30" y="1146"/>
                  </a:lnTo>
                  <a:lnTo>
                    <a:pt x="30" y="1260"/>
                  </a:lnTo>
                  <a:lnTo>
                    <a:pt x="90" y="1260"/>
                  </a:lnTo>
                  <a:lnTo>
                    <a:pt x="90" y="1146"/>
                  </a:lnTo>
                  <a:close/>
                  <a:moveTo>
                    <a:pt x="120" y="1146"/>
                  </a:moveTo>
                  <a:lnTo>
                    <a:pt x="90" y="1146"/>
                  </a:lnTo>
                  <a:lnTo>
                    <a:pt x="90" y="1260"/>
                  </a:lnTo>
                  <a:lnTo>
                    <a:pt x="120" y="1260"/>
                  </a:lnTo>
                  <a:lnTo>
                    <a:pt x="120" y="1146"/>
                  </a:lnTo>
                  <a:close/>
                  <a:moveTo>
                    <a:pt x="30" y="1374"/>
                  </a:moveTo>
                  <a:lnTo>
                    <a:pt x="0" y="1374"/>
                  </a:lnTo>
                  <a:lnTo>
                    <a:pt x="0" y="1489"/>
                  </a:lnTo>
                  <a:lnTo>
                    <a:pt x="30" y="1489"/>
                  </a:lnTo>
                  <a:lnTo>
                    <a:pt x="30" y="1374"/>
                  </a:lnTo>
                  <a:close/>
                  <a:moveTo>
                    <a:pt x="90" y="1374"/>
                  </a:moveTo>
                  <a:lnTo>
                    <a:pt x="30" y="1374"/>
                  </a:lnTo>
                  <a:lnTo>
                    <a:pt x="30" y="1489"/>
                  </a:lnTo>
                  <a:lnTo>
                    <a:pt x="90" y="1489"/>
                  </a:lnTo>
                  <a:lnTo>
                    <a:pt x="90" y="1374"/>
                  </a:lnTo>
                  <a:close/>
                  <a:moveTo>
                    <a:pt x="120" y="1374"/>
                  </a:moveTo>
                  <a:lnTo>
                    <a:pt x="90" y="1374"/>
                  </a:lnTo>
                  <a:lnTo>
                    <a:pt x="90" y="1489"/>
                  </a:lnTo>
                  <a:lnTo>
                    <a:pt x="120" y="1489"/>
                  </a:lnTo>
                  <a:lnTo>
                    <a:pt x="120" y="1374"/>
                  </a:lnTo>
                  <a:close/>
                  <a:moveTo>
                    <a:pt x="346" y="1600"/>
                  </a:moveTo>
                  <a:lnTo>
                    <a:pt x="231" y="1600"/>
                  </a:lnTo>
                  <a:lnTo>
                    <a:pt x="231" y="1720"/>
                  </a:lnTo>
                  <a:lnTo>
                    <a:pt x="346" y="1720"/>
                  </a:lnTo>
                  <a:lnTo>
                    <a:pt x="346" y="1600"/>
                  </a:lnTo>
                  <a:close/>
                  <a:moveTo>
                    <a:pt x="574" y="1600"/>
                  </a:moveTo>
                  <a:lnTo>
                    <a:pt x="460" y="1600"/>
                  </a:lnTo>
                  <a:lnTo>
                    <a:pt x="460" y="1720"/>
                  </a:lnTo>
                  <a:lnTo>
                    <a:pt x="574" y="1720"/>
                  </a:lnTo>
                  <a:lnTo>
                    <a:pt x="574" y="1600"/>
                  </a:lnTo>
                  <a:close/>
                  <a:moveTo>
                    <a:pt x="803" y="1600"/>
                  </a:moveTo>
                  <a:lnTo>
                    <a:pt x="689" y="1600"/>
                  </a:lnTo>
                  <a:lnTo>
                    <a:pt x="689" y="1720"/>
                  </a:lnTo>
                  <a:lnTo>
                    <a:pt x="803" y="1720"/>
                  </a:lnTo>
                  <a:lnTo>
                    <a:pt x="803" y="1600"/>
                  </a:lnTo>
                  <a:close/>
                  <a:moveTo>
                    <a:pt x="1031" y="1600"/>
                  </a:moveTo>
                  <a:lnTo>
                    <a:pt x="917" y="1600"/>
                  </a:lnTo>
                  <a:lnTo>
                    <a:pt x="917" y="1720"/>
                  </a:lnTo>
                  <a:lnTo>
                    <a:pt x="1031" y="1720"/>
                  </a:lnTo>
                  <a:lnTo>
                    <a:pt x="1031" y="1600"/>
                  </a:lnTo>
                  <a:close/>
                  <a:moveTo>
                    <a:pt x="1260" y="1600"/>
                  </a:moveTo>
                  <a:lnTo>
                    <a:pt x="1146" y="1600"/>
                  </a:lnTo>
                  <a:lnTo>
                    <a:pt x="1146" y="1720"/>
                  </a:lnTo>
                  <a:lnTo>
                    <a:pt x="1260" y="1720"/>
                  </a:lnTo>
                  <a:lnTo>
                    <a:pt x="1260" y="1600"/>
                  </a:lnTo>
                  <a:close/>
                  <a:moveTo>
                    <a:pt x="1489" y="1600"/>
                  </a:moveTo>
                  <a:lnTo>
                    <a:pt x="1374" y="1600"/>
                  </a:lnTo>
                  <a:lnTo>
                    <a:pt x="1374" y="1720"/>
                  </a:lnTo>
                  <a:lnTo>
                    <a:pt x="1489" y="1720"/>
                  </a:lnTo>
                  <a:lnTo>
                    <a:pt x="1489" y="1600"/>
                  </a:lnTo>
                  <a:close/>
                  <a:moveTo>
                    <a:pt x="1630" y="1374"/>
                  </a:moveTo>
                  <a:lnTo>
                    <a:pt x="1600" y="1374"/>
                  </a:lnTo>
                  <a:lnTo>
                    <a:pt x="1600" y="1489"/>
                  </a:lnTo>
                  <a:lnTo>
                    <a:pt x="1630" y="1489"/>
                  </a:lnTo>
                  <a:lnTo>
                    <a:pt x="1630" y="1374"/>
                  </a:lnTo>
                  <a:close/>
                  <a:moveTo>
                    <a:pt x="1690" y="1374"/>
                  </a:moveTo>
                  <a:lnTo>
                    <a:pt x="1630" y="1374"/>
                  </a:lnTo>
                  <a:lnTo>
                    <a:pt x="1630" y="1489"/>
                  </a:lnTo>
                  <a:lnTo>
                    <a:pt x="1690" y="1489"/>
                  </a:lnTo>
                  <a:lnTo>
                    <a:pt x="1690" y="1374"/>
                  </a:lnTo>
                  <a:close/>
                  <a:moveTo>
                    <a:pt x="1720" y="1374"/>
                  </a:moveTo>
                  <a:lnTo>
                    <a:pt x="1690" y="1374"/>
                  </a:lnTo>
                  <a:lnTo>
                    <a:pt x="1690" y="1489"/>
                  </a:lnTo>
                  <a:lnTo>
                    <a:pt x="1720" y="1489"/>
                  </a:lnTo>
                  <a:lnTo>
                    <a:pt x="1720" y="1374"/>
                  </a:lnTo>
                  <a:close/>
                  <a:moveTo>
                    <a:pt x="1630" y="1146"/>
                  </a:moveTo>
                  <a:lnTo>
                    <a:pt x="1600" y="1146"/>
                  </a:lnTo>
                  <a:lnTo>
                    <a:pt x="1600" y="1260"/>
                  </a:lnTo>
                  <a:lnTo>
                    <a:pt x="1630" y="1260"/>
                  </a:lnTo>
                  <a:lnTo>
                    <a:pt x="1630" y="1146"/>
                  </a:lnTo>
                  <a:close/>
                  <a:moveTo>
                    <a:pt x="1690" y="1146"/>
                  </a:moveTo>
                  <a:lnTo>
                    <a:pt x="1630" y="1146"/>
                  </a:lnTo>
                  <a:lnTo>
                    <a:pt x="1630" y="1260"/>
                  </a:lnTo>
                  <a:lnTo>
                    <a:pt x="1690" y="1260"/>
                  </a:lnTo>
                  <a:lnTo>
                    <a:pt x="1690" y="1146"/>
                  </a:lnTo>
                  <a:close/>
                  <a:moveTo>
                    <a:pt x="1720" y="1146"/>
                  </a:moveTo>
                  <a:lnTo>
                    <a:pt x="1690" y="1146"/>
                  </a:lnTo>
                  <a:lnTo>
                    <a:pt x="1690" y="1260"/>
                  </a:lnTo>
                  <a:lnTo>
                    <a:pt x="1720" y="1260"/>
                  </a:lnTo>
                  <a:lnTo>
                    <a:pt x="1720" y="1146"/>
                  </a:lnTo>
                  <a:close/>
                  <a:moveTo>
                    <a:pt x="1630" y="917"/>
                  </a:moveTo>
                  <a:lnTo>
                    <a:pt x="1600" y="917"/>
                  </a:lnTo>
                  <a:lnTo>
                    <a:pt x="1600" y="1031"/>
                  </a:lnTo>
                  <a:lnTo>
                    <a:pt x="1630" y="1031"/>
                  </a:lnTo>
                  <a:lnTo>
                    <a:pt x="1630" y="917"/>
                  </a:lnTo>
                  <a:close/>
                  <a:moveTo>
                    <a:pt x="1690" y="917"/>
                  </a:moveTo>
                  <a:lnTo>
                    <a:pt x="1630" y="917"/>
                  </a:lnTo>
                  <a:lnTo>
                    <a:pt x="1630" y="1031"/>
                  </a:lnTo>
                  <a:lnTo>
                    <a:pt x="1690" y="1031"/>
                  </a:lnTo>
                  <a:lnTo>
                    <a:pt x="1690" y="917"/>
                  </a:lnTo>
                  <a:close/>
                  <a:moveTo>
                    <a:pt x="1720" y="917"/>
                  </a:moveTo>
                  <a:lnTo>
                    <a:pt x="1690" y="917"/>
                  </a:lnTo>
                  <a:lnTo>
                    <a:pt x="1690" y="1031"/>
                  </a:lnTo>
                  <a:lnTo>
                    <a:pt x="1720" y="1031"/>
                  </a:lnTo>
                  <a:lnTo>
                    <a:pt x="1720" y="917"/>
                  </a:lnTo>
                  <a:close/>
                  <a:moveTo>
                    <a:pt x="1630" y="689"/>
                  </a:moveTo>
                  <a:lnTo>
                    <a:pt x="1600" y="689"/>
                  </a:lnTo>
                  <a:lnTo>
                    <a:pt x="1600" y="803"/>
                  </a:lnTo>
                  <a:lnTo>
                    <a:pt x="1630" y="803"/>
                  </a:lnTo>
                  <a:lnTo>
                    <a:pt x="1630" y="689"/>
                  </a:lnTo>
                  <a:close/>
                  <a:moveTo>
                    <a:pt x="1690" y="689"/>
                  </a:moveTo>
                  <a:lnTo>
                    <a:pt x="1630" y="689"/>
                  </a:lnTo>
                  <a:lnTo>
                    <a:pt x="1630" y="803"/>
                  </a:lnTo>
                  <a:lnTo>
                    <a:pt x="1690" y="803"/>
                  </a:lnTo>
                  <a:lnTo>
                    <a:pt x="1690" y="689"/>
                  </a:lnTo>
                  <a:close/>
                  <a:moveTo>
                    <a:pt x="1720" y="689"/>
                  </a:moveTo>
                  <a:lnTo>
                    <a:pt x="1690" y="689"/>
                  </a:lnTo>
                  <a:lnTo>
                    <a:pt x="1690" y="803"/>
                  </a:lnTo>
                  <a:lnTo>
                    <a:pt x="1720" y="803"/>
                  </a:lnTo>
                  <a:lnTo>
                    <a:pt x="1720" y="689"/>
                  </a:lnTo>
                  <a:close/>
                  <a:moveTo>
                    <a:pt x="1630" y="460"/>
                  </a:moveTo>
                  <a:lnTo>
                    <a:pt x="1600" y="460"/>
                  </a:lnTo>
                  <a:lnTo>
                    <a:pt x="1600" y="574"/>
                  </a:lnTo>
                  <a:lnTo>
                    <a:pt x="1630" y="574"/>
                  </a:lnTo>
                  <a:lnTo>
                    <a:pt x="1630" y="460"/>
                  </a:lnTo>
                  <a:close/>
                  <a:moveTo>
                    <a:pt x="1690" y="460"/>
                  </a:moveTo>
                  <a:lnTo>
                    <a:pt x="1630" y="460"/>
                  </a:lnTo>
                  <a:lnTo>
                    <a:pt x="1630" y="574"/>
                  </a:lnTo>
                  <a:lnTo>
                    <a:pt x="1690" y="574"/>
                  </a:lnTo>
                  <a:lnTo>
                    <a:pt x="1690" y="460"/>
                  </a:lnTo>
                  <a:close/>
                  <a:moveTo>
                    <a:pt x="1720" y="460"/>
                  </a:moveTo>
                  <a:lnTo>
                    <a:pt x="1690" y="460"/>
                  </a:lnTo>
                  <a:lnTo>
                    <a:pt x="1690" y="574"/>
                  </a:lnTo>
                  <a:lnTo>
                    <a:pt x="1720" y="574"/>
                  </a:lnTo>
                  <a:lnTo>
                    <a:pt x="1720" y="460"/>
                  </a:lnTo>
                  <a:close/>
                  <a:moveTo>
                    <a:pt x="1630" y="231"/>
                  </a:moveTo>
                  <a:lnTo>
                    <a:pt x="1600" y="231"/>
                  </a:lnTo>
                  <a:lnTo>
                    <a:pt x="1600" y="346"/>
                  </a:lnTo>
                  <a:lnTo>
                    <a:pt x="1630" y="346"/>
                  </a:lnTo>
                  <a:lnTo>
                    <a:pt x="1630" y="231"/>
                  </a:lnTo>
                  <a:close/>
                  <a:moveTo>
                    <a:pt x="1690" y="231"/>
                  </a:moveTo>
                  <a:lnTo>
                    <a:pt x="1630" y="231"/>
                  </a:lnTo>
                  <a:lnTo>
                    <a:pt x="1630" y="346"/>
                  </a:lnTo>
                  <a:lnTo>
                    <a:pt x="1690" y="346"/>
                  </a:lnTo>
                  <a:lnTo>
                    <a:pt x="1690" y="231"/>
                  </a:lnTo>
                  <a:close/>
                  <a:moveTo>
                    <a:pt x="1720" y="231"/>
                  </a:moveTo>
                  <a:lnTo>
                    <a:pt x="1690" y="231"/>
                  </a:lnTo>
                  <a:lnTo>
                    <a:pt x="1690" y="346"/>
                  </a:lnTo>
                  <a:lnTo>
                    <a:pt x="1720" y="346"/>
                  </a:lnTo>
                  <a:lnTo>
                    <a:pt x="1720" y="231"/>
                  </a:lnTo>
                  <a:close/>
                  <a:moveTo>
                    <a:pt x="1489" y="0"/>
                  </a:moveTo>
                  <a:lnTo>
                    <a:pt x="1374" y="0"/>
                  </a:lnTo>
                  <a:lnTo>
                    <a:pt x="1374" y="120"/>
                  </a:lnTo>
                  <a:lnTo>
                    <a:pt x="1489" y="120"/>
                  </a:lnTo>
                  <a:lnTo>
                    <a:pt x="1489" y="0"/>
                  </a:lnTo>
                  <a:close/>
                  <a:moveTo>
                    <a:pt x="1260" y="0"/>
                  </a:moveTo>
                  <a:lnTo>
                    <a:pt x="1146" y="0"/>
                  </a:lnTo>
                  <a:lnTo>
                    <a:pt x="1146" y="120"/>
                  </a:lnTo>
                  <a:lnTo>
                    <a:pt x="1260" y="120"/>
                  </a:lnTo>
                  <a:lnTo>
                    <a:pt x="1260" y="0"/>
                  </a:lnTo>
                  <a:close/>
                  <a:moveTo>
                    <a:pt x="1031" y="0"/>
                  </a:moveTo>
                  <a:lnTo>
                    <a:pt x="917" y="0"/>
                  </a:lnTo>
                  <a:lnTo>
                    <a:pt x="917" y="120"/>
                  </a:lnTo>
                  <a:lnTo>
                    <a:pt x="1031" y="120"/>
                  </a:lnTo>
                  <a:lnTo>
                    <a:pt x="1031" y="0"/>
                  </a:lnTo>
                  <a:close/>
                  <a:moveTo>
                    <a:pt x="803" y="0"/>
                  </a:moveTo>
                  <a:lnTo>
                    <a:pt x="689" y="0"/>
                  </a:lnTo>
                  <a:lnTo>
                    <a:pt x="689" y="120"/>
                  </a:lnTo>
                  <a:lnTo>
                    <a:pt x="803" y="120"/>
                  </a:lnTo>
                  <a:lnTo>
                    <a:pt x="803" y="0"/>
                  </a:lnTo>
                  <a:close/>
                  <a:moveTo>
                    <a:pt x="574" y="0"/>
                  </a:moveTo>
                  <a:lnTo>
                    <a:pt x="460" y="0"/>
                  </a:lnTo>
                  <a:lnTo>
                    <a:pt x="460" y="120"/>
                  </a:lnTo>
                  <a:lnTo>
                    <a:pt x="574" y="120"/>
                  </a:lnTo>
                  <a:lnTo>
                    <a:pt x="574" y="0"/>
                  </a:lnTo>
                  <a:close/>
                  <a:moveTo>
                    <a:pt x="346" y="0"/>
                  </a:moveTo>
                  <a:lnTo>
                    <a:pt x="231" y="0"/>
                  </a:lnTo>
                  <a:lnTo>
                    <a:pt x="231" y="120"/>
                  </a:lnTo>
                  <a:lnTo>
                    <a:pt x="346" y="120"/>
                  </a:lnTo>
                  <a:lnTo>
                    <a:pt x="346" y="0"/>
                  </a:lnTo>
                  <a:close/>
                </a:path>
              </a:pathLst>
            </a:custGeom>
            <a:solidFill>
              <a:srgbClr val="EF6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3169" name="Picture 9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1658" y="4584404"/>
              <a:ext cx="913641" cy="694980"/>
            </a:xfrm>
            <a:prstGeom prst="rect">
              <a:avLst/>
            </a:prstGeom>
            <a:noFill/>
            <a:extLst>
              <a:ext uri="{909E8E84-426E-40DD-AFC4-6F175D3DCCD1}">
                <a14:hiddenFill xmlns:a14="http://schemas.microsoft.com/office/drawing/2010/main">
                  <a:solidFill>
                    <a:srgbClr val="FFFFFF"/>
                  </a:solidFill>
                </a14:hiddenFill>
              </a:ext>
            </a:extLst>
          </p:spPr>
        </p:pic>
        <p:sp>
          <p:nvSpPr>
            <p:cNvPr id="3152" name="AutoShape 96"/>
            <p:cNvSpPr>
              <a:spLocks/>
            </p:cNvSpPr>
            <p:nvPr/>
          </p:nvSpPr>
          <p:spPr bwMode="auto">
            <a:xfrm>
              <a:off x="6627397" y="4558342"/>
              <a:ext cx="982164" cy="747104"/>
            </a:xfrm>
            <a:custGeom>
              <a:avLst/>
              <a:gdLst>
                <a:gd name="T0" fmla="+- 0 11390 11300"/>
                <a:gd name="T1" fmla="*/ T0 w 1720"/>
                <a:gd name="T2" fmla="+- 0 10237 10120"/>
                <a:gd name="T3" fmla="*/ 10237 h 1720"/>
                <a:gd name="T4" fmla="+- 0 11300 11300"/>
                <a:gd name="T5" fmla="*/ T4 w 1720"/>
                <a:gd name="T6" fmla="+- 0 10237 10120"/>
                <a:gd name="T7" fmla="*/ 10237 h 1720"/>
                <a:gd name="T8" fmla="+- 0 11330 11300"/>
                <a:gd name="T9" fmla="*/ T8 w 1720"/>
                <a:gd name="T10" fmla="+- 0 10180 10120"/>
                <a:gd name="T11" fmla="*/ 10180 h 1720"/>
                <a:gd name="T12" fmla="+- 0 11390 11300"/>
                <a:gd name="T13" fmla="*/ T12 w 1720"/>
                <a:gd name="T14" fmla="+- 0 10237 10120"/>
                <a:gd name="T15" fmla="*/ 10237 h 1720"/>
                <a:gd name="T16" fmla="+- 0 11420 11300"/>
                <a:gd name="T17" fmla="*/ T16 w 1720"/>
                <a:gd name="T18" fmla="+- 0 10237 10120"/>
                <a:gd name="T19" fmla="*/ 10237 h 1720"/>
                <a:gd name="T20" fmla="+- 0 12960 11300"/>
                <a:gd name="T21" fmla="*/ T20 w 1720"/>
                <a:gd name="T22" fmla="+- 0 10237 10120"/>
                <a:gd name="T23" fmla="*/ 10237 h 1720"/>
                <a:gd name="T24" fmla="+- 0 12900 11300"/>
                <a:gd name="T25" fmla="*/ T24 w 1720"/>
                <a:gd name="T26" fmla="+- 0 10180 10120"/>
                <a:gd name="T27" fmla="*/ 10180 h 1720"/>
                <a:gd name="T28" fmla="+- 0 12930 11300"/>
                <a:gd name="T29" fmla="*/ T28 w 1720"/>
                <a:gd name="T30" fmla="+- 0 10237 10120"/>
                <a:gd name="T31" fmla="*/ 10237 h 1720"/>
                <a:gd name="T32" fmla="+- 0 12990 11300"/>
                <a:gd name="T33" fmla="*/ T32 w 1720"/>
                <a:gd name="T34" fmla="+- 0 10180 10120"/>
                <a:gd name="T35" fmla="*/ 10180 h 1720"/>
                <a:gd name="T36" fmla="+- 0 13020 11300"/>
                <a:gd name="T37" fmla="*/ T36 w 1720"/>
                <a:gd name="T38" fmla="+- 0 10237 10120"/>
                <a:gd name="T39" fmla="*/ 10237 h 1720"/>
                <a:gd name="T40" fmla="+- 0 12960 11300"/>
                <a:gd name="T41" fmla="*/ T40 w 1720"/>
                <a:gd name="T42" fmla="+- 0 11840 10120"/>
                <a:gd name="T43" fmla="*/ 11840 h 1720"/>
                <a:gd name="T44" fmla="+- 0 13020 11300"/>
                <a:gd name="T45" fmla="*/ T44 w 1720"/>
                <a:gd name="T46" fmla="+- 0 11723 10120"/>
                <a:gd name="T47" fmla="*/ 11723 h 1720"/>
                <a:gd name="T48" fmla="+- 0 13020 11300"/>
                <a:gd name="T49" fmla="*/ T48 w 1720"/>
                <a:gd name="T50" fmla="+- 0 11723 10120"/>
                <a:gd name="T51" fmla="*/ 11723 h 1720"/>
                <a:gd name="T52" fmla="+- 0 12903 11300"/>
                <a:gd name="T53" fmla="*/ T52 w 1720"/>
                <a:gd name="T54" fmla="+- 0 11723 10120"/>
                <a:gd name="T55" fmla="*/ 11723 h 1720"/>
                <a:gd name="T56" fmla="+- 0 12930 11300"/>
                <a:gd name="T57" fmla="*/ T56 w 1720"/>
                <a:gd name="T58" fmla="+- 0 11723 10120"/>
                <a:gd name="T59" fmla="*/ 11723 h 1720"/>
                <a:gd name="T60" fmla="+- 0 11300 11300"/>
                <a:gd name="T61" fmla="*/ T60 w 1720"/>
                <a:gd name="T62" fmla="+- 0 11780 10120"/>
                <a:gd name="T63" fmla="*/ 11780 h 1720"/>
                <a:gd name="T64" fmla="+- 0 11360 11300"/>
                <a:gd name="T65" fmla="*/ T64 w 1720"/>
                <a:gd name="T66" fmla="+- 0 11720 10120"/>
                <a:gd name="T67" fmla="*/ 11720 h 1720"/>
                <a:gd name="T68" fmla="+- 0 11417 11300"/>
                <a:gd name="T69" fmla="*/ T68 w 1720"/>
                <a:gd name="T70" fmla="+- 0 11723 10120"/>
                <a:gd name="T71" fmla="*/ 11723 h 1720"/>
                <a:gd name="T72" fmla="+- 0 11360 11300"/>
                <a:gd name="T73" fmla="*/ T72 w 1720"/>
                <a:gd name="T74" fmla="+- 0 11723 10120"/>
                <a:gd name="T75" fmla="*/ 11723 h 1720"/>
                <a:gd name="T76" fmla="+- 0 11420 11300"/>
                <a:gd name="T77" fmla="*/ T76 w 1720"/>
                <a:gd name="T78" fmla="+- 0 11723 10120"/>
                <a:gd name="T79" fmla="*/ 11723 h 1720"/>
                <a:gd name="T80" fmla="+- 0 11300 11300"/>
                <a:gd name="T81" fmla="*/ T80 w 1720"/>
                <a:gd name="T82" fmla="+- 0 10351 10120"/>
                <a:gd name="T83" fmla="*/ 10351 h 1720"/>
                <a:gd name="T84" fmla="+- 0 11330 11300"/>
                <a:gd name="T85" fmla="*/ T84 w 1720"/>
                <a:gd name="T86" fmla="+- 0 10466 10120"/>
                <a:gd name="T87" fmla="*/ 10466 h 1720"/>
                <a:gd name="T88" fmla="+- 0 11420 11300"/>
                <a:gd name="T89" fmla="*/ T88 w 1720"/>
                <a:gd name="T90" fmla="+- 0 10466 10120"/>
                <a:gd name="T91" fmla="*/ 10466 h 1720"/>
                <a:gd name="T92" fmla="+- 0 11330 11300"/>
                <a:gd name="T93" fmla="*/ T92 w 1720"/>
                <a:gd name="T94" fmla="+- 0 10580 10120"/>
                <a:gd name="T95" fmla="*/ 10580 h 1720"/>
                <a:gd name="T96" fmla="+- 0 11420 11300"/>
                <a:gd name="T97" fmla="*/ T96 w 1720"/>
                <a:gd name="T98" fmla="+- 0 10580 10120"/>
                <a:gd name="T99" fmla="*/ 10580 h 1720"/>
                <a:gd name="T100" fmla="+- 0 11300 11300"/>
                <a:gd name="T101" fmla="*/ T100 w 1720"/>
                <a:gd name="T102" fmla="+- 0 10809 10120"/>
                <a:gd name="T103" fmla="*/ 10809 h 1720"/>
                <a:gd name="T104" fmla="+- 0 11330 11300"/>
                <a:gd name="T105" fmla="*/ T104 w 1720"/>
                <a:gd name="T106" fmla="+- 0 10923 10120"/>
                <a:gd name="T107" fmla="*/ 10923 h 1720"/>
                <a:gd name="T108" fmla="+- 0 11420 11300"/>
                <a:gd name="T109" fmla="*/ T108 w 1720"/>
                <a:gd name="T110" fmla="+- 0 10923 10120"/>
                <a:gd name="T111" fmla="*/ 10923 h 1720"/>
                <a:gd name="T112" fmla="+- 0 11330 11300"/>
                <a:gd name="T113" fmla="*/ T112 w 1720"/>
                <a:gd name="T114" fmla="+- 0 11037 10120"/>
                <a:gd name="T115" fmla="*/ 11037 h 1720"/>
                <a:gd name="T116" fmla="+- 0 11420 11300"/>
                <a:gd name="T117" fmla="*/ T116 w 1720"/>
                <a:gd name="T118" fmla="+- 0 11037 10120"/>
                <a:gd name="T119" fmla="*/ 11037 h 1720"/>
                <a:gd name="T120" fmla="+- 0 11300 11300"/>
                <a:gd name="T121" fmla="*/ T120 w 1720"/>
                <a:gd name="T122" fmla="+- 0 11266 10120"/>
                <a:gd name="T123" fmla="*/ 11266 h 1720"/>
                <a:gd name="T124" fmla="+- 0 11330 11300"/>
                <a:gd name="T125" fmla="*/ T124 w 1720"/>
                <a:gd name="T126" fmla="+- 0 11380 10120"/>
                <a:gd name="T127" fmla="*/ 11380 h 1720"/>
                <a:gd name="T128" fmla="+- 0 11420 11300"/>
                <a:gd name="T129" fmla="*/ T128 w 1720"/>
                <a:gd name="T130" fmla="+- 0 11380 10120"/>
                <a:gd name="T131" fmla="*/ 11380 h 1720"/>
                <a:gd name="T132" fmla="+- 0 11330 11300"/>
                <a:gd name="T133" fmla="*/ T132 w 1720"/>
                <a:gd name="T134" fmla="+- 0 11494 10120"/>
                <a:gd name="T135" fmla="*/ 11494 h 1720"/>
                <a:gd name="T136" fmla="+- 0 11420 11300"/>
                <a:gd name="T137" fmla="*/ T136 w 1720"/>
                <a:gd name="T138" fmla="+- 0 11494 10120"/>
                <a:gd name="T139" fmla="*/ 11494 h 1720"/>
                <a:gd name="T140" fmla="+- 0 11531 11300"/>
                <a:gd name="T141" fmla="*/ T140 w 1720"/>
                <a:gd name="T142" fmla="+- 0 11720 10120"/>
                <a:gd name="T143" fmla="*/ 11720 h 1720"/>
                <a:gd name="T144" fmla="+- 0 11760 11300"/>
                <a:gd name="T145" fmla="*/ T144 w 1720"/>
                <a:gd name="T146" fmla="+- 0 11840 10120"/>
                <a:gd name="T147" fmla="*/ 11840 h 1720"/>
                <a:gd name="T148" fmla="+- 0 12103 11300"/>
                <a:gd name="T149" fmla="*/ T148 w 1720"/>
                <a:gd name="T150" fmla="+- 0 11840 10120"/>
                <a:gd name="T151" fmla="*/ 11840 h 1720"/>
                <a:gd name="T152" fmla="+- 0 12331 11300"/>
                <a:gd name="T153" fmla="*/ T152 w 1720"/>
                <a:gd name="T154" fmla="+- 0 11720 10120"/>
                <a:gd name="T155" fmla="*/ 11720 h 1720"/>
                <a:gd name="T156" fmla="+- 0 12789 11300"/>
                <a:gd name="T157" fmla="*/ T156 w 1720"/>
                <a:gd name="T158" fmla="+- 0 11720 10120"/>
                <a:gd name="T159" fmla="*/ 11720 h 1720"/>
                <a:gd name="T160" fmla="+- 0 12900 11300"/>
                <a:gd name="T161" fmla="*/ T160 w 1720"/>
                <a:gd name="T162" fmla="+- 0 11494 10120"/>
                <a:gd name="T163" fmla="*/ 11494 h 1720"/>
                <a:gd name="T164" fmla="+- 0 12930 11300"/>
                <a:gd name="T165" fmla="*/ T164 w 1720"/>
                <a:gd name="T166" fmla="+- 0 11609 10120"/>
                <a:gd name="T167" fmla="*/ 11609 h 1720"/>
                <a:gd name="T168" fmla="+- 0 13020 11300"/>
                <a:gd name="T169" fmla="*/ T168 w 1720"/>
                <a:gd name="T170" fmla="+- 0 11609 10120"/>
                <a:gd name="T171" fmla="*/ 11609 h 1720"/>
                <a:gd name="T172" fmla="+- 0 12930 11300"/>
                <a:gd name="T173" fmla="*/ T172 w 1720"/>
                <a:gd name="T174" fmla="+- 0 11266 10120"/>
                <a:gd name="T175" fmla="*/ 11266 h 1720"/>
                <a:gd name="T176" fmla="+- 0 13020 11300"/>
                <a:gd name="T177" fmla="*/ T176 w 1720"/>
                <a:gd name="T178" fmla="+- 0 11266 10120"/>
                <a:gd name="T179" fmla="*/ 11266 h 1720"/>
                <a:gd name="T180" fmla="+- 0 12900 11300"/>
                <a:gd name="T181" fmla="*/ T180 w 1720"/>
                <a:gd name="T182" fmla="+- 0 11037 10120"/>
                <a:gd name="T183" fmla="*/ 11037 h 1720"/>
                <a:gd name="T184" fmla="+- 0 12930 11300"/>
                <a:gd name="T185" fmla="*/ T184 w 1720"/>
                <a:gd name="T186" fmla="+- 0 11151 10120"/>
                <a:gd name="T187" fmla="*/ 11151 h 1720"/>
                <a:gd name="T188" fmla="+- 0 13020 11300"/>
                <a:gd name="T189" fmla="*/ T188 w 1720"/>
                <a:gd name="T190" fmla="+- 0 11151 10120"/>
                <a:gd name="T191" fmla="*/ 11151 h 1720"/>
                <a:gd name="T192" fmla="+- 0 12930 11300"/>
                <a:gd name="T193" fmla="*/ T192 w 1720"/>
                <a:gd name="T194" fmla="+- 0 10809 10120"/>
                <a:gd name="T195" fmla="*/ 10809 h 1720"/>
                <a:gd name="T196" fmla="+- 0 13020 11300"/>
                <a:gd name="T197" fmla="*/ T196 w 1720"/>
                <a:gd name="T198" fmla="+- 0 10809 10120"/>
                <a:gd name="T199" fmla="*/ 10809 h 1720"/>
                <a:gd name="T200" fmla="+- 0 12900 11300"/>
                <a:gd name="T201" fmla="*/ T200 w 1720"/>
                <a:gd name="T202" fmla="+- 0 10580 10120"/>
                <a:gd name="T203" fmla="*/ 10580 h 1720"/>
                <a:gd name="T204" fmla="+- 0 12930 11300"/>
                <a:gd name="T205" fmla="*/ T204 w 1720"/>
                <a:gd name="T206" fmla="+- 0 10694 10120"/>
                <a:gd name="T207" fmla="*/ 10694 h 1720"/>
                <a:gd name="T208" fmla="+- 0 13020 11300"/>
                <a:gd name="T209" fmla="*/ T208 w 1720"/>
                <a:gd name="T210" fmla="+- 0 10694 10120"/>
                <a:gd name="T211" fmla="*/ 10694 h 1720"/>
                <a:gd name="T212" fmla="+- 0 12930 11300"/>
                <a:gd name="T213" fmla="*/ T212 w 1720"/>
                <a:gd name="T214" fmla="+- 0 10351 10120"/>
                <a:gd name="T215" fmla="*/ 10351 h 1720"/>
                <a:gd name="T216" fmla="+- 0 13020 11300"/>
                <a:gd name="T217" fmla="*/ T216 w 1720"/>
                <a:gd name="T218" fmla="+- 0 10351 10120"/>
                <a:gd name="T219" fmla="*/ 10351 h 1720"/>
                <a:gd name="T220" fmla="+- 0 12674 11300"/>
                <a:gd name="T221" fmla="*/ T220 w 1720"/>
                <a:gd name="T222" fmla="+- 0 10120 10120"/>
                <a:gd name="T223" fmla="*/ 10120 h 1720"/>
                <a:gd name="T224" fmla="+- 0 12446 11300"/>
                <a:gd name="T225" fmla="*/ T224 w 1720"/>
                <a:gd name="T226" fmla="+- 0 10240 10120"/>
                <a:gd name="T227" fmla="*/ 10240 h 1720"/>
                <a:gd name="T228" fmla="+- 0 12331 11300"/>
                <a:gd name="T229" fmla="*/ T228 w 1720"/>
                <a:gd name="T230" fmla="+- 0 10240 10120"/>
                <a:gd name="T231" fmla="*/ 10240 h 1720"/>
                <a:gd name="T232" fmla="+- 0 12103 11300"/>
                <a:gd name="T233" fmla="*/ T232 w 1720"/>
                <a:gd name="T234" fmla="+- 0 10120 10120"/>
                <a:gd name="T235" fmla="*/ 10120 h 1720"/>
                <a:gd name="T236" fmla="+- 0 11646 11300"/>
                <a:gd name="T237" fmla="*/ T236 w 1720"/>
                <a:gd name="T238" fmla="+- 0 10120 10120"/>
                <a:gd name="T239" fmla="*/ 10120 h 17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Lst>
              <a:rect l="0" t="0" r="r" b="b"/>
              <a:pathLst>
                <a:path w="1720" h="1720">
                  <a:moveTo>
                    <a:pt x="117" y="0"/>
                  </a:moveTo>
                  <a:lnTo>
                    <a:pt x="60" y="0"/>
                  </a:lnTo>
                  <a:lnTo>
                    <a:pt x="60" y="120"/>
                  </a:lnTo>
                  <a:lnTo>
                    <a:pt x="117" y="120"/>
                  </a:lnTo>
                  <a:lnTo>
                    <a:pt x="117" y="117"/>
                  </a:lnTo>
                  <a:lnTo>
                    <a:pt x="90" y="117"/>
                  </a:lnTo>
                  <a:lnTo>
                    <a:pt x="90" y="60"/>
                  </a:lnTo>
                  <a:lnTo>
                    <a:pt x="117" y="60"/>
                  </a:lnTo>
                  <a:lnTo>
                    <a:pt x="117" y="0"/>
                  </a:lnTo>
                  <a:close/>
                  <a:moveTo>
                    <a:pt x="60" y="0"/>
                  </a:moveTo>
                  <a:lnTo>
                    <a:pt x="0" y="60"/>
                  </a:lnTo>
                  <a:lnTo>
                    <a:pt x="0" y="117"/>
                  </a:lnTo>
                  <a:lnTo>
                    <a:pt x="30" y="117"/>
                  </a:lnTo>
                  <a:lnTo>
                    <a:pt x="30" y="60"/>
                  </a:lnTo>
                  <a:lnTo>
                    <a:pt x="60" y="30"/>
                  </a:lnTo>
                  <a:lnTo>
                    <a:pt x="60" y="0"/>
                  </a:lnTo>
                  <a:close/>
                  <a:moveTo>
                    <a:pt x="60" y="30"/>
                  </a:moveTo>
                  <a:lnTo>
                    <a:pt x="30" y="60"/>
                  </a:lnTo>
                  <a:lnTo>
                    <a:pt x="30" y="117"/>
                  </a:lnTo>
                  <a:lnTo>
                    <a:pt x="60" y="117"/>
                  </a:lnTo>
                  <a:lnTo>
                    <a:pt x="60" y="30"/>
                  </a:lnTo>
                  <a:close/>
                  <a:moveTo>
                    <a:pt x="117" y="60"/>
                  </a:moveTo>
                  <a:lnTo>
                    <a:pt x="90" y="60"/>
                  </a:lnTo>
                  <a:lnTo>
                    <a:pt x="90" y="117"/>
                  </a:lnTo>
                  <a:lnTo>
                    <a:pt x="117" y="117"/>
                  </a:lnTo>
                  <a:lnTo>
                    <a:pt x="117" y="60"/>
                  </a:lnTo>
                  <a:close/>
                  <a:moveTo>
                    <a:pt x="120" y="60"/>
                  </a:moveTo>
                  <a:lnTo>
                    <a:pt x="117" y="60"/>
                  </a:lnTo>
                  <a:lnTo>
                    <a:pt x="117" y="117"/>
                  </a:lnTo>
                  <a:lnTo>
                    <a:pt x="120" y="117"/>
                  </a:lnTo>
                  <a:lnTo>
                    <a:pt x="120" y="60"/>
                  </a:lnTo>
                  <a:close/>
                  <a:moveTo>
                    <a:pt x="1660" y="0"/>
                  </a:moveTo>
                  <a:lnTo>
                    <a:pt x="1603" y="0"/>
                  </a:lnTo>
                  <a:lnTo>
                    <a:pt x="1603" y="120"/>
                  </a:lnTo>
                  <a:lnTo>
                    <a:pt x="1660" y="120"/>
                  </a:lnTo>
                  <a:lnTo>
                    <a:pt x="1660" y="117"/>
                  </a:lnTo>
                  <a:lnTo>
                    <a:pt x="1630" y="117"/>
                  </a:lnTo>
                  <a:lnTo>
                    <a:pt x="1630" y="60"/>
                  </a:lnTo>
                  <a:lnTo>
                    <a:pt x="1660" y="60"/>
                  </a:lnTo>
                  <a:lnTo>
                    <a:pt x="1660" y="0"/>
                  </a:lnTo>
                  <a:close/>
                  <a:moveTo>
                    <a:pt x="1603" y="60"/>
                  </a:moveTo>
                  <a:lnTo>
                    <a:pt x="1600" y="60"/>
                  </a:lnTo>
                  <a:lnTo>
                    <a:pt x="1600" y="117"/>
                  </a:lnTo>
                  <a:lnTo>
                    <a:pt x="1603" y="117"/>
                  </a:lnTo>
                  <a:lnTo>
                    <a:pt x="1603" y="60"/>
                  </a:lnTo>
                  <a:close/>
                  <a:moveTo>
                    <a:pt x="1660" y="60"/>
                  </a:moveTo>
                  <a:lnTo>
                    <a:pt x="1630" y="60"/>
                  </a:lnTo>
                  <a:lnTo>
                    <a:pt x="1630" y="117"/>
                  </a:lnTo>
                  <a:lnTo>
                    <a:pt x="1660" y="117"/>
                  </a:lnTo>
                  <a:lnTo>
                    <a:pt x="1660" y="60"/>
                  </a:lnTo>
                  <a:close/>
                  <a:moveTo>
                    <a:pt x="1660" y="30"/>
                  </a:moveTo>
                  <a:lnTo>
                    <a:pt x="1660" y="117"/>
                  </a:lnTo>
                  <a:lnTo>
                    <a:pt x="1690" y="117"/>
                  </a:lnTo>
                  <a:lnTo>
                    <a:pt x="1690" y="60"/>
                  </a:lnTo>
                  <a:lnTo>
                    <a:pt x="1660" y="30"/>
                  </a:lnTo>
                  <a:close/>
                  <a:moveTo>
                    <a:pt x="1660" y="0"/>
                  </a:moveTo>
                  <a:lnTo>
                    <a:pt x="1660" y="30"/>
                  </a:lnTo>
                  <a:lnTo>
                    <a:pt x="1690" y="60"/>
                  </a:lnTo>
                  <a:lnTo>
                    <a:pt x="1690" y="117"/>
                  </a:lnTo>
                  <a:lnTo>
                    <a:pt x="1720" y="117"/>
                  </a:lnTo>
                  <a:lnTo>
                    <a:pt x="1720" y="60"/>
                  </a:lnTo>
                  <a:lnTo>
                    <a:pt x="1660" y="0"/>
                  </a:lnTo>
                  <a:close/>
                  <a:moveTo>
                    <a:pt x="1660" y="1600"/>
                  </a:moveTo>
                  <a:lnTo>
                    <a:pt x="1603" y="1600"/>
                  </a:lnTo>
                  <a:lnTo>
                    <a:pt x="1603" y="1720"/>
                  </a:lnTo>
                  <a:lnTo>
                    <a:pt x="1660" y="1720"/>
                  </a:lnTo>
                  <a:lnTo>
                    <a:pt x="1660" y="1660"/>
                  </a:lnTo>
                  <a:lnTo>
                    <a:pt x="1630" y="1660"/>
                  </a:lnTo>
                  <a:lnTo>
                    <a:pt x="1630" y="1603"/>
                  </a:lnTo>
                  <a:lnTo>
                    <a:pt x="1660" y="1603"/>
                  </a:lnTo>
                  <a:lnTo>
                    <a:pt x="1660" y="1600"/>
                  </a:lnTo>
                  <a:close/>
                  <a:moveTo>
                    <a:pt x="1720" y="1603"/>
                  </a:moveTo>
                  <a:lnTo>
                    <a:pt x="1690" y="1603"/>
                  </a:lnTo>
                  <a:lnTo>
                    <a:pt x="1690" y="1660"/>
                  </a:lnTo>
                  <a:lnTo>
                    <a:pt x="1660" y="1690"/>
                  </a:lnTo>
                  <a:lnTo>
                    <a:pt x="1660" y="1720"/>
                  </a:lnTo>
                  <a:lnTo>
                    <a:pt x="1720" y="1660"/>
                  </a:lnTo>
                  <a:lnTo>
                    <a:pt x="1720" y="1603"/>
                  </a:lnTo>
                  <a:close/>
                  <a:moveTo>
                    <a:pt x="1690" y="1603"/>
                  </a:moveTo>
                  <a:lnTo>
                    <a:pt x="1660" y="1603"/>
                  </a:lnTo>
                  <a:lnTo>
                    <a:pt x="1660" y="1690"/>
                  </a:lnTo>
                  <a:lnTo>
                    <a:pt x="1690" y="1660"/>
                  </a:lnTo>
                  <a:lnTo>
                    <a:pt x="1690" y="1603"/>
                  </a:lnTo>
                  <a:close/>
                  <a:moveTo>
                    <a:pt x="1603" y="1603"/>
                  </a:moveTo>
                  <a:lnTo>
                    <a:pt x="1600" y="1603"/>
                  </a:lnTo>
                  <a:lnTo>
                    <a:pt x="1600" y="1660"/>
                  </a:lnTo>
                  <a:lnTo>
                    <a:pt x="1603" y="1660"/>
                  </a:lnTo>
                  <a:lnTo>
                    <a:pt x="1603" y="1603"/>
                  </a:lnTo>
                  <a:close/>
                  <a:moveTo>
                    <a:pt x="1660" y="1603"/>
                  </a:moveTo>
                  <a:lnTo>
                    <a:pt x="1630" y="1603"/>
                  </a:lnTo>
                  <a:lnTo>
                    <a:pt x="1630" y="1660"/>
                  </a:lnTo>
                  <a:lnTo>
                    <a:pt x="1660" y="1660"/>
                  </a:lnTo>
                  <a:lnTo>
                    <a:pt x="1660" y="1603"/>
                  </a:lnTo>
                  <a:close/>
                  <a:moveTo>
                    <a:pt x="30" y="1603"/>
                  </a:moveTo>
                  <a:lnTo>
                    <a:pt x="0" y="1603"/>
                  </a:lnTo>
                  <a:lnTo>
                    <a:pt x="0" y="1660"/>
                  </a:lnTo>
                  <a:lnTo>
                    <a:pt x="60" y="1720"/>
                  </a:lnTo>
                  <a:lnTo>
                    <a:pt x="60" y="1690"/>
                  </a:lnTo>
                  <a:lnTo>
                    <a:pt x="30" y="1660"/>
                  </a:lnTo>
                  <a:lnTo>
                    <a:pt x="30" y="1603"/>
                  </a:lnTo>
                  <a:close/>
                  <a:moveTo>
                    <a:pt x="117" y="1600"/>
                  </a:moveTo>
                  <a:lnTo>
                    <a:pt x="60" y="1600"/>
                  </a:lnTo>
                  <a:lnTo>
                    <a:pt x="60" y="1720"/>
                  </a:lnTo>
                  <a:lnTo>
                    <a:pt x="117" y="1720"/>
                  </a:lnTo>
                  <a:lnTo>
                    <a:pt x="117" y="1660"/>
                  </a:lnTo>
                  <a:lnTo>
                    <a:pt x="90" y="1660"/>
                  </a:lnTo>
                  <a:lnTo>
                    <a:pt x="90" y="1603"/>
                  </a:lnTo>
                  <a:lnTo>
                    <a:pt x="117" y="1603"/>
                  </a:lnTo>
                  <a:lnTo>
                    <a:pt x="117" y="1600"/>
                  </a:lnTo>
                  <a:close/>
                  <a:moveTo>
                    <a:pt x="60" y="1603"/>
                  </a:moveTo>
                  <a:lnTo>
                    <a:pt x="30" y="1603"/>
                  </a:lnTo>
                  <a:lnTo>
                    <a:pt x="30" y="1660"/>
                  </a:lnTo>
                  <a:lnTo>
                    <a:pt x="60" y="1690"/>
                  </a:lnTo>
                  <a:lnTo>
                    <a:pt x="60" y="1603"/>
                  </a:lnTo>
                  <a:close/>
                  <a:moveTo>
                    <a:pt x="117" y="1603"/>
                  </a:moveTo>
                  <a:lnTo>
                    <a:pt x="90" y="1603"/>
                  </a:lnTo>
                  <a:lnTo>
                    <a:pt x="90" y="1660"/>
                  </a:lnTo>
                  <a:lnTo>
                    <a:pt x="117" y="1660"/>
                  </a:lnTo>
                  <a:lnTo>
                    <a:pt x="117" y="1603"/>
                  </a:lnTo>
                  <a:close/>
                  <a:moveTo>
                    <a:pt x="120" y="1603"/>
                  </a:moveTo>
                  <a:lnTo>
                    <a:pt x="117" y="1603"/>
                  </a:lnTo>
                  <a:lnTo>
                    <a:pt x="117" y="1660"/>
                  </a:lnTo>
                  <a:lnTo>
                    <a:pt x="120" y="1660"/>
                  </a:lnTo>
                  <a:lnTo>
                    <a:pt x="120" y="1603"/>
                  </a:lnTo>
                  <a:close/>
                  <a:moveTo>
                    <a:pt x="30" y="231"/>
                  </a:moveTo>
                  <a:lnTo>
                    <a:pt x="0" y="231"/>
                  </a:lnTo>
                  <a:lnTo>
                    <a:pt x="0" y="346"/>
                  </a:lnTo>
                  <a:lnTo>
                    <a:pt x="30" y="346"/>
                  </a:lnTo>
                  <a:lnTo>
                    <a:pt x="30" y="231"/>
                  </a:lnTo>
                  <a:close/>
                  <a:moveTo>
                    <a:pt x="90" y="231"/>
                  </a:moveTo>
                  <a:lnTo>
                    <a:pt x="30" y="231"/>
                  </a:lnTo>
                  <a:lnTo>
                    <a:pt x="30" y="346"/>
                  </a:lnTo>
                  <a:lnTo>
                    <a:pt x="90" y="346"/>
                  </a:lnTo>
                  <a:lnTo>
                    <a:pt x="90" y="231"/>
                  </a:lnTo>
                  <a:close/>
                  <a:moveTo>
                    <a:pt x="120" y="231"/>
                  </a:moveTo>
                  <a:lnTo>
                    <a:pt x="90" y="231"/>
                  </a:lnTo>
                  <a:lnTo>
                    <a:pt x="90" y="346"/>
                  </a:lnTo>
                  <a:lnTo>
                    <a:pt x="120" y="346"/>
                  </a:lnTo>
                  <a:lnTo>
                    <a:pt x="120" y="231"/>
                  </a:lnTo>
                  <a:close/>
                  <a:moveTo>
                    <a:pt x="30" y="460"/>
                  </a:moveTo>
                  <a:lnTo>
                    <a:pt x="0" y="460"/>
                  </a:lnTo>
                  <a:lnTo>
                    <a:pt x="0" y="574"/>
                  </a:lnTo>
                  <a:lnTo>
                    <a:pt x="30" y="574"/>
                  </a:lnTo>
                  <a:lnTo>
                    <a:pt x="30" y="460"/>
                  </a:lnTo>
                  <a:close/>
                  <a:moveTo>
                    <a:pt x="90" y="460"/>
                  </a:moveTo>
                  <a:lnTo>
                    <a:pt x="30" y="460"/>
                  </a:lnTo>
                  <a:lnTo>
                    <a:pt x="30" y="574"/>
                  </a:lnTo>
                  <a:lnTo>
                    <a:pt x="90" y="574"/>
                  </a:lnTo>
                  <a:lnTo>
                    <a:pt x="90" y="460"/>
                  </a:lnTo>
                  <a:close/>
                  <a:moveTo>
                    <a:pt x="120" y="460"/>
                  </a:moveTo>
                  <a:lnTo>
                    <a:pt x="90" y="460"/>
                  </a:lnTo>
                  <a:lnTo>
                    <a:pt x="90" y="574"/>
                  </a:lnTo>
                  <a:lnTo>
                    <a:pt x="120" y="574"/>
                  </a:lnTo>
                  <a:lnTo>
                    <a:pt x="120" y="460"/>
                  </a:lnTo>
                  <a:close/>
                  <a:moveTo>
                    <a:pt x="30" y="689"/>
                  </a:moveTo>
                  <a:lnTo>
                    <a:pt x="0" y="689"/>
                  </a:lnTo>
                  <a:lnTo>
                    <a:pt x="0" y="803"/>
                  </a:lnTo>
                  <a:lnTo>
                    <a:pt x="30" y="803"/>
                  </a:lnTo>
                  <a:lnTo>
                    <a:pt x="30" y="689"/>
                  </a:lnTo>
                  <a:close/>
                  <a:moveTo>
                    <a:pt x="90" y="689"/>
                  </a:moveTo>
                  <a:lnTo>
                    <a:pt x="30" y="689"/>
                  </a:lnTo>
                  <a:lnTo>
                    <a:pt x="30" y="803"/>
                  </a:lnTo>
                  <a:lnTo>
                    <a:pt x="90" y="803"/>
                  </a:lnTo>
                  <a:lnTo>
                    <a:pt x="90" y="689"/>
                  </a:lnTo>
                  <a:close/>
                  <a:moveTo>
                    <a:pt x="120" y="689"/>
                  </a:moveTo>
                  <a:lnTo>
                    <a:pt x="90" y="689"/>
                  </a:lnTo>
                  <a:lnTo>
                    <a:pt x="90" y="803"/>
                  </a:lnTo>
                  <a:lnTo>
                    <a:pt x="120" y="803"/>
                  </a:lnTo>
                  <a:lnTo>
                    <a:pt x="120" y="689"/>
                  </a:lnTo>
                  <a:close/>
                  <a:moveTo>
                    <a:pt x="30" y="917"/>
                  </a:moveTo>
                  <a:lnTo>
                    <a:pt x="0" y="917"/>
                  </a:lnTo>
                  <a:lnTo>
                    <a:pt x="0" y="1031"/>
                  </a:lnTo>
                  <a:lnTo>
                    <a:pt x="30" y="1031"/>
                  </a:lnTo>
                  <a:lnTo>
                    <a:pt x="30" y="917"/>
                  </a:lnTo>
                  <a:close/>
                  <a:moveTo>
                    <a:pt x="90" y="917"/>
                  </a:moveTo>
                  <a:lnTo>
                    <a:pt x="30" y="917"/>
                  </a:lnTo>
                  <a:lnTo>
                    <a:pt x="30" y="1031"/>
                  </a:lnTo>
                  <a:lnTo>
                    <a:pt x="90" y="1031"/>
                  </a:lnTo>
                  <a:lnTo>
                    <a:pt x="90" y="917"/>
                  </a:lnTo>
                  <a:close/>
                  <a:moveTo>
                    <a:pt x="120" y="917"/>
                  </a:moveTo>
                  <a:lnTo>
                    <a:pt x="90" y="917"/>
                  </a:lnTo>
                  <a:lnTo>
                    <a:pt x="90" y="1031"/>
                  </a:lnTo>
                  <a:lnTo>
                    <a:pt x="120" y="1031"/>
                  </a:lnTo>
                  <a:lnTo>
                    <a:pt x="120" y="917"/>
                  </a:lnTo>
                  <a:close/>
                  <a:moveTo>
                    <a:pt x="30" y="1146"/>
                  </a:moveTo>
                  <a:lnTo>
                    <a:pt x="0" y="1146"/>
                  </a:lnTo>
                  <a:lnTo>
                    <a:pt x="0" y="1260"/>
                  </a:lnTo>
                  <a:lnTo>
                    <a:pt x="30" y="1260"/>
                  </a:lnTo>
                  <a:lnTo>
                    <a:pt x="30" y="1146"/>
                  </a:lnTo>
                  <a:close/>
                  <a:moveTo>
                    <a:pt x="90" y="1146"/>
                  </a:moveTo>
                  <a:lnTo>
                    <a:pt x="30" y="1146"/>
                  </a:lnTo>
                  <a:lnTo>
                    <a:pt x="30" y="1260"/>
                  </a:lnTo>
                  <a:lnTo>
                    <a:pt x="90" y="1260"/>
                  </a:lnTo>
                  <a:lnTo>
                    <a:pt x="90" y="1146"/>
                  </a:lnTo>
                  <a:close/>
                  <a:moveTo>
                    <a:pt x="120" y="1146"/>
                  </a:moveTo>
                  <a:lnTo>
                    <a:pt x="90" y="1146"/>
                  </a:lnTo>
                  <a:lnTo>
                    <a:pt x="90" y="1260"/>
                  </a:lnTo>
                  <a:lnTo>
                    <a:pt x="120" y="1260"/>
                  </a:lnTo>
                  <a:lnTo>
                    <a:pt x="120" y="1146"/>
                  </a:lnTo>
                  <a:close/>
                  <a:moveTo>
                    <a:pt x="30" y="1374"/>
                  </a:moveTo>
                  <a:lnTo>
                    <a:pt x="0" y="1374"/>
                  </a:lnTo>
                  <a:lnTo>
                    <a:pt x="0" y="1489"/>
                  </a:lnTo>
                  <a:lnTo>
                    <a:pt x="30" y="1489"/>
                  </a:lnTo>
                  <a:lnTo>
                    <a:pt x="30" y="1374"/>
                  </a:lnTo>
                  <a:close/>
                  <a:moveTo>
                    <a:pt x="90" y="1374"/>
                  </a:moveTo>
                  <a:lnTo>
                    <a:pt x="30" y="1374"/>
                  </a:lnTo>
                  <a:lnTo>
                    <a:pt x="30" y="1489"/>
                  </a:lnTo>
                  <a:lnTo>
                    <a:pt x="90" y="1489"/>
                  </a:lnTo>
                  <a:lnTo>
                    <a:pt x="90" y="1374"/>
                  </a:lnTo>
                  <a:close/>
                  <a:moveTo>
                    <a:pt x="120" y="1374"/>
                  </a:moveTo>
                  <a:lnTo>
                    <a:pt x="90" y="1374"/>
                  </a:lnTo>
                  <a:lnTo>
                    <a:pt x="90" y="1489"/>
                  </a:lnTo>
                  <a:lnTo>
                    <a:pt x="120" y="1489"/>
                  </a:lnTo>
                  <a:lnTo>
                    <a:pt x="120" y="1374"/>
                  </a:lnTo>
                  <a:close/>
                  <a:moveTo>
                    <a:pt x="346" y="1600"/>
                  </a:moveTo>
                  <a:lnTo>
                    <a:pt x="231" y="1600"/>
                  </a:lnTo>
                  <a:lnTo>
                    <a:pt x="231" y="1720"/>
                  </a:lnTo>
                  <a:lnTo>
                    <a:pt x="346" y="1720"/>
                  </a:lnTo>
                  <a:lnTo>
                    <a:pt x="346" y="1600"/>
                  </a:lnTo>
                  <a:close/>
                  <a:moveTo>
                    <a:pt x="574" y="1600"/>
                  </a:moveTo>
                  <a:lnTo>
                    <a:pt x="460" y="1600"/>
                  </a:lnTo>
                  <a:lnTo>
                    <a:pt x="460" y="1720"/>
                  </a:lnTo>
                  <a:lnTo>
                    <a:pt x="574" y="1720"/>
                  </a:lnTo>
                  <a:lnTo>
                    <a:pt x="574" y="1600"/>
                  </a:lnTo>
                  <a:close/>
                  <a:moveTo>
                    <a:pt x="803" y="1600"/>
                  </a:moveTo>
                  <a:lnTo>
                    <a:pt x="689" y="1600"/>
                  </a:lnTo>
                  <a:lnTo>
                    <a:pt x="689" y="1720"/>
                  </a:lnTo>
                  <a:lnTo>
                    <a:pt x="803" y="1720"/>
                  </a:lnTo>
                  <a:lnTo>
                    <a:pt x="803" y="1600"/>
                  </a:lnTo>
                  <a:close/>
                  <a:moveTo>
                    <a:pt x="1031" y="1600"/>
                  </a:moveTo>
                  <a:lnTo>
                    <a:pt x="917" y="1600"/>
                  </a:lnTo>
                  <a:lnTo>
                    <a:pt x="917" y="1720"/>
                  </a:lnTo>
                  <a:lnTo>
                    <a:pt x="1031" y="1720"/>
                  </a:lnTo>
                  <a:lnTo>
                    <a:pt x="1031" y="1600"/>
                  </a:lnTo>
                  <a:close/>
                  <a:moveTo>
                    <a:pt x="1260" y="1600"/>
                  </a:moveTo>
                  <a:lnTo>
                    <a:pt x="1146" y="1600"/>
                  </a:lnTo>
                  <a:lnTo>
                    <a:pt x="1146" y="1720"/>
                  </a:lnTo>
                  <a:lnTo>
                    <a:pt x="1260" y="1720"/>
                  </a:lnTo>
                  <a:lnTo>
                    <a:pt x="1260" y="1600"/>
                  </a:lnTo>
                  <a:close/>
                  <a:moveTo>
                    <a:pt x="1489" y="1600"/>
                  </a:moveTo>
                  <a:lnTo>
                    <a:pt x="1374" y="1600"/>
                  </a:lnTo>
                  <a:lnTo>
                    <a:pt x="1374" y="1720"/>
                  </a:lnTo>
                  <a:lnTo>
                    <a:pt x="1489" y="1720"/>
                  </a:lnTo>
                  <a:lnTo>
                    <a:pt x="1489" y="1600"/>
                  </a:lnTo>
                  <a:close/>
                  <a:moveTo>
                    <a:pt x="1630" y="1374"/>
                  </a:moveTo>
                  <a:lnTo>
                    <a:pt x="1600" y="1374"/>
                  </a:lnTo>
                  <a:lnTo>
                    <a:pt x="1600" y="1489"/>
                  </a:lnTo>
                  <a:lnTo>
                    <a:pt x="1630" y="1489"/>
                  </a:lnTo>
                  <a:lnTo>
                    <a:pt x="1630" y="1374"/>
                  </a:lnTo>
                  <a:close/>
                  <a:moveTo>
                    <a:pt x="1690" y="1374"/>
                  </a:moveTo>
                  <a:lnTo>
                    <a:pt x="1630" y="1374"/>
                  </a:lnTo>
                  <a:lnTo>
                    <a:pt x="1630" y="1489"/>
                  </a:lnTo>
                  <a:lnTo>
                    <a:pt x="1690" y="1489"/>
                  </a:lnTo>
                  <a:lnTo>
                    <a:pt x="1690" y="1374"/>
                  </a:lnTo>
                  <a:close/>
                  <a:moveTo>
                    <a:pt x="1720" y="1374"/>
                  </a:moveTo>
                  <a:lnTo>
                    <a:pt x="1690" y="1374"/>
                  </a:lnTo>
                  <a:lnTo>
                    <a:pt x="1690" y="1489"/>
                  </a:lnTo>
                  <a:lnTo>
                    <a:pt x="1720" y="1489"/>
                  </a:lnTo>
                  <a:lnTo>
                    <a:pt x="1720" y="1374"/>
                  </a:lnTo>
                  <a:close/>
                  <a:moveTo>
                    <a:pt x="1630" y="1146"/>
                  </a:moveTo>
                  <a:lnTo>
                    <a:pt x="1600" y="1146"/>
                  </a:lnTo>
                  <a:lnTo>
                    <a:pt x="1600" y="1260"/>
                  </a:lnTo>
                  <a:lnTo>
                    <a:pt x="1630" y="1260"/>
                  </a:lnTo>
                  <a:lnTo>
                    <a:pt x="1630" y="1146"/>
                  </a:lnTo>
                  <a:close/>
                  <a:moveTo>
                    <a:pt x="1690" y="1146"/>
                  </a:moveTo>
                  <a:lnTo>
                    <a:pt x="1630" y="1146"/>
                  </a:lnTo>
                  <a:lnTo>
                    <a:pt x="1630" y="1260"/>
                  </a:lnTo>
                  <a:lnTo>
                    <a:pt x="1690" y="1260"/>
                  </a:lnTo>
                  <a:lnTo>
                    <a:pt x="1690" y="1146"/>
                  </a:lnTo>
                  <a:close/>
                  <a:moveTo>
                    <a:pt x="1720" y="1146"/>
                  </a:moveTo>
                  <a:lnTo>
                    <a:pt x="1690" y="1146"/>
                  </a:lnTo>
                  <a:lnTo>
                    <a:pt x="1690" y="1260"/>
                  </a:lnTo>
                  <a:lnTo>
                    <a:pt x="1720" y="1260"/>
                  </a:lnTo>
                  <a:lnTo>
                    <a:pt x="1720" y="1146"/>
                  </a:lnTo>
                  <a:close/>
                  <a:moveTo>
                    <a:pt x="1630" y="917"/>
                  </a:moveTo>
                  <a:lnTo>
                    <a:pt x="1600" y="917"/>
                  </a:lnTo>
                  <a:lnTo>
                    <a:pt x="1600" y="1031"/>
                  </a:lnTo>
                  <a:lnTo>
                    <a:pt x="1630" y="1031"/>
                  </a:lnTo>
                  <a:lnTo>
                    <a:pt x="1630" y="917"/>
                  </a:lnTo>
                  <a:close/>
                  <a:moveTo>
                    <a:pt x="1690" y="917"/>
                  </a:moveTo>
                  <a:lnTo>
                    <a:pt x="1630" y="917"/>
                  </a:lnTo>
                  <a:lnTo>
                    <a:pt x="1630" y="1031"/>
                  </a:lnTo>
                  <a:lnTo>
                    <a:pt x="1690" y="1031"/>
                  </a:lnTo>
                  <a:lnTo>
                    <a:pt x="1690" y="917"/>
                  </a:lnTo>
                  <a:close/>
                  <a:moveTo>
                    <a:pt x="1720" y="917"/>
                  </a:moveTo>
                  <a:lnTo>
                    <a:pt x="1690" y="917"/>
                  </a:lnTo>
                  <a:lnTo>
                    <a:pt x="1690" y="1031"/>
                  </a:lnTo>
                  <a:lnTo>
                    <a:pt x="1720" y="1031"/>
                  </a:lnTo>
                  <a:lnTo>
                    <a:pt x="1720" y="917"/>
                  </a:lnTo>
                  <a:close/>
                  <a:moveTo>
                    <a:pt x="1630" y="689"/>
                  </a:moveTo>
                  <a:lnTo>
                    <a:pt x="1600" y="689"/>
                  </a:lnTo>
                  <a:lnTo>
                    <a:pt x="1600" y="803"/>
                  </a:lnTo>
                  <a:lnTo>
                    <a:pt x="1630" y="803"/>
                  </a:lnTo>
                  <a:lnTo>
                    <a:pt x="1630" y="689"/>
                  </a:lnTo>
                  <a:close/>
                  <a:moveTo>
                    <a:pt x="1690" y="689"/>
                  </a:moveTo>
                  <a:lnTo>
                    <a:pt x="1630" y="689"/>
                  </a:lnTo>
                  <a:lnTo>
                    <a:pt x="1630" y="803"/>
                  </a:lnTo>
                  <a:lnTo>
                    <a:pt x="1690" y="803"/>
                  </a:lnTo>
                  <a:lnTo>
                    <a:pt x="1690" y="689"/>
                  </a:lnTo>
                  <a:close/>
                  <a:moveTo>
                    <a:pt x="1720" y="689"/>
                  </a:moveTo>
                  <a:lnTo>
                    <a:pt x="1690" y="689"/>
                  </a:lnTo>
                  <a:lnTo>
                    <a:pt x="1690" y="803"/>
                  </a:lnTo>
                  <a:lnTo>
                    <a:pt x="1720" y="803"/>
                  </a:lnTo>
                  <a:lnTo>
                    <a:pt x="1720" y="689"/>
                  </a:lnTo>
                  <a:close/>
                  <a:moveTo>
                    <a:pt x="1630" y="460"/>
                  </a:moveTo>
                  <a:lnTo>
                    <a:pt x="1600" y="460"/>
                  </a:lnTo>
                  <a:lnTo>
                    <a:pt x="1600" y="574"/>
                  </a:lnTo>
                  <a:lnTo>
                    <a:pt x="1630" y="574"/>
                  </a:lnTo>
                  <a:lnTo>
                    <a:pt x="1630" y="460"/>
                  </a:lnTo>
                  <a:close/>
                  <a:moveTo>
                    <a:pt x="1690" y="460"/>
                  </a:moveTo>
                  <a:lnTo>
                    <a:pt x="1630" y="460"/>
                  </a:lnTo>
                  <a:lnTo>
                    <a:pt x="1630" y="574"/>
                  </a:lnTo>
                  <a:lnTo>
                    <a:pt x="1690" y="574"/>
                  </a:lnTo>
                  <a:lnTo>
                    <a:pt x="1690" y="460"/>
                  </a:lnTo>
                  <a:close/>
                  <a:moveTo>
                    <a:pt x="1720" y="460"/>
                  </a:moveTo>
                  <a:lnTo>
                    <a:pt x="1690" y="460"/>
                  </a:lnTo>
                  <a:lnTo>
                    <a:pt x="1690" y="574"/>
                  </a:lnTo>
                  <a:lnTo>
                    <a:pt x="1720" y="574"/>
                  </a:lnTo>
                  <a:lnTo>
                    <a:pt x="1720" y="460"/>
                  </a:lnTo>
                  <a:close/>
                  <a:moveTo>
                    <a:pt x="1630" y="231"/>
                  </a:moveTo>
                  <a:lnTo>
                    <a:pt x="1600" y="231"/>
                  </a:lnTo>
                  <a:lnTo>
                    <a:pt x="1600" y="346"/>
                  </a:lnTo>
                  <a:lnTo>
                    <a:pt x="1630" y="346"/>
                  </a:lnTo>
                  <a:lnTo>
                    <a:pt x="1630" y="231"/>
                  </a:lnTo>
                  <a:close/>
                  <a:moveTo>
                    <a:pt x="1690" y="231"/>
                  </a:moveTo>
                  <a:lnTo>
                    <a:pt x="1630" y="231"/>
                  </a:lnTo>
                  <a:lnTo>
                    <a:pt x="1630" y="346"/>
                  </a:lnTo>
                  <a:lnTo>
                    <a:pt x="1690" y="346"/>
                  </a:lnTo>
                  <a:lnTo>
                    <a:pt x="1690" y="231"/>
                  </a:lnTo>
                  <a:close/>
                  <a:moveTo>
                    <a:pt x="1720" y="231"/>
                  </a:moveTo>
                  <a:lnTo>
                    <a:pt x="1690" y="231"/>
                  </a:lnTo>
                  <a:lnTo>
                    <a:pt x="1690" y="346"/>
                  </a:lnTo>
                  <a:lnTo>
                    <a:pt x="1720" y="346"/>
                  </a:lnTo>
                  <a:lnTo>
                    <a:pt x="1720" y="231"/>
                  </a:lnTo>
                  <a:close/>
                  <a:moveTo>
                    <a:pt x="1489" y="0"/>
                  </a:moveTo>
                  <a:lnTo>
                    <a:pt x="1374" y="0"/>
                  </a:lnTo>
                  <a:lnTo>
                    <a:pt x="1374" y="120"/>
                  </a:lnTo>
                  <a:lnTo>
                    <a:pt x="1489" y="120"/>
                  </a:lnTo>
                  <a:lnTo>
                    <a:pt x="1489" y="0"/>
                  </a:lnTo>
                  <a:close/>
                  <a:moveTo>
                    <a:pt x="1260" y="0"/>
                  </a:moveTo>
                  <a:lnTo>
                    <a:pt x="1146" y="0"/>
                  </a:lnTo>
                  <a:lnTo>
                    <a:pt x="1146" y="120"/>
                  </a:lnTo>
                  <a:lnTo>
                    <a:pt x="1260" y="120"/>
                  </a:lnTo>
                  <a:lnTo>
                    <a:pt x="1260" y="0"/>
                  </a:lnTo>
                  <a:close/>
                  <a:moveTo>
                    <a:pt x="1031" y="0"/>
                  </a:moveTo>
                  <a:lnTo>
                    <a:pt x="917" y="0"/>
                  </a:lnTo>
                  <a:lnTo>
                    <a:pt x="917" y="120"/>
                  </a:lnTo>
                  <a:lnTo>
                    <a:pt x="1031" y="120"/>
                  </a:lnTo>
                  <a:lnTo>
                    <a:pt x="1031" y="0"/>
                  </a:lnTo>
                  <a:close/>
                  <a:moveTo>
                    <a:pt x="803" y="0"/>
                  </a:moveTo>
                  <a:lnTo>
                    <a:pt x="689" y="0"/>
                  </a:lnTo>
                  <a:lnTo>
                    <a:pt x="689" y="120"/>
                  </a:lnTo>
                  <a:lnTo>
                    <a:pt x="803" y="120"/>
                  </a:lnTo>
                  <a:lnTo>
                    <a:pt x="803" y="0"/>
                  </a:lnTo>
                  <a:close/>
                  <a:moveTo>
                    <a:pt x="574" y="0"/>
                  </a:moveTo>
                  <a:lnTo>
                    <a:pt x="460" y="0"/>
                  </a:lnTo>
                  <a:lnTo>
                    <a:pt x="460" y="120"/>
                  </a:lnTo>
                  <a:lnTo>
                    <a:pt x="574" y="120"/>
                  </a:lnTo>
                  <a:lnTo>
                    <a:pt x="574" y="0"/>
                  </a:lnTo>
                  <a:close/>
                  <a:moveTo>
                    <a:pt x="346" y="0"/>
                  </a:moveTo>
                  <a:lnTo>
                    <a:pt x="231" y="0"/>
                  </a:lnTo>
                  <a:lnTo>
                    <a:pt x="231" y="120"/>
                  </a:lnTo>
                  <a:lnTo>
                    <a:pt x="346" y="120"/>
                  </a:lnTo>
                  <a:lnTo>
                    <a:pt x="346" y="0"/>
                  </a:lnTo>
                  <a:close/>
                </a:path>
              </a:pathLst>
            </a:custGeom>
            <a:solidFill>
              <a:srgbClr val="EF6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3167" name="Picture 9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08433" y="3889425"/>
              <a:ext cx="913641" cy="694980"/>
            </a:xfrm>
            <a:prstGeom prst="rect">
              <a:avLst/>
            </a:prstGeom>
            <a:noFill/>
            <a:extLst>
              <a:ext uri="{909E8E84-426E-40DD-AFC4-6F175D3DCCD1}">
                <a14:hiddenFill xmlns:a14="http://schemas.microsoft.com/office/drawing/2010/main">
                  <a:solidFill>
                    <a:srgbClr val="FFFFFF"/>
                  </a:solidFill>
                </a14:hiddenFill>
              </a:ext>
            </a:extLst>
          </p:spPr>
        </p:pic>
        <p:sp>
          <p:nvSpPr>
            <p:cNvPr id="3153" name="AutoShape 94"/>
            <p:cNvSpPr>
              <a:spLocks/>
            </p:cNvSpPr>
            <p:nvPr/>
          </p:nvSpPr>
          <p:spPr bwMode="auto">
            <a:xfrm>
              <a:off x="9174171" y="3863363"/>
              <a:ext cx="982164" cy="747104"/>
            </a:xfrm>
            <a:custGeom>
              <a:avLst/>
              <a:gdLst>
                <a:gd name="T0" fmla="+- 0 15850 15760"/>
                <a:gd name="T1" fmla="*/ T0 w 1720"/>
                <a:gd name="T2" fmla="+- 0 8637 8520"/>
                <a:gd name="T3" fmla="*/ 8637 h 1720"/>
                <a:gd name="T4" fmla="+- 0 15760 15760"/>
                <a:gd name="T5" fmla="*/ T4 w 1720"/>
                <a:gd name="T6" fmla="+- 0 8637 8520"/>
                <a:gd name="T7" fmla="*/ 8637 h 1720"/>
                <a:gd name="T8" fmla="+- 0 15790 15760"/>
                <a:gd name="T9" fmla="*/ T8 w 1720"/>
                <a:gd name="T10" fmla="+- 0 8580 8520"/>
                <a:gd name="T11" fmla="*/ 8580 h 1720"/>
                <a:gd name="T12" fmla="+- 0 15850 15760"/>
                <a:gd name="T13" fmla="*/ T12 w 1720"/>
                <a:gd name="T14" fmla="+- 0 8637 8520"/>
                <a:gd name="T15" fmla="*/ 8637 h 1720"/>
                <a:gd name="T16" fmla="+- 0 15880 15760"/>
                <a:gd name="T17" fmla="*/ T16 w 1720"/>
                <a:gd name="T18" fmla="+- 0 8637 8520"/>
                <a:gd name="T19" fmla="*/ 8637 h 1720"/>
                <a:gd name="T20" fmla="+- 0 17420 15760"/>
                <a:gd name="T21" fmla="*/ T20 w 1720"/>
                <a:gd name="T22" fmla="+- 0 8637 8520"/>
                <a:gd name="T23" fmla="*/ 8637 h 1720"/>
                <a:gd name="T24" fmla="+- 0 17360 15760"/>
                <a:gd name="T25" fmla="*/ T24 w 1720"/>
                <a:gd name="T26" fmla="+- 0 8580 8520"/>
                <a:gd name="T27" fmla="*/ 8580 h 1720"/>
                <a:gd name="T28" fmla="+- 0 17390 15760"/>
                <a:gd name="T29" fmla="*/ T28 w 1720"/>
                <a:gd name="T30" fmla="+- 0 8637 8520"/>
                <a:gd name="T31" fmla="*/ 8637 h 1720"/>
                <a:gd name="T32" fmla="+- 0 17450 15760"/>
                <a:gd name="T33" fmla="*/ T32 w 1720"/>
                <a:gd name="T34" fmla="+- 0 8580 8520"/>
                <a:gd name="T35" fmla="*/ 8580 h 1720"/>
                <a:gd name="T36" fmla="+- 0 17480 15760"/>
                <a:gd name="T37" fmla="*/ T36 w 1720"/>
                <a:gd name="T38" fmla="+- 0 8637 8520"/>
                <a:gd name="T39" fmla="*/ 8637 h 1720"/>
                <a:gd name="T40" fmla="+- 0 17420 15760"/>
                <a:gd name="T41" fmla="*/ T40 w 1720"/>
                <a:gd name="T42" fmla="+- 0 10240 8520"/>
                <a:gd name="T43" fmla="*/ 10240 h 1720"/>
                <a:gd name="T44" fmla="+- 0 17480 15760"/>
                <a:gd name="T45" fmla="*/ T44 w 1720"/>
                <a:gd name="T46" fmla="+- 0 10123 8520"/>
                <a:gd name="T47" fmla="*/ 10123 h 1720"/>
                <a:gd name="T48" fmla="+- 0 17480 15760"/>
                <a:gd name="T49" fmla="*/ T48 w 1720"/>
                <a:gd name="T50" fmla="+- 0 10123 8520"/>
                <a:gd name="T51" fmla="*/ 10123 h 1720"/>
                <a:gd name="T52" fmla="+- 0 17363 15760"/>
                <a:gd name="T53" fmla="*/ T52 w 1720"/>
                <a:gd name="T54" fmla="+- 0 10123 8520"/>
                <a:gd name="T55" fmla="*/ 10123 h 1720"/>
                <a:gd name="T56" fmla="+- 0 17390 15760"/>
                <a:gd name="T57" fmla="*/ T56 w 1720"/>
                <a:gd name="T58" fmla="+- 0 10123 8520"/>
                <a:gd name="T59" fmla="*/ 10123 h 1720"/>
                <a:gd name="T60" fmla="+- 0 15760 15760"/>
                <a:gd name="T61" fmla="*/ T60 w 1720"/>
                <a:gd name="T62" fmla="+- 0 10180 8520"/>
                <a:gd name="T63" fmla="*/ 10180 h 1720"/>
                <a:gd name="T64" fmla="+- 0 15820 15760"/>
                <a:gd name="T65" fmla="*/ T64 w 1720"/>
                <a:gd name="T66" fmla="+- 0 10120 8520"/>
                <a:gd name="T67" fmla="*/ 10120 h 1720"/>
                <a:gd name="T68" fmla="+- 0 15877 15760"/>
                <a:gd name="T69" fmla="*/ T68 w 1720"/>
                <a:gd name="T70" fmla="+- 0 10123 8520"/>
                <a:gd name="T71" fmla="*/ 10123 h 1720"/>
                <a:gd name="T72" fmla="+- 0 15820 15760"/>
                <a:gd name="T73" fmla="*/ T72 w 1720"/>
                <a:gd name="T74" fmla="+- 0 10123 8520"/>
                <a:gd name="T75" fmla="*/ 10123 h 1720"/>
                <a:gd name="T76" fmla="+- 0 15880 15760"/>
                <a:gd name="T77" fmla="*/ T76 w 1720"/>
                <a:gd name="T78" fmla="+- 0 10123 8520"/>
                <a:gd name="T79" fmla="*/ 10123 h 1720"/>
                <a:gd name="T80" fmla="+- 0 15760 15760"/>
                <a:gd name="T81" fmla="*/ T80 w 1720"/>
                <a:gd name="T82" fmla="+- 0 8751 8520"/>
                <a:gd name="T83" fmla="*/ 8751 h 1720"/>
                <a:gd name="T84" fmla="+- 0 15790 15760"/>
                <a:gd name="T85" fmla="*/ T84 w 1720"/>
                <a:gd name="T86" fmla="+- 0 8866 8520"/>
                <a:gd name="T87" fmla="*/ 8866 h 1720"/>
                <a:gd name="T88" fmla="+- 0 15880 15760"/>
                <a:gd name="T89" fmla="*/ T88 w 1720"/>
                <a:gd name="T90" fmla="+- 0 8866 8520"/>
                <a:gd name="T91" fmla="*/ 8866 h 1720"/>
                <a:gd name="T92" fmla="+- 0 15790 15760"/>
                <a:gd name="T93" fmla="*/ T92 w 1720"/>
                <a:gd name="T94" fmla="+- 0 8980 8520"/>
                <a:gd name="T95" fmla="*/ 8980 h 1720"/>
                <a:gd name="T96" fmla="+- 0 15880 15760"/>
                <a:gd name="T97" fmla="*/ T96 w 1720"/>
                <a:gd name="T98" fmla="+- 0 8980 8520"/>
                <a:gd name="T99" fmla="*/ 8980 h 1720"/>
                <a:gd name="T100" fmla="+- 0 15760 15760"/>
                <a:gd name="T101" fmla="*/ T100 w 1720"/>
                <a:gd name="T102" fmla="+- 0 9209 8520"/>
                <a:gd name="T103" fmla="*/ 9209 h 1720"/>
                <a:gd name="T104" fmla="+- 0 15790 15760"/>
                <a:gd name="T105" fmla="*/ T104 w 1720"/>
                <a:gd name="T106" fmla="+- 0 9323 8520"/>
                <a:gd name="T107" fmla="*/ 9323 h 1720"/>
                <a:gd name="T108" fmla="+- 0 15880 15760"/>
                <a:gd name="T109" fmla="*/ T108 w 1720"/>
                <a:gd name="T110" fmla="+- 0 9323 8520"/>
                <a:gd name="T111" fmla="*/ 9323 h 1720"/>
                <a:gd name="T112" fmla="+- 0 15790 15760"/>
                <a:gd name="T113" fmla="*/ T112 w 1720"/>
                <a:gd name="T114" fmla="+- 0 9437 8520"/>
                <a:gd name="T115" fmla="*/ 9437 h 1720"/>
                <a:gd name="T116" fmla="+- 0 15880 15760"/>
                <a:gd name="T117" fmla="*/ T116 w 1720"/>
                <a:gd name="T118" fmla="+- 0 9437 8520"/>
                <a:gd name="T119" fmla="*/ 9437 h 1720"/>
                <a:gd name="T120" fmla="+- 0 15760 15760"/>
                <a:gd name="T121" fmla="*/ T120 w 1720"/>
                <a:gd name="T122" fmla="+- 0 9666 8520"/>
                <a:gd name="T123" fmla="*/ 9666 h 1720"/>
                <a:gd name="T124" fmla="+- 0 15790 15760"/>
                <a:gd name="T125" fmla="*/ T124 w 1720"/>
                <a:gd name="T126" fmla="+- 0 9780 8520"/>
                <a:gd name="T127" fmla="*/ 9780 h 1720"/>
                <a:gd name="T128" fmla="+- 0 15880 15760"/>
                <a:gd name="T129" fmla="*/ T128 w 1720"/>
                <a:gd name="T130" fmla="+- 0 9780 8520"/>
                <a:gd name="T131" fmla="*/ 9780 h 1720"/>
                <a:gd name="T132" fmla="+- 0 15790 15760"/>
                <a:gd name="T133" fmla="*/ T132 w 1720"/>
                <a:gd name="T134" fmla="+- 0 9894 8520"/>
                <a:gd name="T135" fmla="*/ 9894 h 1720"/>
                <a:gd name="T136" fmla="+- 0 15880 15760"/>
                <a:gd name="T137" fmla="*/ T136 w 1720"/>
                <a:gd name="T138" fmla="+- 0 9894 8520"/>
                <a:gd name="T139" fmla="*/ 9894 h 1720"/>
                <a:gd name="T140" fmla="+- 0 15991 15760"/>
                <a:gd name="T141" fmla="*/ T140 w 1720"/>
                <a:gd name="T142" fmla="+- 0 10120 8520"/>
                <a:gd name="T143" fmla="*/ 10120 h 1720"/>
                <a:gd name="T144" fmla="+- 0 16220 15760"/>
                <a:gd name="T145" fmla="*/ T144 w 1720"/>
                <a:gd name="T146" fmla="+- 0 10240 8520"/>
                <a:gd name="T147" fmla="*/ 10240 h 1720"/>
                <a:gd name="T148" fmla="+- 0 16563 15760"/>
                <a:gd name="T149" fmla="*/ T148 w 1720"/>
                <a:gd name="T150" fmla="+- 0 10240 8520"/>
                <a:gd name="T151" fmla="*/ 10240 h 1720"/>
                <a:gd name="T152" fmla="+- 0 16791 15760"/>
                <a:gd name="T153" fmla="*/ T152 w 1720"/>
                <a:gd name="T154" fmla="+- 0 10120 8520"/>
                <a:gd name="T155" fmla="*/ 10120 h 1720"/>
                <a:gd name="T156" fmla="+- 0 17249 15760"/>
                <a:gd name="T157" fmla="*/ T156 w 1720"/>
                <a:gd name="T158" fmla="+- 0 10120 8520"/>
                <a:gd name="T159" fmla="*/ 10120 h 1720"/>
                <a:gd name="T160" fmla="+- 0 17360 15760"/>
                <a:gd name="T161" fmla="*/ T160 w 1720"/>
                <a:gd name="T162" fmla="+- 0 9894 8520"/>
                <a:gd name="T163" fmla="*/ 9894 h 1720"/>
                <a:gd name="T164" fmla="+- 0 17390 15760"/>
                <a:gd name="T165" fmla="*/ T164 w 1720"/>
                <a:gd name="T166" fmla="+- 0 10009 8520"/>
                <a:gd name="T167" fmla="*/ 10009 h 1720"/>
                <a:gd name="T168" fmla="+- 0 17480 15760"/>
                <a:gd name="T169" fmla="*/ T168 w 1720"/>
                <a:gd name="T170" fmla="+- 0 10009 8520"/>
                <a:gd name="T171" fmla="*/ 10009 h 1720"/>
                <a:gd name="T172" fmla="+- 0 17390 15760"/>
                <a:gd name="T173" fmla="*/ T172 w 1720"/>
                <a:gd name="T174" fmla="+- 0 9666 8520"/>
                <a:gd name="T175" fmla="*/ 9666 h 1720"/>
                <a:gd name="T176" fmla="+- 0 17480 15760"/>
                <a:gd name="T177" fmla="*/ T176 w 1720"/>
                <a:gd name="T178" fmla="+- 0 9666 8520"/>
                <a:gd name="T179" fmla="*/ 9666 h 1720"/>
                <a:gd name="T180" fmla="+- 0 17360 15760"/>
                <a:gd name="T181" fmla="*/ T180 w 1720"/>
                <a:gd name="T182" fmla="+- 0 9437 8520"/>
                <a:gd name="T183" fmla="*/ 9437 h 1720"/>
                <a:gd name="T184" fmla="+- 0 17390 15760"/>
                <a:gd name="T185" fmla="*/ T184 w 1720"/>
                <a:gd name="T186" fmla="+- 0 9551 8520"/>
                <a:gd name="T187" fmla="*/ 9551 h 1720"/>
                <a:gd name="T188" fmla="+- 0 17480 15760"/>
                <a:gd name="T189" fmla="*/ T188 w 1720"/>
                <a:gd name="T190" fmla="+- 0 9551 8520"/>
                <a:gd name="T191" fmla="*/ 9551 h 1720"/>
                <a:gd name="T192" fmla="+- 0 17390 15760"/>
                <a:gd name="T193" fmla="*/ T192 w 1720"/>
                <a:gd name="T194" fmla="+- 0 9209 8520"/>
                <a:gd name="T195" fmla="*/ 9209 h 1720"/>
                <a:gd name="T196" fmla="+- 0 17480 15760"/>
                <a:gd name="T197" fmla="*/ T196 w 1720"/>
                <a:gd name="T198" fmla="+- 0 9209 8520"/>
                <a:gd name="T199" fmla="*/ 9209 h 1720"/>
                <a:gd name="T200" fmla="+- 0 17360 15760"/>
                <a:gd name="T201" fmla="*/ T200 w 1720"/>
                <a:gd name="T202" fmla="+- 0 8980 8520"/>
                <a:gd name="T203" fmla="*/ 8980 h 1720"/>
                <a:gd name="T204" fmla="+- 0 17390 15760"/>
                <a:gd name="T205" fmla="*/ T204 w 1720"/>
                <a:gd name="T206" fmla="+- 0 9094 8520"/>
                <a:gd name="T207" fmla="*/ 9094 h 1720"/>
                <a:gd name="T208" fmla="+- 0 17480 15760"/>
                <a:gd name="T209" fmla="*/ T208 w 1720"/>
                <a:gd name="T210" fmla="+- 0 9094 8520"/>
                <a:gd name="T211" fmla="*/ 9094 h 1720"/>
                <a:gd name="T212" fmla="+- 0 17390 15760"/>
                <a:gd name="T213" fmla="*/ T212 w 1720"/>
                <a:gd name="T214" fmla="+- 0 8751 8520"/>
                <a:gd name="T215" fmla="*/ 8751 h 1720"/>
                <a:gd name="T216" fmla="+- 0 17480 15760"/>
                <a:gd name="T217" fmla="*/ T216 w 1720"/>
                <a:gd name="T218" fmla="+- 0 8751 8520"/>
                <a:gd name="T219" fmla="*/ 8751 h 1720"/>
                <a:gd name="T220" fmla="+- 0 17134 15760"/>
                <a:gd name="T221" fmla="*/ T220 w 1720"/>
                <a:gd name="T222" fmla="+- 0 8520 8520"/>
                <a:gd name="T223" fmla="*/ 8520 h 1720"/>
                <a:gd name="T224" fmla="+- 0 16906 15760"/>
                <a:gd name="T225" fmla="*/ T224 w 1720"/>
                <a:gd name="T226" fmla="+- 0 8640 8520"/>
                <a:gd name="T227" fmla="*/ 8640 h 1720"/>
                <a:gd name="T228" fmla="+- 0 16791 15760"/>
                <a:gd name="T229" fmla="*/ T228 w 1720"/>
                <a:gd name="T230" fmla="+- 0 8640 8520"/>
                <a:gd name="T231" fmla="*/ 8640 h 1720"/>
                <a:gd name="T232" fmla="+- 0 16563 15760"/>
                <a:gd name="T233" fmla="*/ T232 w 1720"/>
                <a:gd name="T234" fmla="+- 0 8520 8520"/>
                <a:gd name="T235" fmla="*/ 8520 h 1720"/>
                <a:gd name="T236" fmla="+- 0 16106 15760"/>
                <a:gd name="T237" fmla="*/ T236 w 1720"/>
                <a:gd name="T238" fmla="+- 0 8520 8520"/>
                <a:gd name="T239" fmla="*/ 8520 h 17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Lst>
              <a:rect l="0" t="0" r="r" b="b"/>
              <a:pathLst>
                <a:path w="1720" h="1720">
                  <a:moveTo>
                    <a:pt x="117" y="0"/>
                  </a:moveTo>
                  <a:lnTo>
                    <a:pt x="60" y="0"/>
                  </a:lnTo>
                  <a:lnTo>
                    <a:pt x="60" y="120"/>
                  </a:lnTo>
                  <a:lnTo>
                    <a:pt x="117" y="120"/>
                  </a:lnTo>
                  <a:lnTo>
                    <a:pt x="117" y="117"/>
                  </a:lnTo>
                  <a:lnTo>
                    <a:pt x="90" y="117"/>
                  </a:lnTo>
                  <a:lnTo>
                    <a:pt x="90" y="60"/>
                  </a:lnTo>
                  <a:lnTo>
                    <a:pt x="117" y="60"/>
                  </a:lnTo>
                  <a:lnTo>
                    <a:pt x="117" y="0"/>
                  </a:lnTo>
                  <a:close/>
                  <a:moveTo>
                    <a:pt x="60" y="0"/>
                  </a:moveTo>
                  <a:lnTo>
                    <a:pt x="0" y="60"/>
                  </a:lnTo>
                  <a:lnTo>
                    <a:pt x="0" y="117"/>
                  </a:lnTo>
                  <a:lnTo>
                    <a:pt x="30" y="117"/>
                  </a:lnTo>
                  <a:lnTo>
                    <a:pt x="30" y="60"/>
                  </a:lnTo>
                  <a:lnTo>
                    <a:pt x="60" y="30"/>
                  </a:lnTo>
                  <a:lnTo>
                    <a:pt x="60" y="0"/>
                  </a:lnTo>
                  <a:close/>
                  <a:moveTo>
                    <a:pt x="60" y="30"/>
                  </a:moveTo>
                  <a:lnTo>
                    <a:pt x="30" y="60"/>
                  </a:lnTo>
                  <a:lnTo>
                    <a:pt x="30" y="117"/>
                  </a:lnTo>
                  <a:lnTo>
                    <a:pt x="60" y="117"/>
                  </a:lnTo>
                  <a:lnTo>
                    <a:pt x="60" y="30"/>
                  </a:lnTo>
                  <a:close/>
                  <a:moveTo>
                    <a:pt x="117" y="60"/>
                  </a:moveTo>
                  <a:lnTo>
                    <a:pt x="90" y="60"/>
                  </a:lnTo>
                  <a:lnTo>
                    <a:pt x="90" y="117"/>
                  </a:lnTo>
                  <a:lnTo>
                    <a:pt x="117" y="117"/>
                  </a:lnTo>
                  <a:lnTo>
                    <a:pt x="117" y="60"/>
                  </a:lnTo>
                  <a:close/>
                  <a:moveTo>
                    <a:pt x="120" y="60"/>
                  </a:moveTo>
                  <a:lnTo>
                    <a:pt x="117" y="60"/>
                  </a:lnTo>
                  <a:lnTo>
                    <a:pt x="117" y="117"/>
                  </a:lnTo>
                  <a:lnTo>
                    <a:pt x="120" y="117"/>
                  </a:lnTo>
                  <a:lnTo>
                    <a:pt x="120" y="60"/>
                  </a:lnTo>
                  <a:close/>
                  <a:moveTo>
                    <a:pt x="1660" y="0"/>
                  </a:moveTo>
                  <a:lnTo>
                    <a:pt x="1603" y="0"/>
                  </a:lnTo>
                  <a:lnTo>
                    <a:pt x="1603" y="120"/>
                  </a:lnTo>
                  <a:lnTo>
                    <a:pt x="1660" y="120"/>
                  </a:lnTo>
                  <a:lnTo>
                    <a:pt x="1660" y="117"/>
                  </a:lnTo>
                  <a:lnTo>
                    <a:pt x="1630" y="117"/>
                  </a:lnTo>
                  <a:lnTo>
                    <a:pt x="1630" y="60"/>
                  </a:lnTo>
                  <a:lnTo>
                    <a:pt x="1660" y="60"/>
                  </a:lnTo>
                  <a:lnTo>
                    <a:pt x="1660" y="0"/>
                  </a:lnTo>
                  <a:close/>
                  <a:moveTo>
                    <a:pt x="1603" y="60"/>
                  </a:moveTo>
                  <a:lnTo>
                    <a:pt x="1600" y="60"/>
                  </a:lnTo>
                  <a:lnTo>
                    <a:pt x="1600" y="117"/>
                  </a:lnTo>
                  <a:lnTo>
                    <a:pt x="1603" y="117"/>
                  </a:lnTo>
                  <a:lnTo>
                    <a:pt x="1603" y="60"/>
                  </a:lnTo>
                  <a:close/>
                  <a:moveTo>
                    <a:pt x="1660" y="60"/>
                  </a:moveTo>
                  <a:lnTo>
                    <a:pt x="1630" y="60"/>
                  </a:lnTo>
                  <a:lnTo>
                    <a:pt x="1630" y="117"/>
                  </a:lnTo>
                  <a:lnTo>
                    <a:pt x="1660" y="117"/>
                  </a:lnTo>
                  <a:lnTo>
                    <a:pt x="1660" y="60"/>
                  </a:lnTo>
                  <a:close/>
                  <a:moveTo>
                    <a:pt x="1660" y="30"/>
                  </a:moveTo>
                  <a:lnTo>
                    <a:pt x="1660" y="117"/>
                  </a:lnTo>
                  <a:lnTo>
                    <a:pt x="1690" y="117"/>
                  </a:lnTo>
                  <a:lnTo>
                    <a:pt x="1690" y="60"/>
                  </a:lnTo>
                  <a:lnTo>
                    <a:pt x="1660" y="30"/>
                  </a:lnTo>
                  <a:close/>
                  <a:moveTo>
                    <a:pt x="1660" y="0"/>
                  </a:moveTo>
                  <a:lnTo>
                    <a:pt x="1660" y="30"/>
                  </a:lnTo>
                  <a:lnTo>
                    <a:pt x="1690" y="60"/>
                  </a:lnTo>
                  <a:lnTo>
                    <a:pt x="1690" y="117"/>
                  </a:lnTo>
                  <a:lnTo>
                    <a:pt x="1720" y="117"/>
                  </a:lnTo>
                  <a:lnTo>
                    <a:pt x="1720" y="60"/>
                  </a:lnTo>
                  <a:lnTo>
                    <a:pt x="1660" y="0"/>
                  </a:lnTo>
                  <a:close/>
                  <a:moveTo>
                    <a:pt x="1660" y="1600"/>
                  </a:moveTo>
                  <a:lnTo>
                    <a:pt x="1603" y="1600"/>
                  </a:lnTo>
                  <a:lnTo>
                    <a:pt x="1603" y="1720"/>
                  </a:lnTo>
                  <a:lnTo>
                    <a:pt x="1660" y="1720"/>
                  </a:lnTo>
                  <a:lnTo>
                    <a:pt x="1660" y="1660"/>
                  </a:lnTo>
                  <a:lnTo>
                    <a:pt x="1630" y="1660"/>
                  </a:lnTo>
                  <a:lnTo>
                    <a:pt x="1630" y="1603"/>
                  </a:lnTo>
                  <a:lnTo>
                    <a:pt x="1660" y="1603"/>
                  </a:lnTo>
                  <a:lnTo>
                    <a:pt x="1660" y="1600"/>
                  </a:lnTo>
                  <a:close/>
                  <a:moveTo>
                    <a:pt x="1720" y="1603"/>
                  </a:moveTo>
                  <a:lnTo>
                    <a:pt x="1690" y="1603"/>
                  </a:lnTo>
                  <a:lnTo>
                    <a:pt x="1690" y="1660"/>
                  </a:lnTo>
                  <a:lnTo>
                    <a:pt x="1660" y="1690"/>
                  </a:lnTo>
                  <a:lnTo>
                    <a:pt x="1660" y="1720"/>
                  </a:lnTo>
                  <a:lnTo>
                    <a:pt x="1720" y="1660"/>
                  </a:lnTo>
                  <a:lnTo>
                    <a:pt x="1720" y="1603"/>
                  </a:lnTo>
                  <a:close/>
                  <a:moveTo>
                    <a:pt x="1690" y="1603"/>
                  </a:moveTo>
                  <a:lnTo>
                    <a:pt x="1660" y="1603"/>
                  </a:lnTo>
                  <a:lnTo>
                    <a:pt x="1660" y="1690"/>
                  </a:lnTo>
                  <a:lnTo>
                    <a:pt x="1690" y="1660"/>
                  </a:lnTo>
                  <a:lnTo>
                    <a:pt x="1690" y="1603"/>
                  </a:lnTo>
                  <a:close/>
                  <a:moveTo>
                    <a:pt x="1603" y="1603"/>
                  </a:moveTo>
                  <a:lnTo>
                    <a:pt x="1600" y="1603"/>
                  </a:lnTo>
                  <a:lnTo>
                    <a:pt x="1600" y="1660"/>
                  </a:lnTo>
                  <a:lnTo>
                    <a:pt x="1603" y="1660"/>
                  </a:lnTo>
                  <a:lnTo>
                    <a:pt x="1603" y="1603"/>
                  </a:lnTo>
                  <a:close/>
                  <a:moveTo>
                    <a:pt x="1660" y="1603"/>
                  </a:moveTo>
                  <a:lnTo>
                    <a:pt x="1630" y="1603"/>
                  </a:lnTo>
                  <a:lnTo>
                    <a:pt x="1630" y="1660"/>
                  </a:lnTo>
                  <a:lnTo>
                    <a:pt x="1660" y="1660"/>
                  </a:lnTo>
                  <a:lnTo>
                    <a:pt x="1660" y="1603"/>
                  </a:lnTo>
                  <a:close/>
                  <a:moveTo>
                    <a:pt x="30" y="1603"/>
                  </a:moveTo>
                  <a:lnTo>
                    <a:pt x="0" y="1603"/>
                  </a:lnTo>
                  <a:lnTo>
                    <a:pt x="0" y="1660"/>
                  </a:lnTo>
                  <a:lnTo>
                    <a:pt x="60" y="1720"/>
                  </a:lnTo>
                  <a:lnTo>
                    <a:pt x="60" y="1690"/>
                  </a:lnTo>
                  <a:lnTo>
                    <a:pt x="30" y="1660"/>
                  </a:lnTo>
                  <a:lnTo>
                    <a:pt x="30" y="1603"/>
                  </a:lnTo>
                  <a:close/>
                  <a:moveTo>
                    <a:pt x="117" y="1600"/>
                  </a:moveTo>
                  <a:lnTo>
                    <a:pt x="60" y="1600"/>
                  </a:lnTo>
                  <a:lnTo>
                    <a:pt x="60" y="1720"/>
                  </a:lnTo>
                  <a:lnTo>
                    <a:pt x="117" y="1720"/>
                  </a:lnTo>
                  <a:lnTo>
                    <a:pt x="117" y="1660"/>
                  </a:lnTo>
                  <a:lnTo>
                    <a:pt x="90" y="1660"/>
                  </a:lnTo>
                  <a:lnTo>
                    <a:pt x="90" y="1603"/>
                  </a:lnTo>
                  <a:lnTo>
                    <a:pt x="117" y="1603"/>
                  </a:lnTo>
                  <a:lnTo>
                    <a:pt x="117" y="1600"/>
                  </a:lnTo>
                  <a:close/>
                  <a:moveTo>
                    <a:pt x="60" y="1603"/>
                  </a:moveTo>
                  <a:lnTo>
                    <a:pt x="30" y="1603"/>
                  </a:lnTo>
                  <a:lnTo>
                    <a:pt x="30" y="1660"/>
                  </a:lnTo>
                  <a:lnTo>
                    <a:pt x="60" y="1690"/>
                  </a:lnTo>
                  <a:lnTo>
                    <a:pt x="60" y="1603"/>
                  </a:lnTo>
                  <a:close/>
                  <a:moveTo>
                    <a:pt x="117" y="1603"/>
                  </a:moveTo>
                  <a:lnTo>
                    <a:pt x="90" y="1603"/>
                  </a:lnTo>
                  <a:lnTo>
                    <a:pt x="90" y="1660"/>
                  </a:lnTo>
                  <a:lnTo>
                    <a:pt x="117" y="1660"/>
                  </a:lnTo>
                  <a:lnTo>
                    <a:pt x="117" y="1603"/>
                  </a:lnTo>
                  <a:close/>
                  <a:moveTo>
                    <a:pt x="120" y="1603"/>
                  </a:moveTo>
                  <a:lnTo>
                    <a:pt x="117" y="1603"/>
                  </a:lnTo>
                  <a:lnTo>
                    <a:pt x="117" y="1660"/>
                  </a:lnTo>
                  <a:lnTo>
                    <a:pt x="120" y="1660"/>
                  </a:lnTo>
                  <a:lnTo>
                    <a:pt x="120" y="1603"/>
                  </a:lnTo>
                  <a:close/>
                  <a:moveTo>
                    <a:pt x="30" y="231"/>
                  </a:moveTo>
                  <a:lnTo>
                    <a:pt x="0" y="231"/>
                  </a:lnTo>
                  <a:lnTo>
                    <a:pt x="0" y="346"/>
                  </a:lnTo>
                  <a:lnTo>
                    <a:pt x="30" y="346"/>
                  </a:lnTo>
                  <a:lnTo>
                    <a:pt x="30" y="231"/>
                  </a:lnTo>
                  <a:close/>
                  <a:moveTo>
                    <a:pt x="90" y="231"/>
                  </a:moveTo>
                  <a:lnTo>
                    <a:pt x="30" y="231"/>
                  </a:lnTo>
                  <a:lnTo>
                    <a:pt x="30" y="346"/>
                  </a:lnTo>
                  <a:lnTo>
                    <a:pt x="90" y="346"/>
                  </a:lnTo>
                  <a:lnTo>
                    <a:pt x="90" y="231"/>
                  </a:lnTo>
                  <a:close/>
                  <a:moveTo>
                    <a:pt x="120" y="231"/>
                  </a:moveTo>
                  <a:lnTo>
                    <a:pt x="90" y="231"/>
                  </a:lnTo>
                  <a:lnTo>
                    <a:pt x="90" y="346"/>
                  </a:lnTo>
                  <a:lnTo>
                    <a:pt x="120" y="346"/>
                  </a:lnTo>
                  <a:lnTo>
                    <a:pt x="120" y="231"/>
                  </a:lnTo>
                  <a:close/>
                  <a:moveTo>
                    <a:pt x="30" y="460"/>
                  </a:moveTo>
                  <a:lnTo>
                    <a:pt x="0" y="460"/>
                  </a:lnTo>
                  <a:lnTo>
                    <a:pt x="0" y="574"/>
                  </a:lnTo>
                  <a:lnTo>
                    <a:pt x="30" y="574"/>
                  </a:lnTo>
                  <a:lnTo>
                    <a:pt x="30" y="460"/>
                  </a:lnTo>
                  <a:close/>
                  <a:moveTo>
                    <a:pt x="90" y="460"/>
                  </a:moveTo>
                  <a:lnTo>
                    <a:pt x="30" y="460"/>
                  </a:lnTo>
                  <a:lnTo>
                    <a:pt x="30" y="574"/>
                  </a:lnTo>
                  <a:lnTo>
                    <a:pt x="90" y="574"/>
                  </a:lnTo>
                  <a:lnTo>
                    <a:pt x="90" y="460"/>
                  </a:lnTo>
                  <a:close/>
                  <a:moveTo>
                    <a:pt x="120" y="460"/>
                  </a:moveTo>
                  <a:lnTo>
                    <a:pt x="90" y="460"/>
                  </a:lnTo>
                  <a:lnTo>
                    <a:pt x="90" y="574"/>
                  </a:lnTo>
                  <a:lnTo>
                    <a:pt x="120" y="574"/>
                  </a:lnTo>
                  <a:lnTo>
                    <a:pt x="120" y="460"/>
                  </a:lnTo>
                  <a:close/>
                  <a:moveTo>
                    <a:pt x="30" y="689"/>
                  </a:moveTo>
                  <a:lnTo>
                    <a:pt x="0" y="689"/>
                  </a:lnTo>
                  <a:lnTo>
                    <a:pt x="0" y="803"/>
                  </a:lnTo>
                  <a:lnTo>
                    <a:pt x="30" y="803"/>
                  </a:lnTo>
                  <a:lnTo>
                    <a:pt x="30" y="689"/>
                  </a:lnTo>
                  <a:close/>
                  <a:moveTo>
                    <a:pt x="90" y="689"/>
                  </a:moveTo>
                  <a:lnTo>
                    <a:pt x="30" y="689"/>
                  </a:lnTo>
                  <a:lnTo>
                    <a:pt x="30" y="803"/>
                  </a:lnTo>
                  <a:lnTo>
                    <a:pt x="90" y="803"/>
                  </a:lnTo>
                  <a:lnTo>
                    <a:pt x="90" y="689"/>
                  </a:lnTo>
                  <a:close/>
                  <a:moveTo>
                    <a:pt x="120" y="689"/>
                  </a:moveTo>
                  <a:lnTo>
                    <a:pt x="90" y="689"/>
                  </a:lnTo>
                  <a:lnTo>
                    <a:pt x="90" y="803"/>
                  </a:lnTo>
                  <a:lnTo>
                    <a:pt x="120" y="803"/>
                  </a:lnTo>
                  <a:lnTo>
                    <a:pt x="120" y="689"/>
                  </a:lnTo>
                  <a:close/>
                  <a:moveTo>
                    <a:pt x="30" y="917"/>
                  </a:moveTo>
                  <a:lnTo>
                    <a:pt x="0" y="917"/>
                  </a:lnTo>
                  <a:lnTo>
                    <a:pt x="0" y="1031"/>
                  </a:lnTo>
                  <a:lnTo>
                    <a:pt x="30" y="1031"/>
                  </a:lnTo>
                  <a:lnTo>
                    <a:pt x="30" y="917"/>
                  </a:lnTo>
                  <a:close/>
                  <a:moveTo>
                    <a:pt x="90" y="917"/>
                  </a:moveTo>
                  <a:lnTo>
                    <a:pt x="30" y="917"/>
                  </a:lnTo>
                  <a:lnTo>
                    <a:pt x="30" y="1031"/>
                  </a:lnTo>
                  <a:lnTo>
                    <a:pt x="90" y="1031"/>
                  </a:lnTo>
                  <a:lnTo>
                    <a:pt x="90" y="917"/>
                  </a:lnTo>
                  <a:close/>
                  <a:moveTo>
                    <a:pt x="120" y="917"/>
                  </a:moveTo>
                  <a:lnTo>
                    <a:pt x="90" y="917"/>
                  </a:lnTo>
                  <a:lnTo>
                    <a:pt x="90" y="1031"/>
                  </a:lnTo>
                  <a:lnTo>
                    <a:pt x="120" y="1031"/>
                  </a:lnTo>
                  <a:lnTo>
                    <a:pt x="120" y="917"/>
                  </a:lnTo>
                  <a:close/>
                  <a:moveTo>
                    <a:pt x="30" y="1146"/>
                  </a:moveTo>
                  <a:lnTo>
                    <a:pt x="0" y="1146"/>
                  </a:lnTo>
                  <a:lnTo>
                    <a:pt x="0" y="1260"/>
                  </a:lnTo>
                  <a:lnTo>
                    <a:pt x="30" y="1260"/>
                  </a:lnTo>
                  <a:lnTo>
                    <a:pt x="30" y="1146"/>
                  </a:lnTo>
                  <a:close/>
                  <a:moveTo>
                    <a:pt x="90" y="1146"/>
                  </a:moveTo>
                  <a:lnTo>
                    <a:pt x="30" y="1146"/>
                  </a:lnTo>
                  <a:lnTo>
                    <a:pt x="30" y="1260"/>
                  </a:lnTo>
                  <a:lnTo>
                    <a:pt x="90" y="1260"/>
                  </a:lnTo>
                  <a:lnTo>
                    <a:pt x="90" y="1146"/>
                  </a:lnTo>
                  <a:close/>
                  <a:moveTo>
                    <a:pt x="120" y="1146"/>
                  </a:moveTo>
                  <a:lnTo>
                    <a:pt x="90" y="1146"/>
                  </a:lnTo>
                  <a:lnTo>
                    <a:pt x="90" y="1260"/>
                  </a:lnTo>
                  <a:lnTo>
                    <a:pt x="120" y="1260"/>
                  </a:lnTo>
                  <a:lnTo>
                    <a:pt x="120" y="1146"/>
                  </a:lnTo>
                  <a:close/>
                  <a:moveTo>
                    <a:pt x="30" y="1374"/>
                  </a:moveTo>
                  <a:lnTo>
                    <a:pt x="0" y="1374"/>
                  </a:lnTo>
                  <a:lnTo>
                    <a:pt x="0" y="1489"/>
                  </a:lnTo>
                  <a:lnTo>
                    <a:pt x="30" y="1489"/>
                  </a:lnTo>
                  <a:lnTo>
                    <a:pt x="30" y="1374"/>
                  </a:lnTo>
                  <a:close/>
                  <a:moveTo>
                    <a:pt x="90" y="1374"/>
                  </a:moveTo>
                  <a:lnTo>
                    <a:pt x="30" y="1374"/>
                  </a:lnTo>
                  <a:lnTo>
                    <a:pt x="30" y="1489"/>
                  </a:lnTo>
                  <a:lnTo>
                    <a:pt x="90" y="1489"/>
                  </a:lnTo>
                  <a:lnTo>
                    <a:pt x="90" y="1374"/>
                  </a:lnTo>
                  <a:close/>
                  <a:moveTo>
                    <a:pt x="120" y="1374"/>
                  </a:moveTo>
                  <a:lnTo>
                    <a:pt x="90" y="1374"/>
                  </a:lnTo>
                  <a:lnTo>
                    <a:pt x="90" y="1489"/>
                  </a:lnTo>
                  <a:lnTo>
                    <a:pt x="120" y="1489"/>
                  </a:lnTo>
                  <a:lnTo>
                    <a:pt x="120" y="1374"/>
                  </a:lnTo>
                  <a:close/>
                  <a:moveTo>
                    <a:pt x="346" y="1600"/>
                  </a:moveTo>
                  <a:lnTo>
                    <a:pt x="231" y="1600"/>
                  </a:lnTo>
                  <a:lnTo>
                    <a:pt x="231" y="1720"/>
                  </a:lnTo>
                  <a:lnTo>
                    <a:pt x="346" y="1720"/>
                  </a:lnTo>
                  <a:lnTo>
                    <a:pt x="346" y="1600"/>
                  </a:lnTo>
                  <a:close/>
                  <a:moveTo>
                    <a:pt x="574" y="1600"/>
                  </a:moveTo>
                  <a:lnTo>
                    <a:pt x="460" y="1600"/>
                  </a:lnTo>
                  <a:lnTo>
                    <a:pt x="460" y="1720"/>
                  </a:lnTo>
                  <a:lnTo>
                    <a:pt x="574" y="1720"/>
                  </a:lnTo>
                  <a:lnTo>
                    <a:pt x="574" y="1600"/>
                  </a:lnTo>
                  <a:close/>
                  <a:moveTo>
                    <a:pt x="803" y="1600"/>
                  </a:moveTo>
                  <a:lnTo>
                    <a:pt x="689" y="1600"/>
                  </a:lnTo>
                  <a:lnTo>
                    <a:pt x="689" y="1720"/>
                  </a:lnTo>
                  <a:lnTo>
                    <a:pt x="803" y="1720"/>
                  </a:lnTo>
                  <a:lnTo>
                    <a:pt x="803" y="1600"/>
                  </a:lnTo>
                  <a:close/>
                  <a:moveTo>
                    <a:pt x="1031" y="1600"/>
                  </a:moveTo>
                  <a:lnTo>
                    <a:pt x="917" y="1600"/>
                  </a:lnTo>
                  <a:lnTo>
                    <a:pt x="917" y="1720"/>
                  </a:lnTo>
                  <a:lnTo>
                    <a:pt x="1031" y="1720"/>
                  </a:lnTo>
                  <a:lnTo>
                    <a:pt x="1031" y="1600"/>
                  </a:lnTo>
                  <a:close/>
                  <a:moveTo>
                    <a:pt x="1260" y="1600"/>
                  </a:moveTo>
                  <a:lnTo>
                    <a:pt x="1146" y="1600"/>
                  </a:lnTo>
                  <a:lnTo>
                    <a:pt x="1146" y="1720"/>
                  </a:lnTo>
                  <a:lnTo>
                    <a:pt x="1260" y="1720"/>
                  </a:lnTo>
                  <a:lnTo>
                    <a:pt x="1260" y="1600"/>
                  </a:lnTo>
                  <a:close/>
                  <a:moveTo>
                    <a:pt x="1489" y="1600"/>
                  </a:moveTo>
                  <a:lnTo>
                    <a:pt x="1374" y="1600"/>
                  </a:lnTo>
                  <a:lnTo>
                    <a:pt x="1374" y="1720"/>
                  </a:lnTo>
                  <a:lnTo>
                    <a:pt x="1489" y="1720"/>
                  </a:lnTo>
                  <a:lnTo>
                    <a:pt x="1489" y="1600"/>
                  </a:lnTo>
                  <a:close/>
                  <a:moveTo>
                    <a:pt x="1630" y="1374"/>
                  </a:moveTo>
                  <a:lnTo>
                    <a:pt x="1600" y="1374"/>
                  </a:lnTo>
                  <a:lnTo>
                    <a:pt x="1600" y="1489"/>
                  </a:lnTo>
                  <a:lnTo>
                    <a:pt x="1630" y="1489"/>
                  </a:lnTo>
                  <a:lnTo>
                    <a:pt x="1630" y="1374"/>
                  </a:lnTo>
                  <a:close/>
                  <a:moveTo>
                    <a:pt x="1690" y="1374"/>
                  </a:moveTo>
                  <a:lnTo>
                    <a:pt x="1630" y="1374"/>
                  </a:lnTo>
                  <a:lnTo>
                    <a:pt x="1630" y="1489"/>
                  </a:lnTo>
                  <a:lnTo>
                    <a:pt x="1690" y="1489"/>
                  </a:lnTo>
                  <a:lnTo>
                    <a:pt x="1690" y="1374"/>
                  </a:lnTo>
                  <a:close/>
                  <a:moveTo>
                    <a:pt x="1720" y="1374"/>
                  </a:moveTo>
                  <a:lnTo>
                    <a:pt x="1690" y="1374"/>
                  </a:lnTo>
                  <a:lnTo>
                    <a:pt x="1690" y="1489"/>
                  </a:lnTo>
                  <a:lnTo>
                    <a:pt x="1720" y="1489"/>
                  </a:lnTo>
                  <a:lnTo>
                    <a:pt x="1720" y="1374"/>
                  </a:lnTo>
                  <a:close/>
                  <a:moveTo>
                    <a:pt x="1630" y="1146"/>
                  </a:moveTo>
                  <a:lnTo>
                    <a:pt x="1600" y="1146"/>
                  </a:lnTo>
                  <a:lnTo>
                    <a:pt x="1600" y="1260"/>
                  </a:lnTo>
                  <a:lnTo>
                    <a:pt x="1630" y="1260"/>
                  </a:lnTo>
                  <a:lnTo>
                    <a:pt x="1630" y="1146"/>
                  </a:lnTo>
                  <a:close/>
                  <a:moveTo>
                    <a:pt x="1690" y="1146"/>
                  </a:moveTo>
                  <a:lnTo>
                    <a:pt x="1630" y="1146"/>
                  </a:lnTo>
                  <a:lnTo>
                    <a:pt x="1630" y="1260"/>
                  </a:lnTo>
                  <a:lnTo>
                    <a:pt x="1690" y="1260"/>
                  </a:lnTo>
                  <a:lnTo>
                    <a:pt x="1690" y="1146"/>
                  </a:lnTo>
                  <a:close/>
                  <a:moveTo>
                    <a:pt x="1720" y="1146"/>
                  </a:moveTo>
                  <a:lnTo>
                    <a:pt x="1690" y="1146"/>
                  </a:lnTo>
                  <a:lnTo>
                    <a:pt x="1690" y="1260"/>
                  </a:lnTo>
                  <a:lnTo>
                    <a:pt x="1720" y="1260"/>
                  </a:lnTo>
                  <a:lnTo>
                    <a:pt x="1720" y="1146"/>
                  </a:lnTo>
                  <a:close/>
                  <a:moveTo>
                    <a:pt x="1630" y="917"/>
                  </a:moveTo>
                  <a:lnTo>
                    <a:pt x="1600" y="917"/>
                  </a:lnTo>
                  <a:lnTo>
                    <a:pt x="1600" y="1031"/>
                  </a:lnTo>
                  <a:lnTo>
                    <a:pt x="1630" y="1031"/>
                  </a:lnTo>
                  <a:lnTo>
                    <a:pt x="1630" y="917"/>
                  </a:lnTo>
                  <a:close/>
                  <a:moveTo>
                    <a:pt x="1690" y="917"/>
                  </a:moveTo>
                  <a:lnTo>
                    <a:pt x="1630" y="917"/>
                  </a:lnTo>
                  <a:lnTo>
                    <a:pt x="1630" y="1031"/>
                  </a:lnTo>
                  <a:lnTo>
                    <a:pt x="1690" y="1031"/>
                  </a:lnTo>
                  <a:lnTo>
                    <a:pt x="1690" y="917"/>
                  </a:lnTo>
                  <a:close/>
                  <a:moveTo>
                    <a:pt x="1720" y="917"/>
                  </a:moveTo>
                  <a:lnTo>
                    <a:pt x="1690" y="917"/>
                  </a:lnTo>
                  <a:lnTo>
                    <a:pt x="1690" y="1031"/>
                  </a:lnTo>
                  <a:lnTo>
                    <a:pt x="1720" y="1031"/>
                  </a:lnTo>
                  <a:lnTo>
                    <a:pt x="1720" y="917"/>
                  </a:lnTo>
                  <a:close/>
                  <a:moveTo>
                    <a:pt x="1630" y="689"/>
                  </a:moveTo>
                  <a:lnTo>
                    <a:pt x="1600" y="689"/>
                  </a:lnTo>
                  <a:lnTo>
                    <a:pt x="1600" y="803"/>
                  </a:lnTo>
                  <a:lnTo>
                    <a:pt x="1630" y="803"/>
                  </a:lnTo>
                  <a:lnTo>
                    <a:pt x="1630" y="689"/>
                  </a:lnTo>
                  <a:close/>
                  <a:moveTo>
                    <a:pt x="1690" y="689"/>
                  </a:moveTo>
                  <a:lnTo>
                    <a:pt x="1630" y="689"/>
                  </a:lnTo>
                  <a:lnTo>
                    <a:pt x="1630" y="803"/>
                  </a:lnTo>
                  <a:lnTo>
                    <a:pt x="1690" y="803"/>
                  </a:lnTo>
                  <a:lnTo>
                    <a:pt x="1690" y="689"/>
                  </a:lnTo>
                  <a:close/>
                  <a:moveTo>
                    <a:pt x="1720" y="689"/>
                  </a:moveTo>
                  <a:lnTo>
                    <a:pt x="1690" y="689"/>
                  </a:lnTo>
                  <a:lnTo>
                    <a:pt x="1690" y="803"/>
                  </a:lnTo>
                  <a:lnTo>
                    <a:pt x="1720" y="803"/>
                  </a:lnTo>
                  <a:lnTo>
                    <a:pt x="1720" y="689"/>
                  </a:lnTo>
                  <a:close/>
                  <a:moveTo>
                    <a:pt x="1630" y="460"/>
                  </a:moveTo>
                  <a:lnTo>
                    <a:pt x="1600" y="460"/>
                  </a:lnTo>
                  <a:lnTo>
                    <a:pt x="1600" y="574"/>
                  </a:lnTo>
                  <a:lnTo>
                    <a:pt x="1630" y="574"/>
                  </a:lnTo>
                  <a:lnTo>
                    <a:pt x="1630" y="460"/>
                  </a:lnTo>
                  <a:close/>
                  <a:moveTo>
                    <a:pt x="1690" y="460"/>
                  </a:moveTo>
                  <a:lnTo>
                    <a:pt x="1630" y="460"/>
                  </a:lnTo>
                  <a:lnTo>
                    <a:pt x="1630" y="574"/>
                  </a:lnTo>
                  <a:lnTo>
                    <a:pt x="1690" y="574"/>
                  </a:lnTo>
                  <a:lnTo>
                    <a:pt x="1690" y="460"/>
                  </a:lnTo>
                  <a:close/>
                  <a:moveTo>
                    <a:pt x="1720" y="460"/>
                  </a:moveTo>
                  <a:lnTo>
                    <a:pt x="1690" y="460"/>
                  </a:lnTo>
                  <a:lnTo>
                    <a:pt x="1690" y="574"/>
                  </a:lnTo>
                  <a:lnTo>
                    <a:pt x="1720" y="574"/>
                  </a:lnTo>
                  <a:lnTo>
                    <a:pt x="1720" y="460"/>
                  </a:lnTo>
                  <a:close/>
                  <a:moveTo>
                    <a:pt x="1630" y="231"/>
                  </a:moveTo>
                  <a:lnTo>
                    <a:pt x="1600" y="231"/>
                  </a:lnTo>
                  <a:lnTo>
                    <a:pt x="1600" y="346"/>
                  </a:lnTo>
                  <a:lnTo>
                    <a:pt x="1630" y="346"/>
                  </a:lnTo>
                  <a:lnTo>
                    <a:pt x="1630" y="231"/>
                  </a:lnTo>
                  <a:close/>
                  <a:moveTo>
                    <a:pt x="1690" y="231"/>
                  </a:moveTo>
                  <a:lnTo>
                    <a:pt x="1630" y="231"/>
                  </a:lnTo>
                  <a:lnTo>
                    <a:pt x="1630" y="346"/>
                  </a:lnTo>
                  <a:lnTo>
                    <a:pt x="1690" y="346"/>
                  </a:lnTo>
                  <a:lnTo>
                    <a:pt x="1690" y="231"/>
                  </a:lnTo>
                  <a:close/>
                  <a:moveTo>
                    <a:pt x="1720" y="231"/>
                  </a:moveTo>
                  <a:lnTo>
                    <a:pt x="1690" y="231"/>
                  </a:lnTo>
                  <a:lnTo>
                    <a:pt x="1690" y="346"/>
                  </a:lnTo>
                  <a:lnTo>
                    <a:pt x="1720" y="346"/>
                  </a:lnTo>
                  <a:lnTo>
                    <a:pt x="1720" y="231"/>
                  </a:lnTo>
                  <a:close/>
                  <a:moveTo>
                    <a:pt x="1489" y="0"/>
                  </a:moveTo>
                  <a:lnTo>
                    <a:pt x="1374" y="0"/>
                  </a:lnTo>
                  <a:lnTo>
                    <a:pt x="1374" y="120"/>
                  </a:lnTo>
                  <a:lnTo>
                    <a:pt x="1489" y="120"/>
                  </a:lnTo>
                  <a:lnTo>
                    <a:pt x="1489" y="0"/>
                  </a:lnTo>
                  <a:close/>
                  <a:moveTo>
                    <a:pt x="1260" y="0"/>
                  </a:moveTo>
                  <a:lnTo>
                    <a:pt x="1146" y="0"/>
                  </a:lnTo>
                  <a:lnTo>
                    <a:pt x="1146" y="120"/>
                  </a:lnTo>
                  <a:lnTo>
                    <a:pt x="1260" y="120"/>
                  </a:lnTo>
                  <a:lnTo>
                    <a:pt x="1260" y="0"/>
                  </a:lnTo>
                  <a:close/>
                  <a:moveTo>
                    <a:pt x="1031" y="0"/>
                  </a:moveTo>
                  <a:lnTo>
                    <a:pt x="917" y="0"/>
                  </a:lnTo>
                  <a:lnTo>
                    <a:pt x="917" y="120"/>
                  </a:lnTo>
                  <a:lnTo>
                    <a:pt x="1031" y="120"/>
                  </a:lnTo>
                  <a:lnTo>
                    <a:pt x="1031" y="0"/>
                  </a:lnTo>
                  <a:close/>
                  <a:moveTo>
                    <a:pt x="803" y="0"/>
                  </a:moveTo>
                  <a:lnTo>
                    <a:pt x="689" y="0"/>
                  </a:lnTo>
                  <a:lnTo>
                    <a:pt x="689" y="120"/>
                  </a:lnTo>
                  <a:lnTo>
                    <a:pt x="803" y="120"/>
                  </a:lnTo>
                  <a:lnTo>
                    <a:pt x="803" y="0"/>
                  </a:lnTo>
                  <a:close/>
                  <a:moveTo>
                    <a:pt x="574" y="0"/>
                  </a:moveTo>
                  <a:lnTo>
                    <a:pt x="460" y="0"/>
                  </a:lnTo>
                  <a:lnTo>
                    <a:pt x="460" y="120"/>
                  </a:lnTo>
                  <a:lnTo>
                    <a:pt x="574" y="120"/>
                  </a:lnTo>
                  <a:lnTo>
                    <a:pt x="574" y="0"/>
                  </a:lnTo>
                  <a:close/>
                  <a:moveTo>
                    <a:pt x="346" y="0"/>
                  </a:moveTo>
                  <a:lnTo>
                    <a:pt x="231" y="0"/>
                  </a:lnTo>
                  <a:lnTo>
                    <a:pt x="231" y="120"/>
                  </a:lnTo>
                  <a:lnTo>
                    <a:pt x="346" y="120"/>
                  </a:lnTo>
                  <a:lnTo>
                    <a:pt x="346" y="0"/>
                  </a:lnTo>
                  <a:close/>
                </a:path>
              </a:pathLst>
            </a:custGeom>
            <a:solidFill>
              <a:srgbClr val="EF6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3165" name="Picture 9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2176" y="2490777"/>
              <a:ext cx="913641" cy="694980"/>
            </a:xfrm>
            <a:prstGeom prst="rect">
              <a:avLst/>
            </a:prstGeom>
            <a:noFill/>
            <a:extLst>
              <a:ext uri="{909E8E84-426E-40DD-AFC4-6F175D3DCCD1}">
                <a14:hiddenFill xmlns:a14="http://schemas.microsoft.com/office/drawing/2010/main">
                  <a:solidFill>
                    <a:srgbClr val="FFFFFF"/>
                  </a:solidFill>
                </a14:hiddenFill>
              </a:ext>
            </a:extLst>
          </p:spPr>
        </p:pic>
        <p:sp>
          <p:nvSpPr>
            <p:cNvPr id="3154" name="AutoShape 92"/>
            <p:cNvSpPr>
              <a:spLocks/>
            </p:cNvSpPr>
            <p:nvPr/>
          </p:nvSpPr>
          <p:spPr bwMode="auto">
            <a:xfrm>
              <a:off x="7917915" y="2464716"/>
              <a:ext cx="982164" cy="747104"/>
            </a:xfrm>
            <a:custGeom>
              <a:avLst/>
              <a:gdLst>
                <a:gd name="T0" fmla="+- 0 13650 13560"/>
                <a:gd name="T1" fmla="*/ T0 w 1720"/>
                <a:gd name="T2" fmla="+- 0 5417 5300"/>
                <a:gd name="T3" fmla="*/ 5417 h 1720"/>
                <a:gd name="T4" fmla="+- 0 13560 13560"/>
                <a:gd name="T5" fmla="*/ T4 w 1720"/>
                <a:gd name="T6" fmla="+- 0 5417 5300"/>
                <a:gd name="T7" fmla="*/ 5417 h 1720"/>
                <a:gd name="T8" fmla="+- 0 13590 13560"/>
                <a:gd name="T9" fmla="*/ T8 w 1720"/>
                <a:gd name="T10" fmla="+- 0 5360 5300"/>
                <a:gd name="T11" fmla="*/ 5360 h 1720"/>
                <a:gd name="T12" fmla="+- 0 13650 13560"/>
                <a:gd name="T13" fmla="*/ T12 w 1720"/>
                <a:gd name="T14" fmla="+- 0 5417 5300"/>
                <a:gd name="T15" fmla="*/ 5417 h 1720"/>
                <a:gd name="T16" fmla="+- 0 13680 13560"/>
                <a:gd name="T17" fmla="*/ T16 w 1720"/>
                <a:gd name="T18" fmla="+- 0 5417 5300"/>
                <a:gd name="T19" fmla="*/ 5417 h 1720"/>
                <a:gd name="T20" fmla="+- 0 15220 13560"/>
                <a:gd name="T21" fmla="*/ T20 w 1720"/>
                <a:gd name="T22" fmla="+- 0 5417 5300"/>
                <a:gd name="T23" fmla="*/ 5417 h 1720"/>
                <a:gd name="T24" fmla="+- 0 15160 13560"/>
                <a:gd name="T25" fmla="*/ T24 w 1720"/>
                <a:gd name="T26" fmla="+- 0 5360 5300"/>
                <a:gd name="T27" fmla="*/ 5360 h 1720"/>
                <a:gd name="T28" fmla="+- 0 15190 13560"/>
                <a:gd name="T29" fmla="*/ T28 w 1720"/>
                <a:gd name="T30" fmla="+- 0 5417 5300"/>
                <a:gd name="T31" fmla="*/ 5417 h 1720"/>
                <a:gd name="T32" fmla="+- 0 15250 13560"/>
                <a:gd name="T33" fmla="*/ T32 w 1720"/>
                <a:gd name="T34" fmla="+- 0 5360 5300"/>
                <a:gd name="T35" fmla="*/ 5360 h 1720"/>
                <a:gd name="T36" fmla="+- 0 15280 13560"/>
                <a:gd name="T37" fmla="*/ T36 w 1720"/>
                <a:gd name="T38" fmla="+- 0 5417 5300"/>
                <a:gd name="T39" fmla="*/ 5417 h 1720"/>
                <a:gd name="T40" fmla="+- 0 15220 13560"/>
                <a:gd name="T41" fmla="*/ T40 w 1720"/>
                <a:gd name="T42" fmla="+- 0 7020 5300"/>
                <a:gd name="T43" fmla="*/ 7020 h 1720"/>
                <a:gd name="T44" fmla="+- 0 15280 13560"/>
                <a:gd name="T45" fmla="*/ T44 w 1720"/>
                <a:gd name="T46" fmla="+- 0 6903 5300"/>
                <a:gd name="T47" fmla="*/ 6903 h 1720"/>
                <a:gd name="T48" fmla="+- 0 15280 13560"/>
                <a:gd name="T49" fmla="*/ T48 w 1720"/>
                <a:gd name="T50" fmla="+- 0 6903 5300"/>
                <a:gd name="T51" fmla="*/ 6903 h 1720"/>
                <a:gd name="T52" fmla="+- 0 15163 13560"/>
                <a:gd name="T53" fmla="*/ T52 w 1720"/>
                <a:gd name="T54" fmla="+- 0 6903 5300"/>
                <a:gd name="T55" fmla="*/ 6903 h 1720"/>
                <a:gd name="T56" fmla="+- 0 15190 13560"/>
                <a:gd name="T57" fmla="*/ T56 w 1720"/>
                <a:gd name="T58" fmla="+- 0 6903 5300"/>
                <a:gd name="T59" fmla="*/ 6903 h 1720"/>
                <a:gd name="T60" fmla="+- 0 13560 13560"/>
                <a:gd name="T61" fmla="*/ T60 w 1720"/>
                <a:gd name="T62" fmla="+- 0 6960 5300"/>
                <a:gd name="T63" fmla="*/ 6960 h 1720"/>
                <a:gd name="T64" fmla="+- 0 13620 13560"/>
                <a:gd name="T65" fmla="*/ T64 w 1720"/>
                <a:gd name="T66" fmla="+- 0 6900 5300"/>
                <a:gd name="T67" fmla="*/ 6900 h 1720"/>
                <a:gd name="T68" fmla="+- 0 13677 13560"/>
                <a:gd name="T69" fmla="*/ T68 w 1720"/>
                <a:gd name="T70" fmla="+- 0 6903 5300"/>
                <a:gd name="T71" fmla="*/ 6903 h 1720"/>
                <a:gd name="T72" fmla="+- 0 13620 13560"/>
                <a:gd name="T73" fmla="*/ T72 w 1720"/>
                <a:gd name="T74" fmla="+- 0 6903 5300"/>
                <a:gd name="T75" fmla="*/ 6903 h 1720"/>
                <a:gd name="T76" fmla="+- 0 13680 13560"/>
                <a:gd name="T77" fmla="*/ T76 w 1720"/>
                <a:gd name="T78" fmla="+- 0 6903 5300"/>
                <a:gd name="T79" fmla="*/ 6903 h 1720"/>
                <a:gd name="T80" fmla="+- 0 13560 13560"/>
                <a:gd name="T81" fmla="*/ T80 w 1720"/>
                <a:gd name="T82" fmla="+- 0 5531 5300"/>
                <a:gd name="T83" fmla="*/ 5531 h 1720"/>
                <a:gd name="T84" fmla="+- 0 13590 13560"/>
                <a:gd name="T85" fmla="*/ T84 w 1720"/>
                <a:gd name="T86" fmla="+- 0 5646 5300"/>
                <a:gd name="T87" fmla="*/ 5646 h 1720"/>
                <a:gd name="T88" fmla="+- 0 13680 13560"/>
                <a:gd name="T89" fmla="*/ T88 w 1720"/>
                <a:gd name="T90" fmla="+- 0 5646 5300"/>
                <a:gd name="T91" fmla="*/ 5646 h 1720"/>
                <a:gd name="T92" fmla="+- 0 13590 13560"/>
                <a:gd name="T93" fmla="*/ T92 w 1720"/>
                <a:gd name="T94" fmla="+- 0 5760 5300"/>
                <a:gd name="T95" fmla="*/ 5760 h 1720"/>
                <a:gd name="T96" fmla="+- 0 13680 13560"/>
                <a:gd name="T97" fmla="*/ T96 w 1720"/>
                <a:gd name="T98" fmla="+- 0 5760 5300"/>
                <a:gd name="T99" fmla="*/ 5760 h 1720"/>
                <a:gd name="T100" fmla="+- 0 13560 13560"/>
                <a:gd name="T101" fmla="*/ T100 w 1720"/>
                <a:gd name="T102" fmla="+- 0 5989 5300"/>
                <a:gd name="T103" fmla="*/ 5989 h 1720"/>
                <a:gd name="T104" fmla="+- 0 13590 13560"/>
                <a:gd name="T105" fmla="*/ T104 w 1720"/>
                <a:gd name="T106" fmla="+- 0 6103 5300"/>
                <a:gd name="T107" fmla="*/ 6103 h 1720"/>
                <a:gd name="T108" fmla="+- 0 13680 13560"/>
                <a:gd name="T109" fmla="*/ T108 w 1720"/>
                <a:gd name="T110" fmla="+- 0 6103 5300"/>
                <a:gd name="T111" fmla="*/ 6103 h 1720"/>
                <a:gd name="T112" fmla="+- 0 13590 13560"/>
                <a:gd name="T113" fmla="*/ T112 w 1720"/>
                <a:gd name="T114" fmla="+- 0 6217 5300"/>
                <a:gd name="T115" fmla="*/ 6217 h 1720"/>
                <a:gd name="T116" fmla="+- 0 13680 13560"/>
                <a:gd name="T117" fmla="*/ T116 w 1720"/>
                <a:gd name="T118" fmla="+- 0 6217 5300"/>
                <a:gd name="T119" fmla="*/ 6217 h 1720"/>
                <a:gd name="T120" fmla="+- 0 13560 13560"/>
                <a:gd name="T121" fmla="*/ T120 w 1720"/>
                <a:gd name="T122" fmla="+- 0 6446 5300"/>
                <a:gd name="T123" fmla="*/ 6446 h 1720"/>
                <a:gd name="T124" fmla="+- 0 13590 13560"/>
                <a:gd name="T125" fmla="*/ T124 w 1720"/>
                <a:gd name="T126" fmla="+- 0 6560 5300"/>
                <a:gd name="T127" fmla="*/ 6560 h 1720"/>
                <a:gd name="T128" fmla="+- 0 13680 13560"/>
                <a:gd name="T129" fmla="*/ T128 w 1720"/>
                <a:gd name="T130" fmla="+- 0 6560 5300"/>
                <a:gd name="T131" fmla="*/ 6560 h 1720"/>
                <a:gd name="T132" fmla="+- 0 13590 13560"/>
                <a:gd name="T133" fmla="*/ T132 w 1720"/>
                <a:gd name="T134" fmla="+- 0 6674 5300"/>
                <a:gd name="T135" fmla="*/ 6674 h 1720"/>
                <a:gd name="T136" fmla="+- 0 13680 13560"/>
                <a:gd name="T137" fmla="*/ T136 w 1720"/>
                <a:gd name="T138" fmla="+- 0 6674 5300"/>
                <a:gd name="T139" fmla="*/ 6674 h 1720"/>
                <a:gd name="T140" fmla="+- 0 13791 13560"/>
                <a:gd name="T141" fmla="*/ T140 w 1720"/>
                <a:gd name="T142" fmla="+- 0 6900 5300"/>
                <a:gd name="T143" fmla="*/ 6900 h 1720"/>
                <a:gd name="T144" fmla="+- 0 14020 13560"/>
                <a:gd name="T145" fmla="*/ T144 w 1720"/>
                <a:gd name="T146" fmla="+- 0 7020 5300"/>
                <a:gd name="T147" fmla="*/ 7020 h 1720"/>
                <a:gd name="T148" fmla="+- 0 14363 13560"/>
                <a:gd name="T149" fmla="*/ T148 w 1720"/>
                <a:gd name="T150" fmla="+- 0 7020 5300"/>
                <a:gd name="T151" fmla="*/ 7020 h 1720"/>
                <a:gd name="T152" fmla="+- 0 14591 13560"/>
                <a:gd name="T153" fmla="*/ T152 w 1720"/>
                <a:gd name="T154" fmla="+- 0 6900 5300"/>
                <a:gd name="T155" fmla="*/ 6900 h 1720"/>
                <a:gd name="T156" fmla="+- 0 15049 13560"/>
                <a:gd name="T157" fmla="*/ T156 w 1720"/>
                <a:gd name="T158" fmla="+- 0 6900 5300"/>
                <a:gd name="T159" fmla="*/ 6900 h 1720"/>
                <a:gd name="T160" fmla="+- 0 15160 13560"/>
                <a:gd name="T161" fmla="*/ T160 w 1720"/>
                <a:gd name="T162" fmla="+- 0 6674 5300"/>
                <a:gd name="T163" fmla="*/ 6674 h 1720"/>
                <a:gd name="T164" fmla="+- 0 15190 13560"/>
                <a:gd name="T165" fmla="*/ T164 w 1720"/>
                <a:gd name="T166" fmla="+- 0 6789 5300"/>
                <a:gd name="T167" fmla="*/ 6789 h 1720"/>
                <a:gd name="T168" fmla="+- 0 15280 13560"/>
                <a:gd name="T169" fmla="*/ T168 w 1720"/>
                <a:gd name="T170" fmla="+- 0 6789 5300"/>
                <a:gd name="T171" fmla="*/ 6789 h 1720"/>
                <a:gd name="T172" fmla="+- 0 15190 13560"/>
                <a:gd name="T173" fmla="*/ T172 w 1720"/>
                <a:gd name="T174" fmla="+- 0 6446 5300"/>
                <a:gd name="T175" fmla="*/ 6446 h 1720"/>
                <a:gd name="T176" fmla="+- 0 15280 13560"/>
                <a:gd name="T177" fmla="*/ T176 w 1720"/>
                <a:gd name="T178" fmla="+- 0 6446 5300"/>
                <a:gd name="T179" fmla="*/ 6446 h 1720"/>
                <a:gd name="T180" fmla="+- 0 15160 13560"/>
                <a:gd name="T181" fmla="*/ T180 w 1720"/>
                <a:gd name="T182" fmla="+- 0 6217 5300"/>
                <a:gd name="T183" fmla="*/ 6217 h 1720"/>
                <a:gd name="T184" fmla="+- 0 15190 13560"/>
                <a:gd name="T185" fmla="*/ T184 w 1720"/>
                <a:gd name="T186" fmla="+- 0 6331 5300"/>
                <a:gd name="T187" fmla="*/ 6331 h 1720"/>
                <a:gd name="T188" fmla="+- 0 15280 13560"/>
                <a:gd name="T189" fmla="*/ T188 w 1720"/>
                <a:gd name="T190" fmla="+- 0 6331 5300"/>
                <a:gd name="T191" fmla="*/ 6331 h 1720"/>
                <a:gd name="T192" fmla="+- 0 15190 13560"/>
                <a:gd name="T193" fmla="*/ T192 w 1720"/>
                <a:gd name="T194" fmla="+- 0 5989 5300"/>
                <a:gd name="T195" fmla="*/ 5989 h 1720"/>
                <a:gd name="T196" fmla="+- 0 15280 13560"/>
                <a:gd name="T197" fmla="*/ T196 w 1720"/>
                <a:gd name="T198" fmla="+- 0 5989 5300"/>
                <a:gd name="T199" fmla="*/ 5989 h 1720"/>
                <a:gd name="T200" fmla="+- 0 15160 13560"/>
                <a:gd name="T201" fmla="*/ T200 w 1720"/>
                <a:gd name="T202" fmla="+- 0 5760 5300"/>
                <a:gd name="T203" fmla="*/ 5760 h 1720"/>
                <a:gd name="T204" fmla="+- 0 15190 13560"/>
                <a:gd name="T205" fmla="*/ T204 w 1720"/>
                <a:gd name="T206" fmla="+- 0 5874 5300"/>
                <a:gd name="T207" fmla="*/ 5874 h 1720"/>
                <a:gd name="T208" fmla="+- 0 15280 13560"/>
                <a:gd name="T209" fmla="*/ T208 w 1720"/>
                <a:gd name="T210" fmla="+- 0 5874 5300"/>
                <a:gd name="T211" fmla="*/ 5874 h 1720"/>
                <a:gd name="T212" fmla="+- 0 15190 13560"/>
                <a:gd name="T213" fmla="*/ T212 w 1720"/>
                <a:gd name="T214" fmla="+- 0 5531 5300"/>
                <a:gd name="T215" fmla="*/ 5531 h 1720"/>
                <a:gd name="T216" fmla="+- 0 15280 13560"/>
                <a:gd name="T217" fmla="*/ T216 w 1720"/>
                <a:gd name="T218" fmla="+- 0 5531 5300"/>
                <a:gd name="T219" fmla="*/ 5531 h 1720"/>
                <a:gd name="T220" fmla="+- 0 14934 13560"/>
                <a:gd name="T221" fmla="*/ T220 w 1720"/>
                <a:gd name="T222" fmla="+- 0 5300 5300"/>
                <a:gd name="T223" fmla="*/ 5300 h 1720"/>
                <a:gd name="T224" fmla="+- 0 14706 13560"/>
                <a:gd name="T225" fmla="*/ T224 w 1720"/>
                <a:gd name="T226" fmla="+- 0 5420 5300"/>
                <a:gd name="T227" fmla="*/ 5420 h 1720"/>
                <a:gd name="T228" fmla="+- 0 14591 13560"/>
                <a:gd name="T229" fmla="*/ T228 w 1720"/>
                <a:gd name="T230" fmla="+- 0 5420 5300"/>
                <a:gd name="T231" fmla="*/ 5420 h 1720"/>
                <a:gd name="T232" fmla="+- 0 14363 13560"/>
                <a:gd name="T233" fmla="*/ T232 w 1720"/>
                <a:gd name="T234" fmla="+- 0 5300 5300"/>
                <a:gd name="T235" fmla="*/ 5300 h 1720"/>
                <a:gd name="T236" fmla="+- 0 13906 13560"/>
                <a:gd name="T237" fmla="*/ T236 w 1720"/>
                <a:gd name="T238" fmla="+- 0 5300 5300"/>
                <a:gd name="T239" fmla="*/ 5300 h 17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Lst>
              <a:rect l="0" t="0" r="r" b="b"/>
              <a:pathLst>
                <a:path w="1720" h="1720">
                  <a:moveTo>
                    <a:pt x="117" y="0"/>
                  </a:moveTo>
                  <a:lnTo>
                    <a:pt x="60" y="0"/>
                  </a:lnTo>
                  <a:lnTo>
                    <a:pt x="60" y="120"/>
                  </a:lnTo>
                  <a:lnTo>
                    <a:pt x="117" y="120"/>
                  </a:lnTo>
                  <a:lnTo>
                    <a:pt x="117" y="117"/>
                  </a:lnTo>
                  <a:lnTo>
                    <a:pt x="90" y="117"/>
                  </a:lnTo>
                  <a:lnTo>
                    <a:pt x="90" y="60"/>
                  </a:lnTo>
                  <a:lnTo>
                    <a:pt x="117" y="60"/>
                  </a:lnTo>
                  <a:lnTo>
                    <a:pt x="117" y="0"/>
                  </a:lnTo>
                  <a:close/>
                  <a:moveTo>
                    <a:pt x="60" y="0"/>
                  </a:moveTo>
                  <a:lnTo>
                    <a:pt x="0" y="60"/>
                  </a:lnTo>
                  <a:lnTo>
                    <a:pt x="0" y="117"/>
                  </a:lnTo>
                  <a:lnTo>
                    <a:pt x="30" y="117"/>
                  </a:lnTo>
                  <a:lnTo>
                    <a:pt x="30" y="60"/>
                  </a:lnTo>
                  <a:lnTo>
                    <a:pt x="60" y="30"/>
                  </a:lnTo>
                  <a:lnTo>
                    <a:pt x="60" y="0"/>
                  </a:lnTo>
                  <a:close/>
                  <a:moveTo>
                    <a:pt x="60" y="30"/>
                  </a:moveTo>
                  <a:lnTo>
                    <a:pt x="30" y="60"/>
                  </a:lnTo>
                  <a:lnTo>
                    <a:pt x="30" y="117"/>
                  </a:lnTo>
                  <a:lnTo>
                    <a:pt x="60" y="117"/>
                  </a:lnTo>
                  <a:lnTo>
                    <a:pt x="60" y="30"/>
                  </a:lnTo>
                  <a:close/>
                  <a:moveTo>
                    <a:pt x="117" y="60"/>
                  </a:moveTo>
                  <a:lnTo>
                    <a:pt x="90" y="60"/>
                  </a:lnTo>
                  <a:lnTo>
                    <a:pt x="90" y="117"/>
                  </a:lnTo>
                  <a:lnTo>
                    <a:pt x="117" y="117"/>
                  </a:lnTo>
                  <a:lnTo>
                    <a:pt x="117" y="60"/>
                  </a:lnTo>
                  <a:close/>
                  <a:moveTo>
                    <a:pt x="120" y="60"/>
                  </a:moveTo>
                  <a:lnTo>
                    <a:pt x="117" y="60"/>
                  </a:lnTo>
                  <a:lnTo>
                    <a:pt x="117" y="117"/>
                  </a:lnTo>
                  <a:lnTo>
                    <a:pt x="120" y="117"/>
                  </a:lnTo>
                  <a:lnTo>
                    <a:pt x="120" y="60"/>
                  </a:lnTo>
                  <a:close/>
                  <a:moveTo>
                    <a:pt x="1660" y="0"/>
                  </a:moveTo>
                  <a:lnTo>
                    <a:pt x="1603" y="0"/>
                  </a:lnTo>
                  <a:lnTo>
                    <a:pt x="1603" y="120"/>
                  </a:lnTo>
                  <a:lnTo>
                    <a:pt x="1660" y="120"/>
                  </a:lnTo>
                  <a:lnTo>
                    <a:pt x="1660" y="117"/>
                  </a:lnTo>
                  <a:lnTo>
                    <a:pt x="1630" y="117"/>
                  </a:lnTo>
                  <a:lnTo>
                    <a:pt x="1630" y="60"/>
                  </a:lnTo>
                  <a:lnTo>
                    <a:pt x="1660" y="60"/>
                  </a:lnTo>
                  <a:lnTo>
                    <a:pt x="1660" y="0"/>
                  </a:lnTo>
                  <a:close/>
                  <a:moveTo>
                    <a:pt x="1603" y="60"/>
                  </a:moveTo>
                  <a:lnTo>
                    <a:pt x="1600" y="60"/>
                  </a:lnTo>
                  <a:lnTo>
                    <a:pt x="1600" y="117"/>
                  </a:lnTo>
                  <a:lnTo>
                    <a:pt x="1603" y="117"/>
                  </a:lnTo>
                  <a:lnTo>
                    <a:pt x="1603" y="60"/>
                  </a:lnTo>
                  <a:close/>
                  <a:moveTo>
                    <a:pt x="1660" y="60"/>
                  </a:moveTo>
                  <a:lnTo>
                    <a:pt x="1630" y="60"/>
                  </a:lnTo>
                  <a:lnTo>
                    <a:pt x="1630" y="117"/>
                  </a:lnTo>
                  <a:lnTo>
                    <a:pt x="1660" y="117"/>
                  </a:lnTo>
                  <a:lnTo>
                    <a:pt x="1660" y="60"/>
                  </a:lnTo>
                  <a:close/>
                  <a:moveTo>
                    <a:pt x="1660" y="30"/>
                  </a:moveTo>
                  <a:lnTo>
                    <a:pt x="1660" y="117"/>
                  </a:lnTo>
                  <a:lnTo>
                    <a:pt x="1690" y="117"/>
                  </a:lnTo>
                  <a:lnTo>
                    <a:pt x="1690" y="60"/>
                  </a:lnTo>
                  <a:lnTo>
                    <a:pt x="1660" y="30"/>
                  </a:lnTo>
                  <a:close/>
                  <a:moveTo>
                    <a:pt x="1660" y="0"/>
                  </a:moveTo>
                  <a:lnTo>
                    <a:pt x="1660" y="30"/>
                  </a:lnTo>
                  <a:lnTo>
                    <a:pt x="1690" y="60"/>
                  </a:lnTo>
                  <a:lnTo>
                    <a:pt x="1690" y="117"/>
                  </a:lnTo>
                  <a:lnTo>
                    <a:pt x="1720" y="117"/>
                  </a:lnTo>
                  <a:lnTo>
                    <a:pt x="1720" y="60"/>
                  </a:lnTo>
                  <a:lnTo>
                    <a:pt x="1660" y="0"/>
                  </a:lnTo>
                  <a:close/>
                  <a:moveTo>
                    <a:pt x="1660" y="1600"/>
                  </a:moveTo>
                  <a:lnTo>
                    <a:pt x="1603" y="1600"/>
                  </a:lnTo>
                  <a:lnTo>
                    <a:pt x="1603" y="1720"/>
                  </a:lnTo>
                  <a:lnTo>
                    <a:pt x="1660" y="1720"/>
                  </a:lnTo>
                  <a:lnTo>
                    <a:pt x="1660" y="1660"/>
                  </a:lnTo>
                  <a:lnTo>
                    <a:pt x="1630" y="1660"/>
                  </a:lnTo>
                  <a:lnTo>
                    <a:pt x="1630" y="1603"/>
                  </a:lnTo>
                  <a:lnTo>
                    <a:pt x="1660" y="1603"/>
                  </a:lnTo>
                  <a:lnTo>
                    <a:pt x="1660" y="1600"/>
                  </a:lnTo>
                  <a:close/>
                  <a:moveTo>
                    <a:pt x="1720" y="1603"/>
                  </a:moveTo>
                  <a:lnTo>
                    <a:pt x="1690" y="1603"/>
                  </a:lnTo>
                  <a:lnTo>
                    <a:pt x="1690" y="1660"/>
                  </a:lnTo>
                  <a:lnTo>
                    <a:pt x="1660" y="1690"/>
                  </a:lnTo>
                  <a:lnTo>
                    <a:pt x="1660" y="1720"/>
                  </a:lnTo>
                  <a:lnTo>
                    <a:pt x="1720" y="1660"/>
                  </a:lnTo>
                  <a:lnTo>
                    <a:pt x="1720" y="1603"/>
                  </a:lnTo>
                  <a:close/>
                  <a:moveTo>
                    <a:pt x="1690" y="1603"/>
                  </a:moveTo>
                  <a:lnTo>
                    <a:pt x="1660" y="1603"/>
                  </a:lnTo>
                  <a:lnTo>
                    <a:pt x="1660" y="1690"/>
                  </a:lnTo>
                  <a:lnTo>
                    <a:pt x="1690" y="1660"/>
                  </a:lnTo>
                  <a:lnTo>
                    <a:pt x="1690" y="1603"/>
                  </a:lnTo>
                  <a:close/>
                  <a:moveTo>
                    <a:pt x="1603" y="1603"/>
                  </a:moveTo>
                  <a:lnTo>
                    <a:pt x="1600" y="1603"/>
                  </a:lnTo>
                  <a:lnTo>
                    <a:pt x="1600" y="1660"/>
                  </a:lnTo>
                  <a:lnTo>
                    <a:pt x="1603" y="1660"/>
                  </a:lnTo>
                  <a:lnTo>
                    <a:pt x="1603" y="1603"/>
                  </a:lnTo>
                  <a:close/>
                  <a:moveTo>
                    <a:pt x="1660" y="1603"/>
                  </a:moveTo>
                  <a:lnTo>
                    <a:pt x="1630" y="1603"/>
                  </a:lnTo>
                  <a:lnTo>
                    <a:pt x="1630" y="1660"/>
                  </a:lnTo>
                  <a:lnTo>
                    <a:pt x="1660" y="1660"/>
                  </a:lnTo>
                  <a:lnTo>
                    <a:pt x="1660" y="1603"/>
                  </a:lnTo>
                  <a:close/>
                  <a:moveTo>
                    <a:pt x="30" y="1603"/>
                  </a:moveTo>
                  <a:lnTo>
                    <a:pt x="0" y="1603"/>
                  </a:lnTo>
                  <a:lnTo>
                    <a:pt x="0" y="1660"/>
                  </a:lnTo>
                  <a:lnTo>
                    <a:pt x="60" y="1720"/>
                  </a:lnTo>
                  <a:lnTo>
                    <a:pt x="60" y="1690"/>
                  </a:lnTo>
                  <a:lnTo>
                    <a:pt x="30" y="1660"/>
                  </a:lnTo>
                  <a:lnTo>
                    <a:pt x="30" y="1603"/>
                  </a:lnTo>
                  <a:close/>
                  <a:moveTo>
                    <a:pt x="117" y="1600"/>
                  </a:moveTo>
                  <a:lnTo>
                    <a:pt x="60" y="1600"/>
                  </a:lnTo>
                  <a:lnTo>
                    <a:pt x="60" y="1720"/>
                  </a:lnTo>
                  <a:lnTo>
                    <a:pt x="117" y="1720"/>
                  </a:lnTo>
                  <a:lnTo>
                    <a:pt x="117" y="1660"/>
                  </a:lnTo>
                  <a:lnTo>
                    <a:pt x="90" y="1660"/>
                  </a:lnTo>
                  <a:lnTo>
                    <a:pt x="90" y="1603"/>
                  </a:lnTo>
                  <a:lnTo>
                    <a:pt x="117" y="1603"/>
                  </a:lnTo>
                  <a:lnTo>
                    <a:pt x="117" y="1600"/>
                  </a:lnTo>
                  <a:close/>
                  <a:moveTo>
                    <a:pt x="60" y="1603"/>
                  </a:moveTo>
                  <a:lnTo>
                    <a:pt x="30" y="1603"/>
                  </a:lnTo>
                  <a:lnTo>
                    <a:pt x="30" y="1660"/>
                  </a:lnTo>
                  <a:lnTo>
                    <a:pt x="60" y="1690"/>
                  </a:lnTo>
                  <a:lnTo>
                    <a:pt x="60" y="1603"/>
                  </a:lnTo>
                  <a:close/>
                  <a:moveTo>
                    <a:pt x="117" y="1603"/>
                  </a:moveTo>
                  <a:lnTo>
                    <a:pt x="90" y="1603"/>
                  </a:lnTo>
                  <a:lnTo>
                    <a:pt x="90" y="1660"/>
                  </a:lnTo>
                  <a:lnTo>
                    <a:pt x="117" y="1660"/>
                  </a:lnTo>
                  <a:lnTo>
                    <a:pt x="117" y="1603"/>
                  </a:lnTo>
                  <a:close/>
                  <a:moveTo>
                    <a:pt x="120" y="1603"/>
                  </a:moveTo>
                  <a:lnTo>
                    <a:pt x="117" y="1603"/>
                  </a:lnTo>
                  <a:lnTo>
                    <a:pt x="117" y="1660"/>
                  </a:lnTo>
                  <a:lnTo>
                    <a:pt x="120" y="1660"/>
                  </a:lnTo>
                  <a:lnTo>
                    <a:pt x="120" y="1603"/>
                  </a:lnTo>
                  <a:close/>
                  <a:moveTo>
                    <a:pt x="30" y="231"/>
                  </a:moveTo>
                  <a:lnTo>
                    <a:pt x="0" y="231"/>
                  </a:lnTo>
                  <a:lnTo>
                    <a:pt x="0" y="346"/>
                  </a:lnTo>
                  <a:lnTo>
                    <a:pt x="30" y="346"/>
                  </a:lnTo>
                  <a:lnTo>
                    <a:pt x="30" y="231"/>
                  </a:lnTo>
                  <a:close/>
                  <a:moveTo>
                    <a:pt x="90" y="231"/>
                  </a:moveTo>
                  <a:lnTo>
                    <a:pt x="30" y="231"/>
                  </a:lnTo>
                  <a:lnTo>
                    <a:pt x="30" y="346"/>
                  </a:lnTo>
                  <a:lnTo>
                    <a:pt x="90" y="346"/>
                  </a:lnTo>
                  <a:lnTo>
                    <a:pt x="90" y="231"/>
                  </a:lnTo>
                  <a:close/>
                  <a:moveTo>
                    <a:pt x="120" y="231"/>
                  </a:moveTo>
                  <a:lnTo>
                    <a:pt x="90" y="231"/>
                  </a:lnTo>
                  <a:lnTo>
                    <a:pt x="90" y="346"/>
                  </a:lnTo>
                  <a:lnTo>
                    <a:pt x="120" y="346"/>
                  </a:lnTo>
                  <a:lnTo>
                    <a:pt x="120" y="231"/>
                  </a:lnTo>
                  <a:close/>
                  <a:moveTo>
                    <a:pt x="30" y="460"/>
                  </a:moveTo>
                  <a:lnTo>
                    <a:pt x="0" y="460"/>
                  </a:lnTo>
                  <a:lnTo>
                    <a:pt x="0" y="574"/>
                  </a:lnTo>
                  <a:lnTo>
                    <a:pt x="30" y="574"/>
                  </a:lnTo>
                  <a:lnTo>
                    <a:pt x="30" y="460"/>
                  </a:lnTo>
                  <a:close/>
                  <a:moveTo>
                    <a:pt x="90" y="460"/>
                  </a:moveTo>
                  <a:lnTo>
                    <a:pt x="30" y="460"/>
                  </a:lnTo>
                  <a:lnTo>
                    <a:pt x="30" y="574"/>
                  </a:lnTo>
                  <a:lnTo>
                    <a:pt x="90" y="574"/>
                  </a:lnTo>
                  <a:lnTo>
                    <a:pt x="90" y="460"/>
                  </a:lnTo>
                  <a:close/>
                  <a:moveTo>
                    <a:pt x="120" y="460"/>
                  </a:moveTo>
                  <a:lnTo>
                    <a:pt x="90" y="460"/>
                  </a:lnTo>
                  <a:lnTo>
                    <a:pt x="90" y="574"/>
                  </a:lnTo>
                  <a:lnTo>
                    <a:pt x="120" y="574"/>
                  </a:lnTo>
                  <a:lnTo>
                    <a:pt x="120" y="460"/>
                  </a:lnTo>
                  <a:close/>
                  <a:moveTo>
                    <a:pt x="30" y="689"/>
                  </a:moveTo>
                  <a:lnTo>
                    <a:pt x="0" y="689"/>
                  </a:lnTo>
                  <a:lnTo>
                    <a:pt x="0" y="803"/>
                  </a:lnTo>
                  <a:lnTo>
                    <a:pt x="30" y="803"/>
                  </a:lnTo>
                  <a:lnTo>
                    <a:pt x="30" y="689"/>
                  </a:lnTo>
                  <a:close/>
                  <a:moveTo>
                    <a:pt x="90" y="689"/>
                  </a:moveTo>
                  <a:lnTo>
                    <a:pt x="30" y="689"/>
                  </a:lnTo>
                  <a:lnTo>
                    <a:pt x="30" y="803"/>
                  </a:lnTo>
                  <a:lnTo>
                    <a:pt x="90" y="803"/>
                  </a:lnTo>
                  <a:lnTo>
                    <a:pt x="90" y="689"/>
                  </a:lnTo>
                  <a:close/>
                  <a:moveTo>
                    <a:pt x="120" y="689"/>
                  </a:moveTo>
                  <a:lnTo>
                    <a:pt x="90" y="689"/>
                  </a:lnTo>
                  <a:lnTo>
                    <a:pt x="90" y="803"/>
                  </a:lnTo>
                  <a:lnTo>
                    <a:pt x="120" y="803"/>
                  </a:lnTo>
                  <a:lnTo>
                    <a:pt x="120" y="689"/>
                  </a:lnTo>
                  <a:close/>
                  <a:moveTo>
                    <a:pt x="30" y="917"/>
                  </a:moveTo>
                  <a:lnTo>
                    <a:pt x="0" y="917"/>
                  </a:lnTo>
                  <a:lnTo>
                    <a:pt x="0" y="1031"/>
                  </a:lnTo>
                  <a:lnTo>
                    <a:pt x="30" y="1031"/>
                  </a:lnTo>
                  <a:lnTo>
                    <a:pt x="30" y="917"/>
                  </a:lnTo>
                  <a:close/>
                  <a:moveTo>
                    <a:pt x="90" y="917"/>
                  </a:moveTo>
                  <a:lnTo>
                    <a:pt x="30" y="917"/>
                  </a:lnTo>
                  <a:lnTo>
                    <a:pt x="30" y="1031"/>
                  </a:lnTo>
                  <a:lnTo>
                    <a:pt x="90" y="1031"/>
                  </a:lnTo>
                  <a:lnTo>
                    <a:pt x="90" y="917"/>
                  </a:lnTo>
                  <a:close/>
                  <a:moveTo>
                    <a:pt x="120" y="917"/>
                  </a:moveTo>
                  <a:lnTo>
                    <a:pt x="90" y="917"/>
                  </a:lnTo>
                  <a:lnTo>
                    <a:pt x="90" y="1031"/>
                  </a:lnTo>
                  <a:lnTo>
                    <a:pt x="120" y="1031"/>
                  </a:lnTo>
                  <a:lnTo>
                    <a:pt x="120" y="917"/>
                  </a:lnTo>
                  <a:close/>
                  <a:moveTo>
                    <a:pt x="30" y="1146"/>
                  </a:moveTo>
                  <a:lnTo>
                    <a:pt x="0" y="1146"/>
                  </a:lnTo>
                  <a:lnTo>
                    <a:pt x="0" y="1260"/>
                  </a:lnTo>
                  <a:lnTo>
                    <a:pt x="30" y="1260"/>
                  </a:lnTo>
                  <a:lnTo>
                    <a:pt x="30" y="1146"/>
                  </a:lnTo>
                  <a:close/>
                  <a:moveTo>
                    <a:pt x="90" y="1146"/>
                  </a:moveTo>
                  <a:lnTo>
                    <a:pt x="30" y="1146"/>
                  </a:lnTo>
                  <a:lnTo>
                    <a:pt x="30" y="1260"/>
                  </a:lnTo>
                  <a:lnTo>
                    <a:pt x="90" y="1260"/>
                  </a:lnTo>
                  <a:lnTo>
                    <a:pt x="90" y="1146"/>
                  </a:lnTo>
                  <a:close/>
                  <a:moveTo>
                    <a:pt x="120" y="1146"/>
                  </a:moveTo>
                  <a:lnTo>
                    <a:pt x="90" y="1146"/>
                  </a:lnTo>
                  <a:lnTo>
                    <a:pt x="90" y="1260"/>
                  </a:lnTo>
                  <a:lnTo>
                    <a:pt x="120" y="1260"/>
                  </a:lnTo>
                  <a:lnTo>
                    <a:pt x="120" y="1146"/>
                  </a:lnTo>
                  <a:close/>
                  <a:moveTo>
                    <a:pt x="30" y="1374"/>
                  </a:moveTo>
                  <a:lnTo>
                    <a:pt x="0" y="1374"/>
                  </a:lnTo>
                  <a:lnTo>
                    <a:pt x="0" y="1489"/>
                  </a:lnTo>
                  <a:lnTo>
                    <a:pt x="30" y="1489"/>
                  </a:lnTo>
                  <a:lnTo>
                    <a:pt x="30" y="1374"/>
                  </a:lnTo>
                  <a:close/>
                  <a:moveTo>
                    <a:pt x="90" y="1374"/>
                  </a:moveTo>
                  <a:lnTo>
                    <a:pt x="30" y="1374"/>
                  </a:lnTo>
                  <a:lnTo>
                    <a:pt x="30" y="1489"/>
                  </a:lnTo>
                  <a:lnTo>
                    <a:pt x="90" y="1489"/>
                  </a:lnTo>
                  <a:lnTo>
                    <a:pt x="90" y="1374"/>
                  </a:lnTo>
                  <a:close/>
                  <a:moveTo>
                    <a:pt x="120" y="1374"/>
                  </a:moveTo>
                  <a:lnTo>
                    <a:pt x="90" y="1374"/>
                  </a:lnTo>
                  <a:lnTo>
                    <a:pt x="90" y="1489"/>
                  </a:lnTo>
                  <a:lnTo>
                    <a:pt x="120" y="1489"/>
                  </a:lnTo>
                  <a:lnTo>
                    <a:pt x="120" y="1374"/>
                  </a:lnTo>
                  <a:close/>
                  <a:moveTo>
                    <a:pt x="346" y="1600"/>
                  </a:moveTo>
                  <a:lnTo>
                    <a:pt x="231" y="1600"/>
                  </a:lnTo>
                  <a:lnTo>
                    <a:pt x="231" y="1720"/>
                  </a:lnTo>
                  <a:lnTo>
                    <a:pt x="346" y="1720"/>
                  </a:lnTo>
                  <a:lnTo>
                    <a:pt x="346" y="1600"/>
                  </a:lnTo>
                  <a:close/>
                  <a:moveTo>
                    <a:pt x="574" y="1600"/>
                  </a:moveTo>
                  <a:lnTo>
                    <a:pt x="460" y="1600"/>
                  </a:lnTo>
                  <a:lnTo>
                    <a:pt x="460" y="1720"/>
                  </a:lnTo>
                  <a:lnTo>
                    <a:pt x="574" y="1720"/>
                  </a:lnTo>
                  <a:lnTo>
                    <a:pt x="574" y="1600"/>
                  </a:lnTo>
                  <a:close/>
                  <a:moveTo>
                    <a:pt x="803" y="1600"/>
                  </a:moveTo>
                  <a:lnTo>
                    <a:pt x="689" y="1600"/>
                  </a:lnTo>
                  <a:lnTo>
                    <a:pt x="689" y="1720"/>
                  </a:lnTo>
                  <a:lnTo>
                    <a:pt x="803" y="1720"/>
                  </a:lnTo>
                  <a:lnTo>
                    <a:pt x="803" y="1600"/>
                  </a:lnTo>
                  <a:close/>
                  <a:moveTo>
                    <a:pt x="1031" y="1600"/>
                  </a:moveTo>
                  <a:lnTo>
                    <a:pt x="917" y="1600"/>
                  </a:lnTo>
                  <a:lnTo>
                    <a:pt x="917" y="1720"/>
                  </a:lnTo>
                  <a:lnTo>
                    <a:pt x="1031" y="1720"/>
                  </a:lnTo>
                  <a:lnTo>
                    <a:pt x="1031" y="1600"/>
                  </a:lnTo>
                  <a:close/>
                  <a:moveTo>
                    <a:pt x="1260" y="1600"/>
                  </a:moveTo>
                  <a:lnTo>
                    <a:pt x="1146" y="1600"/>
                  </a:lnTo>
                  <a:lnTo>
                    <a:pt x="1146" y="1720"/>
                  </a:lnTo>
                  <a:lnTo>
                    <a:pt x="1260" y="1720"/>
                  </a:lnTo>
                  <a:lnTo>
                    <a:pt x="1260" y="1600"/>
                  </a:lnTo>
                  <a:close/>
                  <a:moveTo>
                    <a:pt x="1489" y="1600"/>
                  </a:moveTo>
                  <a:lnTo>
                    <a:pt x="1374" y="1600"/>
                  </a:lnTo>
                  <a:lnTo>
                    <a:pt x="1374" y="1720"/>
                  </a:lnTo>
                  <a:lnTo>
                    <a:pt x="1489" y="1720"/>
                  </a:lnTo>
                  <a:lnTo>
                    <a:pt x="1489" y="1600"/>
                  </a:lnTo>
                  <a:close/>
                  <a:moveTo>
                    <a:pt x="1630" y="1374"/>
                  </a:moveTo>
                  <a:lnTo>
                    <a:pt x="1600" y="1374"/>
                  </a:lnTo>
                  <a:lnTo>
                    <a:pt x="1600" y="1489"/>
                  </a:lnTo>
                  <a:lnTo>
                    <a:pt x="1630" y="1489"/>
                  </a:lnTo>
                  <a:lnTo>
                    <a:pt x="1630" y="1374"/>
                  </a:lnTo>
                  <a:close/>
                  <a:moveTo>
                    <a:pt x="1690" y="1374"/>
                  </a:moveTo>
                  <a:lnTo>
                    <a:pt x="1630" y="1374"/>
                  </a:lnTo>
                  <a:lnTo>
                    <a:pt x="1630" y="1489"/>
                  </a:lnTo>
                  <a:lnTo>
                    <a:pt x="1690" y="1489"/>
                  </a:lnTo>
                  <a:lnTo>
                    <a:pt x="1690" y="1374"/>
                  </a:lnTo>
                  <a:close/>
                  <a:moveTo>
                    <a:pt x="1720" y="1374"/>
                  </a:moveTo>
                  <a:lnTo>
                    <a:pt x="1690" y="1374"/>
                  </a:lnTo>
                  <a:lnTo>
                    <a:pt x="1690" y="1489"/>
                  </a:lnTo>
                  <a:lnTo>
                    <a:pt x="1720" y="1489"/>
                  </a:lnTo>
                  <a:lnTo>
                    <a:pt x="1720" y="1374"/>
                  </a:lnTo>
                  <a:close/>
                  <a:moveTo>
                    <a:pt x="1630" y="1146"/>
                  </a:moveTo>
                  <a:lnTo>
                    <a:pt x="1600" y="1146"/>
                  </a:lnTo>
                  <a:lnTo>
                    <a:pt x="1600" y="1260"/>
                  </a:lnTo>
                  <a:lnTo>
                    <a:pt x="1630" y="1260"/>
                  </a:lnTo>
                  <a:lnTo>
                    <a:pt x="1630" y="1146"/>
                  </a:lnTo>
                  <a:close/>
                  <a:moveTo>
                    <a:pt x="1690" y="1146"/>
                  </a:moveTo>
                  <a:lnTo>
                    <a:pt x="1630" y="1146"/>
                  </a:lnTo>
                  <a:lnTo>
                    <a:pt x="1630" y="1260"/>
                  </a:lnTo>
                  <a:lnTo>
                    <a:pt x="1690" y="1260"/>
                  </a:lnTo>
                  <a:lnTo>
                    <a:pt x="1690" y="1146"/>
                  </a:lnTo>
                  <a:close/>
                  <a:moveTo>
                    <a:pt x="1720" y="1146"/>
                  </a:moveTo>
                  <a:lnTo>
                    <a:pt x="1690" y="1146"/>
                  </a:lnTo>
                  <a:lnTo>
                    <a:pt x="1690" y="1260"/>
                  </a:lnTo>
                  <a:lnTo>
                    <a:pt x="1720" y="1260"/>
                  </a:lnTo>
                  <a:lnTo>
                    <a:pt x="1720" y="1146"/>
                  </a:lnTo>
                  <a:close/>
                  <a:moveTo>
                    <a:pt x="1630" y="917"/>
                  </a:moveTo>
                  <a:lnTo>
                    <a:pt x="1600" y="917"/>
                  </a:lnTo>
                  <a:lnTo>
                    <a:pt x="1600" y="1031"/>
                  </a:lnTo>
                  <a:lnTo>
                    <a:pt x="1630" y="1031"/>
                  </a:lnTo>
                  <a:lnTo>
                    <a:pt x="1630" y="917"/>
                  </a:lnTo>
                  <a:close/>
                  <a:moveTo>
                    <a:pt x="1690" y="917"/>
                  </a:moveTo>
                  <a:lnTo>
                    <a:pt x="1630" y="917"/>
                  </a:lnTo>
                  <a:lnTo>
                    <a:pt x="1630" y="1031"/>
                  </a:lnTo>
                  <a:lnTo>
                    <a:pt x="1690" y="1031"/>
                  </a:lnTo>
                  <a:lnTo>
                    <a:pt x="1690" y="917"/>
                  </a:lnTo>
                  <a:close/>
                  <a:moveTo>
                    <a:pt x="1720" y="917"/>
                  </a:moveTo>
                  <a:lnTo>
                    <a:pt x="1690" y="917"/>
                  </a:lnTo>
                  <a:lnTo>
                    <a:pt x="1690" y="1031"/>
                  </a:lnTo>
                  <a:lnTo>
                    <a:pt x="1720" y="1031"/>
                  </a:lnTo>
                  <a:lnTo>
                    <a:pt x="1720" y="917"/>
                  </a:lnTo>
                  <a:close/>
                  <a:moveTo>
                    <a:pt x="1630" y="689"/>
                  </a:moveTo>
                  <a:lnTo>
                    <a:pt x="1600" y="689"/>
                  </a:lnTo>
                  <a:lnTo>
                    <a:pt x="1600" y="803"/>
                  </a:lnTo>
                  <a:lnTo>
                    <a:pt x="1630" y="803"/>
                  </a:lnTo>
                  <a:lnTo>
                    <a:pt x="1630" y="689"/>
                  </a:lnTo>
                  <a:close/>
                  <a:moveTo>
                    <a:pt x="1690" y="689"/>
                  </a:moveTo>
                  <a:lnTo>
                    <a:pt x="1630" y="689"/>
                  </a:lnTo>
                  <a:lnTo>
                    <a:pt x="1630" y="803"/>
                  </a:lnTo>
                  <a:lnTo>
                    <a:pt x="1690" y="803"/>
                  </a:lnTo>
                  <a:lnTo>
                    <a:pt x="1690" y="689"/>
                  </a:lnTo>
                  <a:close/>
                  <a:moveTo>
                    <a:pt x="1720" y="689"/>
                  </a:moveTo>
                  <a:lnTo>
                    <a:pt x="1690" y="689"/>
                  </a:lnTo>
                  <a:lnTo>
                    <a:pt x="1690" y="803"/>
                  </a:lnTo>
                  <a:lnTo>
                    <a:pt x="1720" y="803"/>
                  </a:lnTo>
                  <a:lnTo>
                    <a:pt x="1720" y="689"/>
                  </a:lnTo>
                  <a:close/>
                  <a:moveTo>
                    <a:pt x="1630" y="460"/>
                  </a:moveTo>
                  <a:lnTo>
                    <a:pt x="1600" y="460"/>
                  </a:lnTo>
                  <a:lnTo>
                    <a:pt x="1600" y="574"/>
                  </a:lnTo>
                  <a:lnTo>
                    <a:pt x="1630" y="574"/>
                  </a:lnTo>
                  <a:lnTo>
                    <a:pt x="1630" y="460"/>
                  </a:lnTo>
                  <a:close/>
                  <a:moveTo>
                    <a:pt x="1690" y="460"/>
                  </a:moveTo>
                  <a:lnTo>
                    <a:pt x="1630" y="460"/>
                  </a:lnTo>
                  <a:lnTo>
                    <a:pt x="1630" y="574"/>
                  </a:lnTo>
                  <a:lnTo>
                    <a:pt x="1690" y="574"/>
                  </a:lnTo>
                  <a:lnTo>
                    <a:pt x="1690" y="460"/>
                  </a:lnTo>
                  <a:close/>
                  <a:moveTo>
                    <a:pt x="1720" y="460"/>
                  </a:moveTo>
                  <a:lnTo>
                    <a:pt x="1690" y="460"/>
                  </a:lnTo>
                  <a:lnTo>
                    <a:pt x="1690" y="574"/>
                  </a:lnTo>
                  <a:lnTo>
                    <a:pt x="1720" y="574"/>
                  </a:lnTo>
                  <a:lnTo>
                    <a:pt x="1720" y="460"/>
                  </a:lnTo>
                  <a:close/>
                  <a:moveTo>
                    <a:pt x="1630" y="231"/>
                  </a:moveTo>
                  <a:lnTo>
                    <a:pt x="1600" y="231"/>
                  </a:lnTo>
                  <a:lnTo>
                    <a:pt x="1600" y="346"/>
                  </a:lnTo>
                  <a:lnTo>
                    <a:pt x="1630" y="346"/>
                  </a:lnTo>
                  <a:lnTo>
                    <a:pt x="1630" y="231"/>
                  </a:lnTo>
                  <a:close/>
                  <a:moveTo>
                    <a:pt x="1690" y="231"/>
                  </a:moveTo>
                  <a:lnTo>
                    <a:pt x="1630" y="231"/>
                  </a:lnTo>
                  <a:lnTo>
                    <a:pt x="1630" y="346"/>
                  </a:lnTo>
                  <a:lnTo>
                    <a:pt x="1690" y="346"/>
                  </a:lnTo>
                  <a:lnTo>
                    <a:pt x="1690" y="231"/>
                  </a:lnTo>
                  <a:close/>
                  <a:moveTo>
                    <a:pt x="1720" y="231"/>
                  </a:moveTo>
                  <a:lnTo>
                    <a:pt x="1690" y="231"/>
                  </a:lnTo>
                  <a:lnTo>
                    <a:pt x="1690" y="346"/>
                  </a:lnTo>
                  <a:lnTo>
                    <a:pt x="1720" y="346"/>
                  </a:lnTo>
                  <a:lnTo>
                    <a:pt x="1720" y="231"/>
                  </a:lnTo>
                  <a:close/>
                  <a:moveTo>
                    <a:pt x="1489" y="0"/>
                  </a:moveTo>
                  <a:lnTo>
                    <a:pt x="1374" y="0"/>
                  </a:lnTo>
                  <a:lnTo>
                    <a:pt x="1374" y="120"/>
                  </a:lnTo>
                  <a:lnTo>
                    <a:pt x="1489" y="120"/>
                  </a:lnTo>
                  <a:lnTo>
                    <a:pt x="1489" y="0"/>
                  </a:lnTo>
                  <a:close/>
                  <a:moveTo>
                    <a:pt x="1260" y="0"/>
                  </a:moveTo>
                  <a:lnTo>
                    <a:pt x="1146" y="0"/>
                  </a:lnTo>
                  <a:lnTo>
                    <a:pt x="1146" y="120"/>
                  </a:lnTo>
                  <a:lnTo>
                    <a:pt x="1260" y="120"/>
                  </a:lnTo>
                  <a:lnTo>
                    <a:pt x="1260" y="0"/>
                  </a:lnTo>
                  <a:close/>
                  <a:moveTo>
                    <a:pt x="1031" y="0"/>
                  </a:moveTo>
                  <a:lnTo>
                    <a:pt x="917" y="0"/>
                  </a:lnTo>
                  <a:lnTo>
                    <a:pt x="917" y="120"/>
                  </a:lnTo>
                  <a:lnTo>
                    <a:pt x="1031" y="120"/>
                  </a:lnTo>
                  <a:lnTo>
                    <a:pt x="1031" y="0"/>
                  </a:lnTo>
                  <a:close/>
                  <a:moveTo>
                    <a:pt x="803" y="0"/>
                  </a:moveTo>
                  <a:lnTo>
                    <a:pt x="689" y="0"/>
                  </a:lnTo>
                  <a:lnTo>
                    <a:pt x="689" y="120"/>
                  </a:lnTo>
                  <a:lnTo>
                    <a:pt x="803" y="120"/>
                  </a:lnTo>
                  <a:lnTo>
                    <a:pt x="803" y="0"/>
                  </a:lnTo>
                  <a:close/>
                  <a:moveTo>
                    <a:pt x="574" y="0"/>
                  </a:moveTo>
                  <a:lnTo>
                    <a:pt x="460" y="0"/>
                  </a:lnTo>
                  <a:lnTo>
                    <a:pt x="460" y="120"/>
                  </a:lnTo>
                  <a:lnTo>
                    <a:pt x="574" y="120"/>
                  </a:lnTo>
                  <a:lnTo>
                    <a:pt x="574" y="0"/>
                  </a:lnTo>
                  <a:close/>
                  <a:moveTo>
                    <a:pt x="346" y="0"/>
                  </a:moveTo>
                  <a:lnTo>
                    <a:pt x="231" y="0"/>
                  </a:lnTo>
                  <a:lnTo>
                    <a:pt x="231" y="120"/>
                  </a:lnTo>
                  <a:lnTo>
                    <a:pt x="346" y="120"/>
                  </a:lnTo>
                  <a:lnTo>
                    <a:pt x="346" y="0"/>
                  </a:lnTo>
                  <a:close/>
                </a:path>
              </a:pathLst>
            </a:custGeom>
            <a:solidFill>
              <a:srgbClr val="EF6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3163" name="Picture 9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101" y="3245699"/>
              <a:ext cx="1959189" cy="126834"/>
            </a:xfrm>
            <a:prstGeom prst="rect">
              <a:avLst/>
            </a:prstGeom>
            <a:noFill/>
            <a:extLst>
              <a:ext uri="{909E8E84-426E-40DD-AFC4-6F175D3DCCD1}">
                <a14:hiddenFill xmlns:a14="http://schemas.microsoft.com/office/drawing/2010/main">
                  <a:solidFill>
                    <a:srgbClr val="FFFFFF"/>
                  </a:solidFill>
                </a14:hiddenFill>
              </a:ext>
            </a:extLst>
          </p:spPr>
        </p:pic>
        <p:sp>
          <p:nvSpPr>
            <p:cNvPr id="3155" name="AutoShape 90"/>
            <p:cNvSpPr>
              <a:spLocks/>
            </p:cNvSpPr>
            <p:nvPr/>
          </p:nvSpPr>
          <p:spPr bwMode="auto">
            <a:xfrm>
              <a:off x="578521" y="5626006"/>
              <a:ext cx="1924928" cy="105115"/>
            </a:xfrm>
            <a:custGeom>
              <a:avLst/>
              <a:gdLst>
                <a:gd name="T0" fmla="+- 0 830 707"/>
                <a:gd name="T1" fmla="*/ T0 w 3371"/>
                <a:gd name="T2" fmla="+- 0 12631 12579"/>
                <a:gd name="T3" fmla="*/ 12631 h 242"/>
                <a:gd name="T4" fmla="+- 0 830 707"/>
                <a:gd name="T5" fmla="*/ T4 w 3371"/>
                <a:gd name="T6" fmla="+- 0 12631 12579"/>
                <a:gd name="T7" fmla="*/ 12631 h 242"/>
                <a:gd name="T8" fmla="+- 0 1217 707"/>
                <a:gd name="T9" fmla="*/ T8 w 3371"/>
                <a:gd name="T10" fmla="+- 0 12645 12579"/>
                <a:gd name="T11" fmla="*/ 12645 h 242"/>
                <a:gd name="T12" fmla="+- 0 1115 707"/>
                <a:gd name="T13" fmla="*/ T12 w 3371"/>
                <a:gd name="T14" fmla="+- 0 12818 12579"/>
                <a:gd name="T15" fmla="*/ 12818 h 242"/>
                <a:gd name="T16" fmla="+- 0 1156 707"/>
                <a:gd name="T17" fmla="*/ T16 w 3371"/>
                <a:gd name="T18" fmla="+- 0 12797 12579"/>
                <a:gd name="T19" fmla="*/ 12797 h 242"/>
                <a:gd name="T20" fmla="+- 0 1282 707"/>
                <a:gd name="T21" fmla="*/ T20 w 3371"/>
                <a:gd name="T22" fmla="+- 0 12657 12579"/>
                <a:gd name="T23" fmla="*/ 12657 h 242"/>
                <a:gd name="T24" fmla="+- 0 1282 707"/>
                <a:gd name="T25" fmla="*/ T24 w 3371"/>
                <a:gd name="T26" fmla="+- 0 12667 12579"/>
                <a:gd name="T27" fmla="*/ 12667 h 242"/>
                <a:gd name="T28" fmla="+- 0 1227 707"/>
                <a:gd name="T29" fmla="*/ T28 w 3371"/>
                <a:gd name="T30" fmla="+- 0 12657 12579"/>
                <a:gd name="T31" fmla="*/ 12657 h 242"/>
                <a:gd name="T32" fmla="+- 0 1333 707"/>
                <a:gd name="T33" fmla="*/ T32 w 3371"/>
                <a:gd name="T34" fmla="+- 0 12792 12579"/>
                <a:gd name="T35" fmla="*/ 12792 h 242"/>
                <a:gd name="T36" fmla="+- 0 1518 707"/>
                <a:gd name="T37" fmla="*/ T36 w 3371"/>
                <a:gd name="T38" fmla="+- 0 12799 12579"/>
                <a:gd name="T39" fmla="*/ 12799 h 242"/>
                <a:gd name="T40" fmla="+- 0 1388 707"/>
                <a:gd name="T41" fmla="*/ T40 w 3371"/>
                <a:gd name="T42" fmla="+- 0 12720 12579"/>
                <a:gd name="T43" fmla="*/ 12720 h 242"/>
                <a:gd name="T44" fmla="+- 0 1504 707"/>
                <a:gd name="T45" fmla="*/ T44 w 3371"/>
                <a:gd name="T46" fmla="+- 0 12647 12579"/>
                <a:gd name="T47" fmla="*/ 12647 h 242"/>
                <a:gd name="T48" fmla="+- 0 1519 707"/>
                <a:gd name="T49" fmla="*/ T48 w 3371"/>
                <a:gd name="T50" fmla="+- 0 12792 12579"/>
                <a:gd name="T51" fmla="*/ 12792 h 242"/>
                <a:gd name="T52" fmla="+- 0 1520 707"/>
                <a:gd name="T53" fmla="*/ T52 w 3371"/>
                <a:gd name="T54" fmla="+- 0 12720 12579"/>
                <a:gd name="T55" fmla="*/ 12720 h 242"/>
                <a:gd name="T56" fmla="+- 0 1566 707"/>
                <a:gd name="T57" fmla="*/ T56 w 3371"/>
                <a:gd name="T58" fmla="+- 0 12792 12579"/>
                <a:gd name="T59" fmla="*/ 12792 h 242"/>
                <a:gd name="T60" fmla="+- 0 1749 707"/>
                <a:gd name="T61" fmla="*/ T60 w 3371"/>
                <a:gd name="T62" fmla="+- 0 12799 12579"/>
                <a:gd name="T63" fmla="*/ 12799 h 242"/>
                <a:gd name="T64" fmla="+- 0 1624 707"/>
                <a:gd name="T65" fmla="*/ T64 w 3371"/>
                <a:gd name="T66" fmla="+- 0 12667 12579"/>
                <a:gd name="T67" fmla="*/ 12667 h 242"/>
                <a:gd name="T68" fmla="+- 0 1694 707"/>
                <a:gd name="T69" fmla="*/ T68 w 3371"/>
                <a:gd name="T70" fmla="+- 0 12820 12579"/>
                <a:gd name="T71" fmla="*/ 12820 h 242"/>
                <a:gd name="T72" fmla="+- 0 1749 707"/>
                <a:gd name="T73" fmla="*/ T72 w 3371"/>
                <a:gd name="T74" fmla="+- 0 12667 12579"/>
                <a:gd name="T75" fmla="*/ 12667 h 242"/>
                <a:gd name="T76" fmla="+- 0 1906 707"/>
                <a:gd name="T77" fmla="*/ T76 w 3371"/>
                <a:gd name="T78" fmla="+- 0 12653 12579"/>
                <a:gd name="T79" fmla="*/ 12653 h 242"/>
                <a:gd name="T80" fmla="+- 0 2024 707"/>
                <a:gd name="T81" fmla="*/ T80 w 3371"/>
                <a:gd name="T82" fmla="+- 0 12816 12579"/>
                <a:gd name="T83" fmla="*/ 12816 h 242"/>
                <a:gd name="T84" fmla="+- 0 1954 707"/>
                <a:gd name="T85" fmla="*/ T84 w 3371"/>
                <a:gd name="T86" fmla="+- 0 12673 12579"/>
                <a:gd name="T87" fmla="*/ 12673 h 242"/>
                <a:gd name="T88" fmla="+- 0 2017 707"/>
                <a:gd name="T89" fmla="*/ T88 w 3371"/>
                <a:gd name="T90" fmla="+- 0 12645 12579"/>
                <a:gd name="T91" fmla="*/ 12645 h 242"/>
                <a:gd name="T92" fmla="+- 0 2027 707"/>
                <a:gd name="T93" fmla="*/ T92 w 3371"/>
                <a:gd name="T94" fmla="+- 0 12795 12579"/>
                <a:gd name="T95" fmla="*/ 12795 h 242"/>
                <a:gd name="T96" fmla="+- 0 2292 707"/>
                <a:gd name="T97" fmla="*/ T96 w 3371"/>
                <a:gd name="T98" fmla="+- 0 12645 12579"/>
                <a:gd name="T99" fmla="*/ 12645 h 242"/>
                <a:gd name="T100" fmla="+- 0 2150 707"/>
                <a:gd name="T101" fmla="*/ T100 w 3371"/>
                <a:gd name="T102" fmla="+- 0 12818 12579"/>
                <a:gd name="T103" fmla="*/ 12818 h 242"/>
                <a:gd name="T104" fmla="+- 0 2191 707"/>
                <a:gd name="T105" fmla="*/ T104 w 3371"/>
                <a:gd name="T106" fmla="+- 0 12797 12579"/>
                <a:gd name="T107" fmla="*/ 12797 h 242"/>
                <a:gd name="T108" fmla="+- 0 2191 707"/>
                <a:gd name="T109" fmla="*/ T108 w 3371"/>
                <a:gd name="T110" fmla="+- 0 12669 12579"/>
                <a:gd name="T111" fmla="*/ 12669 h 242"/>
                <a:gd name="T112" fmla="+- 0 2266 707"/>
                <a:gd name="T113" fmla="*/ T112 w 3371"/>
                <a:gd name="T114" fmla="+- 0 12766 12579"/>
                <a:gd name="T115" fmla="*/ 12766 h 242"/>
                <a:gd name="T116" fmla="+- 0 2260 707"/>
                <a:gd name="T117" fmla="*/ T116 w 3371"/>
                <a:gd name="T118" fmla="+- 0 12667 12579"/>
                <a:gd name="T119" fmla="*/ 12667 h 242"/>
                <a:gd name="T120" fmla="+- 0 2533 707"/>
                <a:gd name="T121" fmla="*/ T120 w 3371"/>
                <a:gd name="T122" fmla="+- 0 12596 12579"/>
                <a:gd name="T123" fmla="*/ 12596 h 242"/>
                <a:gd name="T124" fmla="+- 0 2684 707"/>
                <a:gd name="T125" fmla="*/ T124 w 3371"/>
                <a:gd name="T126" fmla="+- 0 12820 12579"/>
                <a:gd name="T127" fmla="*/ 12820 h 242"/>
                <a:gd name="T128" fmla="+- 0 2560 707"/>
                <a:gd name="T129" fmla="*/ T128 w 3371"/>
                <a:gd name="T130" fmla="+- 0 12652 12579"/>
                <a:gd name="T131" fmla="*/ 12652 h 242"/>
                <a:gd name="T132" fmla="+- 0 2818 707"/>
                <a:gd name="T133" fmla="*/ T132 w 3371"/>
                <a:gd name="T134" fmla="+- 0 12645 12579"/>
                <a:gd name="T135" fmla="*/ 12645 h 242"/>
                <a:gd name="T136" fmla="+- 0 2818 707"/>
                <a:gd name="T137" fmla="*/ T136 w 3371"/>
                <a:gd name="T138" fmla="+- 0 12820 12579"/>
                <a:gd name="T139" fmla="*/ 12820 h 242"/>
                <a:gd name="T140" fmla="+- 0 2846 707"/>
                <a:gd name="T141" fmla="*/ T140 w 3371"/>
                <a:gd name="T142" fmla="+- 0 12796 12579"/>
                <a:gd name="T143" fmla="*/ 12796 h 242"/>
                <a:gd name="T144" fmla="+- 0 2849 707"/>
                <a:gd name="T145" fmla="*/ T144 w 3371"/>
                <a:gd name="T146" fmla="+- 0 12667 12579"/>
                <a:gd name="T147" fmla="*/ 12667 h 242"/>
                <a:gd name="T148" fmla="+- 0 2922 707"/>
                <a:gd name="T149" fmla="*/ T148 w 3371"/>
                <a:gd name="T150" fmla="+- 0 12792 12579"/>
                <a:gd name="T151" fmla="*/ 12792 h 242"/>
                <a:gd name="T152" fmla="+- 0 2920 707"/>
                <a:gd name="T153" fmla="*/ T152 w 3371"/>
                <a:gd name="T154" fmla="+- 0 12667 12579"/>
                <a:gd name="T155" fmla="*/ 12667 h 242"/>
                <a:gd name="T156" fmla="+- 0 3025 707"/>
                <a:gd name="T157" fmla="*/ T156 w 3371"/>
                <a:gd name="T158" fmla="+- 0 12645 12579"/>
                <a:gd name="T159" fmla="*/ 12645 h 242"/>
                <a:gd name="T160" fmla="+- 0 3205 707"/>
                <a:gd name="T161" fmla="*/ T160 w 3371"/>
                <a:gd name="T162" fmla="+- 0 12657 12579"/>
                <a:gd name="T163" fmla="*/ 12657 h 242"/>
                <a:gd name="T164" fmla="+- 0 3209 707"/>
                <a:gd name="T165" fmla="*/ T164 w 3371"/>
                <a:gd name="T166" fmla="+- 0 12820 12579"/>
                <a:gd name="T167" fmla="*/ 12820 h 242"/>
                <a:gd name="T168" fmla="+- 0 3193 707"/>
                <a:gd name="T169" fmla="*/ T168 w 3371"/>
                <a:gd name="T170" fmla="+- 0 12647 12579"/>
                <a:gd name="T171" fmla="*/ 12647 h 242"/>
                <a:gd name="T172" fmla="+- 0 3364 707"/>
                <a:gd name="T173" fmla="*/ T172 w 3371"/>
                <a:gd name="T174" fmla="+- 0 12820 12579"/>
                <a:gd name="T175" fmla="*/ 12820 h 242"/>
                <a:gd name="T176" fmla="+- 0 3242 707"/>
                <a:gd name="T177" fmla="*/ T176 w 3371"/>
                <a:gd name="T178" fmla="+- 0 12645 12579"/>
                <a:gd name="T179" fmla="*/ 12645 h 242"/>
                <a:gd name="T180" fmla="+- 0 3555 707"/>
                <a:gd name="T181" fmla="*/ T180 w 3371"/>
                <a:gd name="T182" fmla="+- 0 12645 12579"/>
                <a:gd name="T183" fmla="*/ 12645 h 242"/>
                <a:gd name="T184" fmla="+- 0 3415 707"/>
                <a:gd name="T185" fmla="*/ T184 w 3371"/>
                <a:gd name="T186" fmla="+- 0 12818 12579"/>
                <a:gd name="T187" fmla="*/ 12818 h 242"/>
                <a:gd name="T188" fmla="+- 0 3456 707"/>
                <a:gd name="T189" fmla="*/ T188 w 3371"/>
                <a:gd name="T190" fmla="+- 0 12797 12579"/>
                <a:gd name="T191" fmla="*/ 12797 h 242"/>
                <a:gd name="T192" fmla="+- 0 3582 707"/>
                <a:gd name="T193" fmla="*/ T192 w 3371"/>
                <a:gd name="T194" fmla="+- 0 12661 12579"/>
                <a:gd name="T195" fmla="*/ 12661 h 242"/>
                <a:gd name="T196" fmla="+- 0 3528 707"/>
                <a:gd name="T197" fmla="*/ T196 w 3371"/>
                <a:gd name="T198" fmla="+- 0 12792 12579"/>
                <a:gd name="T199" fmla="*/ 12792 h 242"/>
                <a:gd name="T200" fmla="+- 0 3690 707"/>
                <a:gd name="T201" fmla="*/ T200 w 3371"/>
                <a:gd name="T202" fmla="+- 0 12645 12579"/>
                <a:gd name="T203" fmla="*/ 12645 h 242"/>
                <a:gd name="T204" fmla="+- 0 3690 707"/>
                <a:gd name="T205" fmla="*/ T204 w 3371"/>
                <a:gd name="T206" fmla="+- 0 12645 12579"/>
                <a:gd name="T207" fmla="*/ 12645 h 242"/>
                <a:gd name="T208" fmla="+- 0 3841 707"/>
                <a:gd name="T209" fmla="*/ T208 w 3371"/>
                <a:gd name="T210" fmla="+- 0 12645 12579"/>
                <a:gd name="T211" fmla="*/ 12645 h 242"/>
                <a:gd name="T212" fmla="+- 0 3842 707"/>
                <a:gd name="T213" fmla="*/ T212 w 3371"/>
                <a:gd name="T214" fmla="+- 0 12579 12579"/>
                <a:gd name="T215" fmla="*/ 12579 h 242"/>
                <a:gd name="T216" fmla="+- 0 3901 707"/>
                <a:gd name="T217" fmla="*/ T216 w 3371"/>
                <a:gd name="T218" fmla="+- 0 12813 12579"/>
                <a:gd name="T219" fmla="*/ 12813 h 242"/>
                <a:gd name="T220" fmla="+- 0 3952 707"/>
                <a:gd name="T221" fmla="*/ T220 w 3371"/>
                <a:gd name="T222" fmla="+- 0 12798 12579"/>
                <a:gd name="T223" fmla="*/ 12798 h 242"/>
                <a:gd name="T224" fmla="+- 0 4077 707"/>
                <a:gd name="T225" fmla="*/ T224 w 3371"/>
                <a:gd name="T226" fmla="+- 0 12667 12579"/>
                <a:gd name="T227" fmla="*/ 12667 h 242"/>
                <a:gd name="T228" fmla="+- 0 4077 707"/>
                <a:gd name="T229" fmla="*/ T228 w 3371"/>
                <a:gd name="T230" fmla="+- 0 12808 12579"/>
                <a:gd name="T231" fmla="*/ 12808 h 242"/>
                <a:gd name="T232" fmla="+- 0 4022 707"/>
                <a:gd name="T233" fmla="*/ T232 w 3371"/>
                <a:gd name="T234" fmla="+- 0 12645 12579"/>
                <a:gd name="T235" fmla="*/ 12645 h 2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Lst>
              <a:rect l="0" t="0" r="r" b="b"/>
              <a:pathLst>
                <a:path w="3371" h="242">
                  <a:moveTo>
                    <a:pt x="159" y="17"/>
                  </a:moveTo>
                  <a:lnTo>
                    <a:pt x="86" y="17"/>
                  </a:lnTo>
                  <a:lnTo>
                    <a:pt x="0" y="241"/>
                  </a:lnTo>
                  <a:lnTo>
                    <a:pt x="57" y="241"/>
                  </a:lnTo>
                  <a:lnTo>
                    <a:pt x="72" y="197"/>
                  </a:lnTo>
                  <a:lnTo>
                    <a:pt x="228" y="197"/>
                  </a:lnTo>
                  <a:lnTo>
                    <a:pt x="220" y="175"/>
                  </a:lnTo>
                  <a:lnTo>
                    <a:pt x="80" y="175"/>
                  </a:lnTo>
                  <a:lnTo>
                    <a:pt x="123" y="52"/>
                  </a:lnTo>
                  <a:lnTo>
                    <a:pt x="173" y="52"/>
                  </a:lnTo>
                  <a:lnTo>
                    <a:pt x="159" y="17"/>
                  </a:lnTo>
                  <a:close/>
                  <a:moveTo>
                    <a:pt x="228" y="197"/>
                  </a:moveTo>
                  <a:lnTo>
                    <a:pt x="173" y="197"/>
                  </a:lnTo>
                  <a:lnTo>
                    <a:pt x="188" y="241"/>
                  </a:lnTo>
                  <a:lnTo>
                    <a:pt x="245" y="241"/>
                  </a:lnTo>
                  <a:lnTo>
                    <a:pt x="228" y="197"/>
                  </a:lnTo>
                  <a:close/>
                  <a:moveTo>
                    <a:pt x="173" y="52"/>
                  </a:moveTo>
                  <a:lnTo>
                    <a:pt x="123" y="52"/>
                  </a:lnTo>
                  <a:lnTo>
                    <a:pt x="165" y="175"/>
                  </a:lnTo>
                  <a:lnTo>
                    <a:pt x="220" y="175"/>
                  </a:lnTo>
                  <a:lnTo>
                    <a:pt x="173" y="52"/>
                  </a:lnTo>
                  <a:close/>
                  <a:moveTo>
                    <a:pt x="338" y="0"/>
                  </a:moveTo>
                  <a:lnTo>
                    <a:pt x="282" y="0"/>
                  </a:lnTo>
                  <a:lnTo>
                    <a:pt x="282" y="241"/>
                  </a:lnTo>
                  <a:lnTo>
                    <a:pt x="338" y="241"/>
                  </a:lnTo>
                  <a:lnTo>
                    <a:pt x="338" y="0"/>
                  </a:lnTo>
                  <a:close/>
                  <a:moveTo>
                    <a:pt x="510" y="66"/>
                  </a:moveTo>
                  <a:lnTo>
                    <a:pt x="420" y="66"/>
                  </a:lnTo>
                  <a:lnTo>
                    <a:pt x="408" y="68"/>
                  </a:lnTo>
                  <a:lnTo>
                    <a:pt x="399" y="74"/>
                  </a:lnTo>
                  <a:lnTo>
                    <a:pt x="393" y="82"/>
                  </a:lnTo>
                  <a:lnTo>
                    <a:pt x="392" y="94"/>
                  </a:lnTo>
                  <a:lnTo>
                    <a:pt x="392" y="213"/>
                  </a:lnTo>
                  <a:lnTo>
                    <a:pt x="393" y="225"/>
                  </a:lnTo>
                  <a:lnTo>
                    <a:pt x="399" y="234"/>
                  </a:lnTo>
                  <a:lnTo>
                    <a:pt x="408" y="239"/>
                  </a:lnTo>
                  <a:lnTo>
                    <a:pt x="420" y="241"/>
                  </a:lnTo>
                  <a:lnTo>
                    <a:pt x="510" y="241"/>
                  </a:lnTo>
                  <a:lnTo>
                    <a:pt x="517" y="237"/>
                  </a:lnTo>
                  <a:lnTo>
                    <a:pt x="520" y="229"/>
                  </a:lnTo>
                  <a:lnTo>
                    <a:pt x="575" y="229"/>
                  </a:lnTo>
                  <a:lnTo>
                    <a:pt x="575" y="220"/>
                  </a:lnTo>
                  <a:lnTo>
                    <a:pt x="453" y="220"/>
                  </a:lnTo>
                  <a:lnTo>
                    <a:pt x="450" y="219"/>
                  </a:lnTo>
                  <a:lnTo>
                    <a:pt x="449" y="218"/>
                  </a:lnTo>
                  <a:lnTo>
                    <a:pt x="448" y="217"/>
                  </a:lnTo>
                  <a:lnTo>
                    <a:pt x="447" y="213"/>
                  </a:lnTo>
                  <a:lnTo>
                    <a:pt x="447" y="94"/>
                  </a:lnTo>
                  <a:lnTo>
                    <a:pt x="448" y="91"/>
                  </a:lnTo>
                  <a:lnTo>
                    <a:pt x="449" y="90"/>
                  </a:lnTo>
                  <a:lnTo>
                    <a:pt x="450" y="88"/>
                  </a:lnTo>
                  <a:lnTo>
                    <a:pt x="453" y="88"/>
                  </a:lnTo>
                  <a:lnTo>
                    <a:pt x="575" y="88"/>
                  </a:lnTo>
                  <a:lnTo>
                    <a:pt x="575" y="78"/>
                  </a:lnTo>
                  <a:lnTo>
                    <a:pt x="520" y="78"/>
                  </a:lnTo>
                  <a:lnTo>
                    <a:pt x="517" y="70"/>
                  </a:lnTo>
                  <a:lnTo>
                    <a:pt x="510" y="66"/>
                  </a:lnTo>
                  <a:close/>
                  <a:moveTo>
                    <a:pt x="575" y="229"/>
                  </a:moveTo>
                  <a:lnTo>
                    <a:pt x="520" y="229"/>
                  </a:lnTo>
                  <a:lnTo>
                    <a:pt x="520" y="241"/>
                  </a:lnTo>
                  <a:lnTo>
                    <a:pt x="575" y="241"/>
                  </a:lnTo>
                  <a:lnTo>
                    <a:pt x="575" y="229"/>
                  </a:lnTo>
                  <a:close/>
                  <a:moveTo>
                    <a:pt x="575" y="88"/>
                  </a:moveTo>
                  <a:lnTo>
                    <a:pt x="515" y="88"/>
                  </a:lnTo>
                  <a:lnTo>
                    <a:pt x="520" y="91"/>
                  </a:lnTo>
                  <a:lnTo>
                    <a:pt x="520" y="216"/>
                  </a:lnTo>
                  <a:lnTo>
                    <a:pt x="515" y="220"/>
                  </a:lnTo>
                  <a:lnTo>
                    <a:pt x="575" y="220"/>
                  </a:lnTo>
                  <a:lnTo>
                    <a:pt x="575" y="88"/>
                  </a:lnTo>
                  <a:close/>
                  <a:moveTo>
                    <a:pt x="575" y="0"/>
                  </a:moveTo>
                  <a:lnTo>
                    <a:pt x="520" y="0"/>
                  </a:lnTo>
                  <a:lnTo>
                    <a:pt x="520" y="78"/>
                  </a:lnTo>
                  <a:lnTo>
                    <a:pt x="575" y="78"/>
                  </a:lnTo>
                  <a:lnTo>
                    <a:pt x="575" y="0"/>
                  </a:lnTo>
                  <a:close/>
                  <a:moveTo>
                    <a:pt x="785" y="66"/>
                  </a:moveTo>
                  <a:lnTo>
                    <a:pt x="654" y="66"/>
                  </a:lnTo>
                  <a:lnTo>
                    <a:pt x="642" y="68"/>
                  </a:lnTo>
                  <a:lnTo>
                    <a:pt x="633" y="74"/>
                  </a:lnTo>
                  <a:lnTo>
                    <a:pt x="628" y="82"/>
                  </a:lnTo>
                  <a:lnTo>
                    <a:pt x="626" y="94"/>
                  </a:lnTo>
                  <a:lnTo>
                    <a:pt x="626" y="213"/>
                  </a:lnTo>
                  <a:lnTo>
                    <a:pt x="628" y="225"/>
                  </a:lnTo>
                  <a:lnTo>
                    <a:pt x="633" y="234"/>
                  </a:lnTo>
                  <a:lnTo>
                    <a:pt x="642" y="239"/>
                  </a:lnTo>
                  <a:lnTo>
                    <a:pt x="654" y="241"/>
                  </a:lnTo>
                  <a:lnTo>
                    <a:pt x="784" y="241"/>
                  </a:lnTo>
                  <a:lnTo>
                    <a:pt x="797" y="239"/>
                  </a:lnTo>
                  <a:lnTo>
                    <a:pt x="805" y="234"/>
                  </a:lnTo>
                  <a:lnTo>
                    <a:pt x="811" y="225"/>
                  </a:lnTo>
                  <a:lnTo>
                    <a:pt x="811" y="220"/>
                  </a:lnTo>
                  <a:lnTo>
                    <a:pt x="688" y="220"/>
                  </a:lnTo>
                  <a:lnTo>
                    <a:pt x="685" y="219"/>
                  </a:lnTo>
                  <a:lnTo>
                    <a:pt x="683" y="218"/>
                  </a:lnTo>
                  <a:lnTo>
                    <a:pt x="682" y="217"/>
                  </a:lnTo>
                  <a:lnTo>
                    <a:pt x="681" y="213"/>
                  </a:lnTo>
                  <a:lnTo>
                    <a:pt x="681" y="162"/>
                  </a:lnTo>
                  <a:lnTo>
                    <a:pt x="813" y="162"/>
                  </a:lnTo>
                  <a:lnTo>
                    <a:pt x="813" y="141"/>
                  </a:lnTo>
                  <a:lnTo>
                    <a:pt x="681" y="141"/>
                  </a:lnTo>
                  <a:lnTo>
                    <a:pt x="681" y="94"/>
                  </a:lnTo>
                  <a:lnTo>
                    <a:pt x="682" y="91"/>
                  </a:lnTo>
                  <a:lnTo>
                    <a:pt x="683" y="90"/>
                  </a:lnTo>
                  <a:lnTo>
                    <a:pt x="685" y="88"/>
                  </a:lnTo>
                  <a:lnTo>
                    <a:pt x="688" y="88"/>
                  </a:lnTo>
                  <a:lnTo>
                    <a:pt x="812" y="88"/>
                  </a:lnTo>
                  <a:lnTo>
                    <a:pt x="811" y="82"/>
                  </a:lnTo>
                  <a:lnTo>
                    <a:pt x="806" y="74"/>
                  </a:lnTo>
                  <a:lnTo>
                    <a:pt x="797" y="68"/>
                  </a:lnTo>
                  <a:lnTo>
                    <a:pt x="785" y="66"/>
                  </a:lnTo>
                  <a:close/>
                  <a:moveTo>
                    <a:pt x="813" y="187"/>
                  </a:moveTo>
                  <a:lnTo>
                    <a:pt x="759" y="187"/>
                  </a:lnTo>
                  <a:lnTo>
                    <a:pt x="759" y="213"/>
                  </a:lnTo>
                  <a:lnTo>
                    <a:pt x="758" y="217"/>
                  </a:lnTo>
                  <a:lnTo>
                    <a:pt x="755" y="219"/>
                  </a:lnTo>
                  <a:lnTo>
                    <a:pt x="752" y="220"/>
                  </a:lnTo>
                  <a:lnTo>
                    <a:pt x="811" y="220"/>
                  </a:lnTo>
                  <a:lnTo>
                    <a:pt x="812" y="213"/>
                  </a:lnTo>
                  <a:lnTo>
                    <a:pt x="813" y="187"/>
                  </a:lnTo>
                  <a:close/>
                  <a:moveTo>
                    <a:pt x="812" y="88"/>
                  </a:moveTo>
                  <a:lnTo>
                    <a:pt x="753" y="88"/>
                  </a:lnTo>
                  <a:lnTo>
                    <a:pt x="756" y="88"/>
                  </a:lnTo>
                  <a:lnTo>
                    <a:pt x="757" y="90"/>
                  </a:lnTo>
                  <a:lnTo>
                    <a:pt x="759" y="91"/>
                  </a:lnTo>
                  <a:lnTo>
                    <a:pt x="759" y="94"/>
                  </a:lnTo>
                  <a:lnTo>
                    <a:pt x="759" y="141"/>
                  </a:lnTo>
                  <a:lnTo>
                    <a:pt x="813" y="141"/>
                  </a:lnTo>
                  <a:lnTo>
                    <a:pt x="813" y="94"/>
                  </a:lnTo>
                  <a:lnTo>
                    <a:pt x="812" y="88"/>
                  </a:lnTo>
                  <a:close/>
                  <a:moveTo>
                    <a:pt x="977" y="66"/>
                  </a:moveTo>
                  <a:lnTo>
                    <a:pt x="887" y="66"/>
                  </a:lnTo>
                  <a:lnTo>
                    <a:pt x="875" y="68"/>
                  </a:lnTo>
                  <a:lnTo>
                    <a:pt x="866" y="74"/>
                  </a:lnTo>
                  <a:lnTo>
                    <a:pt x="861" y="82"/>
                  </a:lnTo>
                  <a:lnTo>
                    <a:pt x="859" y="94"/>
                  </a:lnTo>
                  <a:lnTo>
                    <a:pt x="859" y="213"/>
                  </a:lnTo>
                  <a:lnTo>
                    <a:pt x="861" y="225"/>
                  </a:lnTo>
                  <a:lnTo>
                    <a:pt x="866" y="234"/>
                  </a:lnTo>
                  <a:lnTo>
                    <a:pt x="875" y="239"/>
                  </a:lnTo>
                  <a:lnTo>
                    <a:pt x="887" y="241"/>
                  </a:lnTo>
                  <a:lnTo>
                    <a:pt x="977" y="241"/>
                  </a:lnTo>
                  <a:lnTo>
                    <a:pt x="984" y="237"/>
                  </a:lnTo>
                  <a:lnTo>
                    <a:pt x="987" y="229"/>
                  </a:lnTo>
                  <a:lnTo>
                    <a:pt x="1042" y="229"/>
                  </a:lnTo>
                  <a:lnTo>
                    <a:pt x="1042" y="220"/>
                  </a:lnTo>
                  <a:lnTo>
                    <a:pt x="921" y="220"/>
                  </a:lnTo>
                  <a:lnTo>
                    <a:pt x="917" y="219"/>
                  </a:lnTo>
                  <a:lnTo>
                    <a:pt x="916" y="218"/>
                  </a:lnTo>
                  <a:lnTo>
                    <a:pt x="915" y="217"/>
                  </a:lnTo>
                  <a:lnTo>
                    <a:pt x="914" y="213"/>
                  </a:lnTo>
                  <a:lnTo>
                    <a:pt x="914" y="94"/>
                  </a:lnTo>
                  <a:lnTo>
                    <a:pt x="915" y="91"/>
                  </a:lnTo>
                  <a:lnTo>
                    <a:pt x="916" y="90"/>
                  </a:lnTo>
                  <a:lnTo>
                    <a:pt x="917" y="88"/>
                  </a:lnTo>
                  <a:lnTo>
                    <a:pt x="921" y="88"/>
                  </a:lnTo>
                  <a:lnTo>
                    <a:pt x="1042" y="88"/>
                  </a:lnTo>
                  <a:lnTo>
                    <a:pt x="1042" y="78"/>
                  </a:lnTo>
                  <a:lnTo>
                    <a:pt x="987" y="78"/>
                  </a:lnTo>
                  <a:lnTo>
                    <a:pt x="984" y="70"/>
                  </a:lnTo>
                  <a:lnTo>
                    <a:pt x="977" y="66"/>
                  </a:lnTo>
                  <a:close/>
                  <a:moveTo>
                    <a:pt x="1042" y="229"/>
                  </a:moveTo>
                  <a:lnTo>
                    <a:pt x="987" y="229"/>
                  </a:lnTo>
                  <a:lnTo>
                    <a:pt x="987" y="241"/>
                  </a:lnTo>
                  <a:lnTo>
                    <a:pt x="1042" y="241"/>
                  </a:lnTo>
                  <a:lnTo>
                    <a:pt x="1042" y="229"/>
                  </a:lnTo>
                  <a:close/>
                  <a:moveTo>
                    <a:pt x="1042" y="88"/>
                  </a:moveTo>
                  <a:lnTo>
                    <a:pt x="983" y="88"/>
                  </a:lnTo>
                  <a:lnTo>
                    <a:pt x="987" y="91"/>
                  </a:lnTo>
                  <a:lnTo>
                    <a:pt x="987" y="216"/>
                  </a:lnTo>
                  <a:lnTo>
                    <a:pt x="983" y="220"/>
                  </a:lnTo>
                  <a:lnTo>
                    <a:pt x="1042" y="220"/>
                  </a:lnTo>
                  <a:lnTo>
                    <a:pt x="1042" y="88"/>
                  </a:lnTo>
                  <a:close/>
                  <a:moveTo>
                    <a:pt x="1042" y="66"/>
                  </a:moveTo>
                  <a:lnTo>
                    <a:pt x="987" y="66"/>
                  </a:lnTo>
                  <a:lnTo>
                    <a:pt x="987" y="78"/>
                  </a:lnTo>
                  <a:lnTo>
                    <a:pt x="1042" y="78"/>
                  </a:lnTo>
                  <a:lnTo>
                    <a:pt x="1042" y="66"/>
                  </a:lnTo>
                  <a:close/>
                  <a:moveTo>
                    <a:pt x="1310" y="66"/>
                  </a:moveTo>
                  <a:lnTo>
                    <a:pt x="1220" y="66"/>
                  </a:lnTo>
                  <a:lnTo>
                    <a:pt x="1208" y="68"/>
                  </a:lnTo>
                  <a:lnTo>
                    <a:pt x="1199" y="74"/>
                  </a:lnTo>
                  <a:lnTo>
                    <a:pt x="1194" y="82"/>
                  </a:lnTo>
                  <a:lnTo>
                    <a:pt x="1192" y="94"/>
                  </a:lnTo>
                  <a:lnTo>
                    <a:pt x="1192" y="213"/>
                  </a:lnTo>
                  <a:lnTo>
                    <a:pt x="1194" y="225"/>
                  </a:lnTo>
                  <a:lnTo>
                    <a:pt x="1199" y="234"/>
                  </a:lnTo>
                  <a:lnTo>
                    <a:pt x="1208" y="239"/>
                  </a:lnTo>
                  <a:lnTo>
                    <a:pt x="1220" y="241"/>
                  </a:lnTo>
                  <a:lnTo>
                    <a:pt x="1310" y="241"/>
                  </a:lnTo>
                  <a:lnTo>
                    <a:pt x="1317" y="237"/>
                  </a:lnTo>
                  <a:lnTo>
                    <a:pt x="1320" y="229"/>
                  </a:lnTo>
                  <a:lnTo>
                    <a:pt x="1376" y="229"/>
                  </a:lnTo>
                  <a:lnTo>
                    <a:pt x="1376" y="220"/>
                  </a:lnTo>
                  <a:lnTo>
                    <a:pt x="1254" y="220"/>
                  </a:lnTo>
                  <a:lnTo>
                    <a:pt x="1251" y="219"/>
                  </a:lnTo>
                  <a:lnTo>
                    <a:pt x="1249" y="218"/>
                  </a:lnTo>
                  <a:lnTo>
                    <a:pt x="1248" y="217"/>
                  </a:lnTo>
                  <a:lnTo>
                    <a:pt x="1247" y="213"/>
                  </a:lnTo>
                  <a:lnTo>
                    <a:pt x="1247" y="94"/>
                  </a:lnTo>
                  <a:lnTo>
                    <a:pt x="1248" y="91"/>
                  </a:lnTo>
                  <a:lnTo>
                    <a:pt x="1249" y="90"/>
                  </a:lnTo>
                  <a:lnTo>
                    <a:pt x="1251" y="88"/>
                  </a:lnTo>
                  <a:lnTo>
                    <a:pt x="1254" y="88"/>
                  </a:lnTo>
                  <a:lnTo>
                    <a:pt x="1376" y="88"/>
                  </a:lnTo>
                  <a:lnTo>
                    <a:pt x="1376" y="78"/>
                  </a:lnTo>
                  <a:lnTo>
                    <a:pt x="1320" y="78"/>
                  </a:lnTo>
                  <a:lnTo>
                    <a:pt x="1317" y="70"/>
                  </a:lnTo>
                  <a:lnTo>
                    <a:pt x="1310" y="66"/>
                  </a:lnTo>
                  <a:close/>
                  <a:moveTo>
                    <a:pt x="1376" y="229"/>
                  </a:moveTo>
                  <a:lnTo>
                    <a:pt x="1320" y="229"/>
                  </a:lnTo>
                  <a:lnTo>
                    <a:pt x="1320" y="241"/>
                  </a:lnTo>
                  <a:lnTo>
                    <a:pt x="1376" y="241"/>
                  </a:lnTo>
                  <a:lnTo>
                    <a:pt x="1376" y="229"/>
                  </a:lnTo>
                  <a:close/>
                  <a:moveTo>
                    <a:pt x="1376" y="88"/>
                  </a:moveTo>
                  <a:lnTo>
                    <a:pt x="1316" y="88"/>
                  </a:lnTo>
                  <a:lnTo>
                    <a:pt x="1320" y="91"/>
                  </a:lnTo>
                  <a:lnTo>
                    <a:pt x="1320" y="216"/>
                  </a:lnTo>
                  <a:lnTo>
                    <a:pt x="1316" y="220"/>
                  </a:lnTo>
                  <a:lnTo>
                    <a:pt x="1376" y="220"/>
                  </a:lnTo>
                  <a:lnTo>
                    <a:pt x="1376" y="88"/>
                  </a:lnTo>
                  <a:close/>
                  <a:moveTo>
                    <a:pt x="1376" y="0"/>
                  </a:moveTo>
                  <a:lnTo>
                    <a:pt x="1320" y="0"/>
                  </a:lnTo>
                  <a:lnTo>
                    <a:pt x="1320" y="78"/>
                  </a:lnTo>
                  <a:lnTo>
                    <a:pt x="1376" y="78"/>
                  </a:lnTo>
                  <a:lnTo>
                    <a:pt x="1376" y="0"/>
                  </a:lnTo>
                  <a:close/>
                  <a:moveTo>
                    <a:pt x="1585" y="66"/>
                  </a:moveTo>
                  <a:lnTo>
                    <a:pt x="1455" y="66"/>
                  </a:lnTo>
                  <a:lnTo>
                    <a:pt x="1443" y="68"/>
                  </a:lnTo>
                  <a:lnTo>
                    <a:pt x="1434" y="74"/>
                  </a:lnTo>
                  <a:lnTo>
                    <a:pt x="1428" y="82"/>
                  </a:lnTo>
                  <a:lnTo>
                    <a:pt x="1427" y="94"/>
                  </a:lnTo>
                  <a:lnTo>
                    <a:pt x="1427" y="213"/>
                  </a:lnTo>
                  <a:lnTo>
                    <a:pt x="1428" y="225"/>
                  </a:lnTo>
                  <a:lnTo>
                    <a:pt x="1434" y="234"/>
                  </a:lnTo>
                  <a:lnTo>
                    <a:pt x="1443" y="239"/>
                  </a:lnTo>
                  <a:lnTo>
                    <a:pt x="1455" y="241"/>
                  </a:lnTo>
                  <a:lnTo>
                    <a:pt x="1585" y="241"/>
                  </a:lnTo>
                  <a:lnTo>
                    <a:pt x="1597" y="239"/>
                  </a:lnTo>
                  <a:lnTo>
                    <a:pt x="1606" y="234"/>
                  </a:lnTo>
                  <a:lnTo>
                    <a:pt x="1611" y="225"/>
                  </a:lnTo>
                  <a:lnTo>
                    <a:pt x="1612" y="220"/>
                  </a:lnTo>
                  <a:lnTo>
                    <a:pt x="1488" y="220"/>
                  </a:lnTo>
                  <a:lnTo>
                    <a:pt x="1485" y="219"/>
                  </a:lnTo>
                  <a:lnTo>
                    <a:pt x="1484" y="218"/>
                  </a:lnTo>
                  <a:lnTo>
                    <a:pt x="1483" y="217"/>
                  </a:lnTo>
                  <a:lnTo>
                    <a:pt x="1482" y="213"/>
                  </a:lnTo>
                  <a:lnTo>
                    <a:pt x="1482" y="162"/>
                  </a:lnTo>
                  <a:lnTo>
                    <a:pt x="1614" y="162"/>
                  </a:lnTo>
                  <a:lnTo>
                    <a:pt x="1614" y="141"/>
                  </a:lnTo>
                  <a:lnTo>
                    <a:pt x="1482" y="141"/>
                  </a:lnTo>
                  <a:lnTo>
                    <a:pt x="1482" y="94"/>
                  </a:lnTo>
                  <a:lnTo>
                    <a:pt x="1483" y="91"/>
                  </a:lnTo>
                  <a:lnTo>
                    <a:pt x="1484" y="90"/>
                  </a:lnTo>
                  <a:lnTo>
                    <a:pt x="1485" y="88"/>
                  </a:lnTo>
                  <a:lnTo>
                    <a:pt x="1488" y="88"/>
                  </a:lnTo>
                  <a:lnTo>
                    <a:pt x="1613" y="88"/>
                  </a:lnTo>
                  <a:lnTo>
                    <a:pt x="1612" y="82"/>
                  </a:lnTo>
                  <a:lnTo>
                    <a:pt x="1607" y="74"/>
                  </a:lnTo>
                  <a:lnTo>
                    <a:pt x="1598" y="68"/>
                  </a:lnTo>
                  <a:lnTo>
                    <a:pt x="1585" y="66"/>
                  </a:lnTo>
                  <a:close/>
                  <a:moveTo>
                    <a:pt x="1613" y="187"/>
                  </a:moveTo>
                  <a:lnTo>
                    <a:pt x="1559" y="187"/>
                  </a:lnTo>
                  <a:lnTo>
                    <a:pt x="1559" y="213"/>
                  </a:lnTo>
                  <a:lnTo>
                    <a:pt x="1558" y="217"/>
                  </a:lnTo>
                  <a:lnTo>
                    <a:pt x="1556" y="219"/>
                  </a:lnTo>
                  <a:lnTo>
                    <a:pt x="1553" y="220"/>
                  </a:lnTo>
                  <a:lnTo>
                    <a:pt x="1612" y="220"/>
                  </a:lnTo>
                  <a:lnTo>
                    <a:pt x="1613" y="213"/>
                  </a:lnTo>
                  <a:lnTo>
                    <a:pt x="1613" y="187"/>
                  </a:lnTo>
                  <a:close/>
                  <a:moveTo>
                    <a:pt x="1613" y="88"/>
                  </a:moveTo>
                  <a:lnTo>
                    <a:pt x="1553" y="88"/>
                  </a:lnTo>
                  <a:lnTo>
                    <a:pt x="1556" y="88"/>
                  </a:lnTo>
                  <a:lnTo>
                    <a:pt x="1558" y="90"/>
                  </a:lnTo>
                  <a:lnTo>
                    <a:pt x="1559" y="91"/>
                  </a:lnTo>
                  <a:lnTo>
                    <a:pt x="1560" y="94"/>
                  </a:lnTo>
                  <a:lnTo>
                    <a:pt x="1560" y="141"/>
                  </a:lnTo>
                  <a:lnTo>
                    <a:pt x="1614" y="141"/>
                  </a:lnTo>
                  <a:lnTo>
                    <a:pt x="1614" y="94"/>
                  </a:lnTo>
                  <a:lnTo>
                    <a:pt x="1613" y="88"/>
                  </a:lnTo>
                  <a:close/>
                  <a:moveTo>
                    <a:pt x="1826" y="17"/>
                  </a:moveTo>
                  <a:lnTo>
                    <a:pt x="1763" y="17"/>
                  </a:lnTo>
                  <a:lnTo>
                    <a:pt x="1763" y="241"/>
                  </a:lnTo>
                  <a:lnTo>
                    <a:pt x="1816" y="241"/>
                  </a:lnTo>
                  <a:lnTo>
                    <a:pt x="1816" y="73"/>
                  </a:lnTo>
                  <a:lnTo>
                    <a:pt x="1853" y="73"/>
                  </a:lnTo>
                  <a:lnTo>
                    <a:pt x="1826" y="17"/>
                  </a:lnTo>
                  <a:close/>
                  <a:moveTo>
                    <a:pt x="2029" y="73"/>
                  </a:moveTo>
                  <a:lnTo>
                    <a:pt x="1977" y="73"/>
                  </a:lnTo>
                  <a:lnTo>
                    <a:pt x="1977" y="241"/>
                  </a:lnTo>
                  <a:lnTo>
                    <a:pt x="2029" y="241"/>
                  </a:lnTo>
                  <a:lnTo>
                    <a:pt x="2029" y="73"/>
                  </a:lnTo>
                  <a:close/>
                  <a:moveTo>
                    <a:pt x="1853" y="73"/>
                  </a:moveTo>
                  <a:lnTo>
                    <a:pt x="1816" y="73"/>
                  </a:lnTo>
                  <a:lnTo>
                    <a:pt x="1876" y="192"/>
                  </a:lnTo>
                  <a:lnTo>
                    <a:pt x="1915" y="192"/>
                  </a:lnTo>
                  <a:lnTo>
                    <a:pt x="1933" y="157"/>
                  </a:lnTo>
                  <a:lnTo>
                    <a:pt x="1895" y="157"/>
                  </a:lnTo>
                  <a:lnTo>
                    <a:pt x="1853" y="73"/>
                  </a:lnTo>
                  <a:close/>
                  <a:moveTo>
                    <a:pt x="2029" y="17"/>
                  </a:moveTo>
                  <a:lnTo>
                    <a:pt x="1967" y="17"/>
                  </a:lnTo>
                  <a:lnTo>
                    <a:pt x="1895" y="157"/>
                  </a:lnTo>
                  <a:lnTo>
                    <a:pt x="1933" y="157"/>
                  </a:lnTo>
                  <a:lnTo>
                    <a:pt x="1977" y="73"/>
                  </a:lnTo>
                  <a:lnTo>
                    <a:pt x="2029" y="73"/>
                  </a:lnTo>
                  <a:lnTo>
                    <a:pt x="2029" y="17"/>
                  </a:lnTo>
                  <a:close/>
                  <a:moveTo>
                    <a:pt x="2242" y="66"/>
                  </a:moveTo>
                  <a:lnTo>
                    <a:pt x="2111" y="66"/>
                  </a:lnTo>
                  <a:lnTo>
                    <a:pt x="2099" y="68"/>
                  </a:lnTo>
                  <a:lnTo>
                    <a:pt x="2090" y="74"/>
                  </a:lnTo>
                  <a:lnTo>
                    <a:pt x="2085" y="82"/>
                  </a:lnTo>
                  <a:lnTo>
                    <a:pt x="2083" y="94"/>
                  </a:lnTo>
                  <a:lnTo>
                    <a:pt x="2083" y="213"/>
                  </a:lnTo>
                  <a:lnTo>
                    <a:pt x="2085" y="225"/>
                  </a:lnTo>
                  <a:lnTo>
                    <a:pt x="2090" y="234"/>
                  </a:lnTo>
                  <a:lnTo>
                    <a:pt x="2099" y="239"/>
                  </a:lnTo>
                  <a:lnTo>
                    <a:pt x="2111" y="241"/>
                  </a:lnTo>
                  <a:lnTo>
                    <a:pt x="2241" y="241"/>
                  </a:lnTo>
                  <a:lnTo>
                    <a:pt x="2253" y="239"/>
                  </a:lnTo>
                  <a:lnTo>
                    <a:pt x="2262" y="234"/>
                  </a:lnTo>
                  <a:lnTo>
                    <a:pt x="2268" y="225"/>
                  </a:lnTo>
                  <a:lnTo>
                    <a:pt x="2268" y="220"/>
                  </a:lnTo>
                  <a:lnTo>
                    <a:pt x="2145" y="220"/>
                  </a:lnTo>
                  <a:lnTo>
                    <a:pt x="2142" y="219"/>
                  </a:lnTo>
                  <a:lnTo>
                    <a:pt x="2140" y="218"/>
                  </a:lnTo>
                  <a:lnTo>
                    <a:pt x="2139" y="217"/>
                  </a:lnTo>
                  <a:lnTo>
                    <a:pt x="2138" y="213"/>
                  </a:lnTo>
                  <a:lnTo>
                    <a:pt x="2138" y="162"/>
                  </a:lnTo>
                  <a:lnTo>
                    <a:pt x="2270" y="162"/>
                  </a:lnTo>
                  <a:lnTo>
                    <a:pt x="2270" y="141"/>
                  </a:lnTo>
                  <a:lnTo>
                    <a:pt x="2138" y="141"/>
                  </a:lnTo>
                  <a:lnTo>
                    <a:pt x="2138" y="94"/>
                  </a:lnTo>
                  <a:lnTo>
                    <a:pt x="2139" y="91"/>
                  </a:lnTo>
                  <a:lnTo>
                    <a:pt x="2140" y="90"/>
                  </a:lnTo>
                  <a:lnTo>
                    <a:pt x="2142" y="88"/>
                  </a:lnTo>
                  <a:lnTo>
                    <a:pt x="2145" y="88"/>
                  </a:lnTo>
                  <a:lnTo>
                    <a:pt x="2269" y="88"/>
                  </a:lnTo>
                  <a:lnTo>
                    <a:pt x="2268" y="82"/>
                  </a:lnTo>
                  <a:lnTo>
                    <a:pt x="2263" y="74"/>
                  </a:lnTo>
                  <a:lnTo>
                    <a:pt x="2254" y="68"/>
                  </a:lnTo>
                  <a:lnTo>
                    <a:pt x="2242" y="66"/>
                  </a:lnTo>
                  <a:close/>
                  <a:moveTo>
                    <a:pt x="2269" y="187"/>
                  </a:moveTo>
                  <a:lnTo>
                    <a:pt x="2215" y="187"/>
                  </a:lnTo>
                  <a:lnTo>
                    <a:pt x="2215" y="213"/>
                  </a:lnTo>
                  <a:lnTo>
                    <a:pt x="2215" y="217"/>
                  </a:lnTo>
                  <a:lnTo>
                    <a:pt x="2212" y="219"/>
                  </a:lnTo>
                  <a:lnTo>
                    <a:pt x="2209" y="220"/>
                  </a:lnTo>
                  <a:lnTo>
                    <a:pt x="2268" y="220"/>
                  </a:lnTo>
                  <a:lnTo>
                    <a:pt x="2269" y="213"/>
                  </a:lnTo>
                  <a:lnTo>
                    <a:pt x="2269" y="187"/>
                  </a:lnTo>
                  <a:close/>
                  <a:moveTo>
                    <a:pt x="2269" y="88"/>
                  </a:moveTo>
                  <a:lnTo>
                    <a:pt x="2210" y="88"/>
                  </a:lnTo>
                  <a:lnTo>
                    <a:pt x="2213" y="88"/>
                  </a:lnTo>
                  <a:lnTo>
                    <a:pt x="2214" y="90"/>
                  </a:lnTo>
                  <a:lnTo>
                    <a:pt x="2215" y="91"/>
                  </a:lnTo>
                  <a:lnTo>
                    <a:pt x="2216" y="94"/>
                  </a:lnTo>
                  <a:lnTo>
                    <a:pt x="2216" y="141"/>
                  </a:lnTo>
                  <a:lnTo>
                    <a:pt x="2270" y="141"/>
                  </a:lnTo>
                  <a:lnTo>
                    <a:pt x="2270" y="94"/>
                  </a:lnTo>
                  <a:lnTo>
                    <a:pt x="2269" y="88"/>
                  </a:lnTo>
                  <a:close/>
                  <a:moveTo>
                    <a:pt x="2374" y="66"/>
                  </a:moveTo>
                  <a:lnTo>
                    <a:pt x="2318" y="66"/>
                  </a:lnTo>
                  <a:lnTo>
                    <a:pt x="2318" y="241"/>
                  </a:lnTo>
                  <a:lnTo>
                    <a:pt x="2374" y="241"/>
                  </a:lnTo>
                  <a:lnTo>
                    <a:pt x="2374" y="110"/>
                  </a:lnTo>
                  <a:lnTo>
                    <a:pt x="2374" y="91"/>
                  </a:lnTo>
                  <a:lnTo>
                    <a:pt x="2379" y="88"/>
                  </a:lnTo>
                  <a:lnTo>
                    <a:pt x="2501" y="88"/>
                  </a:lnTo>
                  <a:lnTo>
                    <a:pt x="2500" y="82"/>
                  </a:lnTo>
                  <a:lnTo>
                    <a:pt x="2498" y="78"/>
                  </a:lnTo>
                  <a:lnTo>
                    <a:pt x="2374" y="78"/>
                  </a:lnTo>
                  <a:lnTo>
                    <a:pt x="2374" y="66"/>
                  </a:lnTo>
                  <a:close/>
                  <a:moveTo>
                    <a:pt x="2501" y="88"/>
                  </a:moveTo>
                  <a:lnTo>
                    <a:pt x="2440" y="88"/>
                  </a:lnTo>
                  <a:lnTo>
                    <a:pt x="2443" y="88"/>
                  </a:lnTo>
                  <a:lnTo>
                    <a:pt x="2446" y="91"/>
                  </a:lnTo>
                  <a:lnTo>
                    <a:pt x="2446" y="94"/>
                  </a:lnTo>
                  <a:lnTo>
                    <a:pt x="2446" y="241"/>
                  </a:lnTo>
                  <a:lnTo>
                    <a:pt x="2502" y="241"/>
                  </a:lnTo>
                  <a:lnTo>
                    <a:pt x="2502" y="94"/>
                  </a:lnTo>
                  <a:lnTo>
                    <a:pt x="2501" y="88"/>
                  </a:lnTo>
                  <a:close/>
                  <a:moveTo>
                    <a:pt x="2474" y="66"/>
                  </a:moveTo>
                  <a:lnTo>
                    <a:pt x="2384" y="66"/>
                  </a:lnTo>
                  <a:lnTo>
                    <a:pt x="2377" y="70"/>
                  </a:lnTo>
                  <a:lnTo>
                    <a:pt x="2374" y="78"/>
                  </a:lnTo>
                  <a:lnTo>
                    <a:pt x="2498" y="78"/>
                  </a:lnTo>
                  <a:lnTo>
                    <a:pt x="2495" y="74"/>
                  </a:lnTo>
                  <a:lnTo>
                    <a:pt x="2486" y="68"/>
                  </a:lnTo>
                  <a:lnTo>
                    <a:pt x="2474" y="66"/>
                  </a:lnTo>
                  <a:close/>
                  <a:moveTo>
                    <a:pt x="2619" y="88"/>
                  </a:moveTo>
                  <a:lnTo>
                    <a:pt x="2563" y="88"/>
                  </a:lnTo>
                  <a:lnTo>
                    <a:pt x="2563" y="213"/>
                  </a:lnTo>
                  <a:lnTo>
                    <a:pt x="2565" y="225"/>
                  </a:lnTo>
                  <a:lnTo>
                    <a:pt x="2570" y="234"/>
                  </a:lnTo>
                  <a:lnTo>
                    <a:pt x="2579" y="239"/>
                  </a:lnTo>
                  <a:lnTo>
                    <a:pt x="2591" y="241"/>
                  </a:lnTo>
                  <a:lnTo>
                    <a:pt x="2657" y="241"/>
                  </a:lnTo>
                  <a:lnTo>
                    <a:pt x="2657" y="219"/>
                  </a:lnTo>
                  <a:lnTo>
                    <a:pt x="2625" y="219"/>
                  </a:lnTo>
                  <a:lnTo>
                    <a:pt x="2622" y="218"/>
                  </a:lnTo>
                  <a:lnTo>
                    <a:pt x="2620" y="217"/>
                  </a:lnTo>
                  <a:lnTo>
                    <a:pt x="2619" y="215"/>
                  </a:lnTo>
                  <a:lnTo>
                    <a:pt x="2619" y="213"/>
                  </a:lnTo>
                  <a:lnTo>
                    <a:pt x="2619" y="88"/>
                  </a:lnTo>
                  <a:close/>
                  <a:moveTo>
                    <a:pt x="2657" y="66"/>
                  </a:moveTo>
                  <a:lnTo>
                    <a:pt x="2535" y="66"/>
                  </a:lnTo>
                  <a:lnTo>
                    <a:pt x="2535" y="88"/>
                  </a:lnTo>
                  <a:lnTo>
                    <a:pt x="2657" y="88"/>
                  </a:lnTo>
                  <a:lnTo>
                    <a:pt x="2657" y="66"/>
                  </a:lnTo>
                  <a:close/>
                  <a:moveTo>
                    <a:pt x="2619" y="29"/>
                  </a:moveTo>
                  <a:lnTo>
                    <a:pt x="2563" y="29"/>
                  </a:lnTo>
                  <a:lnTo>
                    <a:pt x="2563" y="66"/>
                  </a:lnTo>
                  <a:lnTo>
                    <a:pt x="2619" y="66"/>
                  </a:lnTo>
                  <a:lnTo>
                    <a:pt x="2619" y="29"/>
                  </a:lnTo>
                  <a:close/>
                  <a:moveTo>
                    <a:pt x="2848" y="66"/>
                  </a:moveTo>
                  <a:lnTo>
                    <a:pt x="2720" y="66"/>
                  </a:lnTo>
                  <a:lnTo>
                    <a:pt x="2708" y="68"/>
                  </a:lnTo>
                  <a:lnTo>
                    <a:pt x="2699" y="74"/>
                  </a:lnTo>
                  <a:lnTo>
                    <a:pt x="2694" y="82"/>
                  </a:lnTo>
                  <a:lnTo>
                    <a:pt x="2692" y="94"/>
                  </a:lnTo>
                  <a:lnTo>
                    <a:pt x="2692" y="213"/>
                  </a:lnTo>
                  <a:lnTo>
                    <a:pt x="2694" y="225"/>
                  </a:lnTo>
                  <a:lnTo>
                    <a:pt x="2699" y="234"/>
                  </a:lnTo>
                  <a:lnTo>
                    <a:pt x="2708" y="239"/>
                  </a:lnTo>
                  <a:lnTo>
                    <a:pt x="2720" y="241"/>
                  </a:lnTo>
                  <a:lnTo>
                    <a:pt x="2848" y="241"/>
                  </a:lnTo>
                  <a:lnTo>
                    <a:pt x="2860" y="239"/>
                  </a:lnTo>
                  <a:lnTo>
                    <a:pt x="2869" y="234"/>
                  </a:lnTo>
                  <a:lnTo>
                    <a:pt x="2875" y="225"/>
                  </a:lnTo>
                  <a:lnTo>
                    <a:pt x="2875" y="220"/>
                  </a:lnTo>
                  <a:lnTo>
                    <a:pt x="2754" y="220"/>
                  </a:lnTo>
                  <a:lnTo>
                    <a:pt x="2750" y="219"/>
                  </a:lnTo>
                  <a:lnTo>
                    <a:pt x="2749" y="218"/>
                  </a:lnTo>
                  <a:lnTo>
                    <a:pt x="2748" y="217"/>
                  </a:lnTo>
                  <a:lnTo>
                    <a:pt x="2747" y="213"/>
                  </a:lnTo>
                  <a:lnTo>
                    <a:pt x="2747" y="94"/>
                  </a:lnTo>
                  <a:lnTo>
                    <a:pt x="2748" y="91"/>
                  </a:lnTo>
                  <a:lnTo>
                    <a:pt x="2749" y="90"/>
                  </a:lnTo>
                  <a:lnTo>
                    <a:pt x="2750" y="88"/>
                  </a:lnTo>
                  <a:lnTo>
                    <a:pt x="2754" y="88"/>
                  </a:lnTo>
                  <a:lnTo>
                    <a:pt x="2875" y="88"/>
                  </a:lnTo>
                  <a:lnTo>
                    <a:pt x="2875" y="82"/>
                  </a:lnTo>
                  <a:lnTo>
                    <a:pt x="2869" y="74"/>
                  </a:lnTo>
                  <a:lnTo>
                    <a:pt x="2860" y="68"/>
                  </a:lnTo>
                  <a:lnTo>
                    <a:pt x="2848" y="66"/>
                  </a:lnTo>
                  <a:close/>
                  <a:moveTo>
                    <a:pt x="2875" y="88"/>
                  </a:moveTo>
                  <a:lnTo>
                    <a:pt x="2814" y="88"/>
                  </a:lnTo>
                  <a:lnTo>
                    <a:pt x="2817" y="88"/>
                  </a:lnTo>
                  <a:lnTo>
                    <a:pt x="2820" y="91"/>
                  </a:lnTo>
                  <a:lnTo>
                    <a:pt x="2821" y="94"/>
                  </a:lnTo>
                  <a:lnTo>
                    <a:pt x="2821" y="213"/>
                  </a:lnTo>
                  <a:lnTo>
                    <a:pt x="2820" y="217"/>
                  </a:lnTo>
                  <a:lnTo>
                    <a:pt x="2819" y="218"/>
                  </a:lnTo>
                  <a:lnTo>
                    <a:pt x="2817" y="219"/>
                  </a:lnTo>
                  <a:lnTo>
                    <a:pt x="2814" y="220"/>
                  </a:lnTo>
                  <a:lnTo>
                    <a:pt x="2875" y="220"/>
                  </a:lnTo>
                  <a:lnTo>
                    <a:pt x="2876" y="213"/>
                  </a:lnTo>
                  <a:lnTo>
                    <a:pt x="2876" y="94"/>
                  </a:lnTo>
                  <a:lnTo>
                    <a:pt x="2875" y="88"/>
                  </a:lnTo>
                  <a:close/>
                  <a:moveTo>
                    <a:pt x="2983" y="66"/>
                  </a:moveTo>
                  <a:lnTo>
                    <a:pt x="2927" y="66"/>
                  </a:lnTo>
                  <a:lnTo>
                    <a:pt x="2927" y="241"/>
                  </a:lnTo>
                  <a:lnTo>
                    <a:pt x="2983" y="241"/>
                  </a:lnTo>
                  <a:lnTo>
                    <a:pt x="2983" y="99"/>
                  </a:lnTo>
                  <a:lnTo>
                    <a:pt x="2992" y="90"/>
                  </a:lnTo>
                  <a:lnTo>
                    <a:pt x="3047" y="90"/>
                  </a:lnTo>
                  <a:lnTo>
                    <a:pt x="3047" y="88"/>
                  </a:lnTo>
                  <a:lnTo>
                    <a:pt x="2983" y="88"/>
                  </a:lnTo>
                  <a:lnTo>
                    <a:pt x="2983" y="66"/>
                  </a:lnTo>
                  <a:close/>
                  <a:moveTo>
                    <a:pt x="3047" y="66"/>
                  </a:moveTo>
                  <a:lnTo>
                    <a:pt x="3019" y="66"/>
                  </a:lnTo>
                  <a:lnTo>
                    <a:pt x="3006" y="67"/>
                  </a:lnTo>
                  <a:lnTo>
                    <a:pt x="2996" y="71"/>
                  </a:lnTo>
                  <a:lnTo>
                    <a:pt x="2988" y="78"/>
                  </a:lnTo>
                  <a:lnTo>
                    <a:pt x="2983" y="88"/>
                  </a:lnTo>
                  <a:lnTo>
                    <a:pt x="3047" y="88"/>
                  </a:lnTo>
                  <a:lnTo>
                    <a:pt x="3047" y="66"/>
                  </a:lnTo>
                  <a:close/>
                  <a:moveTo>
                    <a:pt x="3134" y="66"/>
                  </a:moveTo>
                  <a:lnTo>
                    <a:pt x="3078" y="66"/>
                  </a:lnTo>
                  <a:lnTo>
                    <a:pt x="3078" y="241"/>
                  </a:lnTo>
                  <a:lnTo>
                    <a:pt x="3134" y="241"/>
                  </a:lnTo>
                  <a:lnTo>
                    <a:pt x="3134" y="66"/>
                  </a:lnTo>
                  <a:close/>
                  <a:moveTo>
                    <a:pt x="3135" y="0"/>
                  </a:moveTo>
                  <a:lnTo>
                    <a:pt x="3077" y="0"/>
                  </a:lnTo>
                  <a:lnTo>
                    <a:pt x="3077" y="37"/>
                  </a:lnTo>
                  <a:lnTo>
                    <a:pt x="3135" y="37"/>
                  </a:lnTo>
                  <a:lnTo>
                    <a:pt x="3135" y="0"/>
                  </a:lnTo>
                  <a:close/>
                  <a:moveTo>
                    <a:pt x="3305" y="66"/>
                  </a:moveTo>
                  <a:lnTo>
                    <a:pt x="3215" y="66"/>
                  </a:lnTo>
                  <a:lnTo>
                    <a:pt x="3203" y="68"/>
                  </a:lnTo>
                  <a:lnTo>
                    <a:pt x="3194" y="74"/>
                  </a:lnTo>
                  <a:lnTo>
                    <a:pt x="3189" y="82"/>
                  </a:lnTo>
                  <a:lnTo>
                    <a:pt x="3187" y="94"/>
                  </a:lnTo>
                  <a:lnTo>
                    <a:pt x="3187" y="213"/>
                  </a:lnTo>
                  <a:lnTo>
                    <a:pt x="3189" y="225"/>
                  </a:lnTo>
                  <a:lnTo>
                    <a:pt x="3194" y="234"/>
                  </a:lnTo>
                  <a:lnTo>
                    <a:pt x="3203" y="239"/>
                  </a:lnTo>
                  <a:lnTo>
                    <a:pt x="3215" y="241"/>
                  </a:lnTo>
                  <a:lnTo>
                    <a:pt x="3305" y="241"/>
                  </a:lnTo>
                  <a:lnTo>
                    <a:pt x="3312" y="237"/>
                  </a:lnTo>
                  <a:lnTo>
                    <a:pt x="3315" y="229"/>
                  </a:lnTo>
                  <a:lnTo>
                    <a:pt x="3370" y="229"/>
                  </a:lnTo>
                  <a:lnTo>
                    <a:pt x="3370" y="220"/>
                  </a:lnTo>
                  <a:lnTo>
                    <a:pt x="3249" y="220"/>
                  </a:lnTo>
                  <a:lnTo>
                    <a:pt x="3245" y="219"/>
                  </a:lnTo>
                  <a:lnTo>
                    <a:pt x="3244" y="218"/>
                  </a:lnTo>
                  <a:lnTo>
                    <a:pt x="3243" y="217"/>
                  </a:lnTo>
                  <a:lnTo>
                    <a:pt x="3242" y="213"/>
                  </a:lnTo>
                  <a:lnTo>
                    <a:pt x="3242" y="94"/>
                  </a:lnTo>
                  <a:lnTo>
                    <a:pt x="3243" y="91"/>
                  </a:lnTo>
                  <a:lnTo>
                    <a:pt x="3244" y="90"/>
                  </a:lnTo>
                  <a:lnTo>
                    <a:pt x="3245" y="88"/>
                  </a:lnTo>
                  <a:lnTo>
                    <a:pt x="3249" y="88"/>
                  </a:lnTo>
                  <a:lnTo>
                    <a:pt x="3370" y="88"/>
                  </a:lnTo>
                  <a:lnTo>
                    <a:pt x="3370" y="78"/>
                  </a:lnTo>
                  <a:lnTo>
                    <a:pt x="3315" y="78"/>
                  </a:lnTo>
                  <a:lnTo>
                    <a:pt x="3312" y="70"/>
                  </a:lnTo>
                  <a:lnTo>
                    <a:pt x="3305" y="66"/>
                  </a:lnTo>
                  <a:close/>
                  <a:moveTo>
                    <a:pt x="3370" y="229"/>
                  </a:moveTo>
                  <a:lnTo>
                    <a:pt x="3315" y="229"/>
                  </a:lnTo>
                  <a:lnTo>
                    <a:pt x="3315" y="241"/>
                  </a:lnTo>
                  <a:lnTo>
                    <a:pt x="3370" y="241"/>
                  </a:lnTo>
                  <a:lnTo>
                    <a:pt x="3370" y="229"/>
                  </a:lnTo>
                  <a:close/>
                  <a:moveTo>
                    <a:pt x="3370" y="88"/>
                  </a:moveTo>
                  <a:lnTo>
                    <a:pt x="3311" y="88"/>
                  </a:lnTo>
                  <a:lnTo>
                    <a:pt x="3315" y="91"/>
                  </a:lnTo>
                  <a:lnTo>
                    <a:pt x="3315" y="216"/>
                  </a:lnTo>
                  <a:lnTo>
                    <a:pt x="3311" y="220"/>
                  </a:lnTo>
                  <a:lnTo>
                    <a:pt x="3370" y="220"/>
                  </a:lnTo>
                  <a:lnTo>
                    <a:pt x="3370" y="88"/>
                  </a:lnTo>
                  <a:close/>
                  <a:moveTo>
                    <a:pt x="3370" y="66"/>
                  </a:moveTo>
                  <a:lnTo>
                    <a:pt x="3315" y="66"/>
                  </a:lnTo>
                  <a:lnTo>
                    <a:pt x="3315" y="78"/>
                  </a:lnTo>
                  <a:lnTo>
                    <a:pt x="3370" y="78"/>
                  </a:lnTo>
                  <a:lnTo>
                    <a:pt x="337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3161" name="Picture 8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24133" y="5911382"/>
              <a:ext cx="2161332" cy="106418"/>
            </a:xfrm>
            <a:prstGeom prst="rect">
              <a:avLst/>
            </a:prstGeom>
            <a:noFill/>
            <a:extLst>
              <a:ext uri="{909E8E84-426E-40DD-AFC4-6F175D3DCCD1}">
                <a14:hiddenFill xmlns:a14="http://schemas.microsoft.com/office/drawing/2010/main">
                  <a:solidFill>
                    <a:srgbClr val="FFFFFF"/>
                  </a:solidFill>
                </a14:hiddenFill>
              </a:ext>
            </a:extLst>
          </p:spPr>
        </p:pic>
        <p:pic>
          <p:nvPicPr>
            <p:cNvPr id="3160" name="Picture 8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38055" y="2332234"/>
              <a:ext cx="2238992" cy="106418"/>
            </a:xfrm>
            <a:prstGeom prst="rect">
              <a:avLst/>
            </a:prstGeom>
            <a:noFill/>
            <a:extLst>
              <a:ext uri="{909E8E84-426E-40DD-AFC4-6F175D3DCCD1}">
                <a14:hiddenFill xmlns:a14="http://schemas.microsoft.com/office/drawing/2010/main">
                  <a:solidFill>
                    <a:srgbClr val="FFFFFF"/>
                  </a:solidFill>
                </a14:hiddenFill>
              </a:ext>
            </a:extLst>
          </p:spPr>
        </p:pic>
        <p:sp>
          <p:nvSpPr>
            <p:cNvPr id="3156" name="AutoShape 87"/>
            <p:cNvSpPr>
              <a:spLocks/>
            </p:cNvSpPr>
            <p:nvPr/>
          </p:nvSpPr>
          <p:spPr bwMode="auto">
            <a:xfrm>
              <a:off x="2477739" y="590559"/>
              <a:ext cx="3710625" cy="187770"/>
            </a:xfrm>
            <a:custGeom>
              <a:avLst/>
              <a:gdLst>
                <a:gd name="T0" fmla="+- 0 509 509"/>
                <a:gd name="T1" fmla="*/ T0 w 5075"/>
                <a:gd name="T2" fmla="+- 0 656 656"/>
                <a:gd name="T3" fmla="*/ 656 h 504"/>
                <a:gd name="T4" fmla="+- 0 631 509"/>
                <a:gd name="T5" fmla="*/ T4 w 5075"/>
                <a:gd name="T6" fmla="+- 0 1160 656"/>
                <a:gd name="T7" fmla="*/ 1160 h 504"/>
                <a:gd name="T8" fmla="+- 0 1080 509"/>
                <a:gd name="T9" fmla="*/ T8 w 5075"/>
                <a:gd name="T10" fmla="+- 0 1086 656"/>
                <a:gd name="T11" fmla="*/ 1086 h 504"/>
                <a:gd name="T12" fmla="+- 0 659 509"/>
                <a:gd name="T13" fmla="*/ T12 w 5075"/>
                <a:gd name="T14" fmla="+- 0 989 656"/>
                <a:gd name="T15" fmla="*/ 989 h 504"/>
                <a:gd name="T16" fmla="+- 0 1080 509"/>
                <a:gd name="T17" fmla="*/ T16 w 5075"/>
                <a:gd name="T18" fmla="+- 0 730 656"/>
                <a:gd name="T19" fmla="*/ 730 h 504"/>
                <a:gd name="T20" fmla="+- 0 1080 509"/>
                <a:gd name="T21" fmla="*/ T20 w 5075"/>
                <a:gd name="T22" fmla="+- 0 730 656"/>
                <a:gd name="T23" fmla="*/ 730 h 504"/>
                <a:gd name="T24" fmla="+- 0 930 509"/>
                <a:gd name="T25" fmla="*/ T24 w 5075"/>
                <a:gd name="T26" fmla="+- 0 1086 656"/>
                <a:gd name="T27" fmla="*/ 1086 h 504"/>
                <a:gd name="T28" fmla="+- 0 1080 509"/>
                <a:gd name="T29" fmla="*/ T28 w 5075"/>
                <a:gd name="T30" fmla="+- 0 730 656"/>
                <a:gd name="T31" fmla="*/ 730 h 504"/>
                <a:gd name="T32" fmla="+- 0 1145 509"/>
                <a:gd name="T33" fmla="*/ T32 w 5075"/>
                <a:gd name="T34" fmla="+- 0 656 656"/>
                <a:gd name="T35" fmla="*/ 656 h 504"/>
                <a:gd name="T36" fmla="+- 0 1697 509"/>
                <a:gd name="T37" fmla="*/ T36 w 5075"/>
                <a:gd name="T38" fmla="+- 0 1160 656"/>
                <a:gd name="T39" fmla="*/ 1160 h 504"/>
                <a:gd name="T40" fmla="+- 0 1296 509"/>
                <a:gd name="T41" fmla="*/ T40 w 5075"/>
                <a:gd name="T42" fmla="+- 0 1086 656"/>
                <a:gd name="T43" fmla="*/ 1086 h 504"/>
                <a:gd name="T44" fmla="+- 0 1697 509"/>
                <a:gd name="T45" fmla="*/ T44 w 5075"/>
                <a:gd name="T46" fmla="+- 0 922 656"/>
                <a:gd name="T47" fmla="*/ 922 h 504"/>
                <a:gd name="T48" fmla="+- 0 1296 509"/>
                <a:gd name="T49" fmla="*/ T48 w 5075"/>
                <a:gd name="T50" fmla="+- 0 848 656"/>
                <a:gd name="T51" fmla="*/ 848 h 504"/>
                <a:gd name="T52" fmla="+- 0 1653 509"/>
                <a:gd name="T53" fmla="*/ T52 w 5075"/>
                <a:gd name="T54" fmla="+- 0 730 656"/>
                <a:gd name="T55" fmla="*/ 730 h 504"/>
                <a:gd name="T56" fmla="+- 0 1697 509"/>
                <a:gd name="T57" fmla="*/ T56 w 5075"/>
                <a:gd name="T58" fmla="+- 0 922 656"/>
                <a:gd name="T59" fmla="*/ 922 h 504"/>
                <a:gd name="T60" fmla="+- 0 1547 509"/>
                <a:gd name="T61" fmla="*/ T60 w 5075"/>
                <a:gd name="T62" fmla="+- 0 1086 656"/>
                <a:gd name="T63" fmla="*/ 1086 h 504"/>
                <a:gd name="T64" fmla="+- 0 1697 509"/>
                <a:gd name="T65" fmla="*/ T64 w 5075"/>
                <a:gd name="T66" fmla="+- 0 922 656"/>
                <a:gd name="T67" fmla="*/ 922 h 504"/>
                <a:gd name="T68" fmla="+- 0 1547 509"/>
                <a:gd name="T69" fmla="*/ T68 w 5075"/>
                <a:gd name="T70" fmla="+- 0 730 656"/>
                <a:gd name="T71" fmla="*/ 730 h 504"/>
                <a:gd name="T72" fmla="+- 0 1653 509"/>
                <a:gd name="T73" fmla="*/ T72 w 5075"/>
                <a:gd name="T74" fmla="+- 0 848 656"/>
                <a:gd name="T75" fmla="*/ 848 h 504"/>
                <a:gd name="T76" fmla="+- 0 2167 509"/>
                <a:gd name="T77" fmla="*/ T76 w 5075"/>
                <a:gd name="T78" fmla="+- 0 656 656"/>
                <a:gd name="T79" fmla="*/ 656 h 504"/>
                <a:gd name="T80" fmla="+- 0 2018 509"/>
                <a:gd name="T81" fmla="*/ T80 w 5075"/>
                <a:gd name="T82" fmla="+- 0 1086 656"/>
                <a:gd name="T83" fmla="*/ 1086 h 504"/>
                <a:gd name="T84" fmla="+- 0 1805 509"/>
                <a:gd name="T85" fmla="*/ T84 w 5075"/>
                <a:gd name="T86" fmla="+- 0 1160 656"/>
                <a:gd name="T87" fmla="*/ 1160 h 504"/>
                <a:gd name="T88" fmla="+- 0 2167 509"/>
                <a:gd name="T89" fmla="*/ T88 w 5075"/>
                <a:gd name="T90" fmla="+- 0 656 656"/>
                <a:gd name="T91" fmla="*/ 656 h 504"/>
                <a:gd name="T92" fmla="+- 0 2231 509"/>
                <a:gd name="T93" fmla="*/ T92 w 5075"/>
                <a:gd name="T94" fmla="+- 0 656 656"/>
                <a:gd name="T95" fmla="*/ 656 h 504"/>
                <a:gd name="T96" fmla="+- 0 2796 509"/>
                <a:gd name="T97" fmla="*/ T96 w 5075"/>
                <a:gd name="T98" fmla="+- 0 1160 656"/>
                <a:gd name="T99" fmla="*/ 1160 h 504"/>
                <a:gd name="T100" fmla="+- 0 2383 509"/>
                <a:gd name="T101" fmla="*/ T100 w 5075"/>
                <a:gd name="T102" fmla="+- 0 1086 656"/>
                <a:gd name="T103" fmla="*/ 1086 h 504"/>
                <a:gd name="T104" fmla="+- 0 2764 509"/>
                <a:gd name="T105" fmla="*/ T104 w 5075"/>
                <a:gd name="T106" fmla="+- 0 945 656"/>
                <a:gd name="T107" fmla="*/ 945 h 504"/>
                <a:gd name="T108" fmla="+- 0 2383 509"/>
                <a:gd name="T109" fmla="*/ T108 w 5075"/>
                <a:gd name="T110" fmla="+- 0 871 656"/>
                <a:gd name="T111" fmla="*/ 871 h 504"/>
                <a:gd name="T112" fmla="+- 0 2733 509"/>
                <a:gd name="T113" fmla="*/ T112 w 5075"/>
                <a:gd name="T114" fmla="+- 0 730 656"/>
                <a:gd name="T115" fmla="*/ 730 h 504"/>
                <a:gd name="T116" fmla="+- 0 3218 509"/>
                <a:gd name="T117" fmla="*/ T116 w 5075"/>
                <a:gd name="T118" fmla="+- 0 730 656"/>
                <a:gd name="T119" fmla="*/ 730 h 504"/>
                <a:gd name="T120" fmla="+- 0 3068 509"/>
                <a:gd name="T121" fmla="*/ T120 w 5075"/>
                <a:gd name="T122" fmla="+- 0 1160 656"/>
                <a:gd name="T123" fmla="*/ 1160 h 504"/>
                <a:gd name="T124" fmla="+- 0 3218 509"/>
                <a:gd name="T125" fmla="*/ T124 w 5075"/>
                <a:gd name="T126" fmla="+- 0 730 656"/>
                <a:gd name="T127" fmla="*/ 730 h 504"/>
                <a:gd name="T128" fmla="+- 0 2815 509"/>
                <a:gd name="T129" fmla="*/ T128 w 5075"/>
                <a:gd name="T130" fmla="+- 0 656 656"/>
                <a:gd name="T131" fmla="*/ 656 h 504"/>
                <a:gd name="T132" fmla="+- 0 3405 509"/>
                <a:gd name="T133" fmla="*/ T132 w 5075"/>
                <a:gd name="T134" fmla="+- 0 730 656"/>
                <a:gd name="T135" fmla="*/ 730 h 504"/>
                <a:gd name="T136" fmla="+- 0 3663 509"/>
                <a:gd name="T137" fmla="*/ T136 w 5075"/>
                <a:gd name="T138" fmla="+- 0 656 656"/>
                <a:gd name="T139" fmla="*/ 656 h 504"/>
                <a:gd name="T140" fmla="+- 0 3512 509"/>
                <a:gd name="T141" fmla="*/ T140 w 5075"/>
                <a:gd name="T142" fmla="+- 0 1160 656"/>
                <a:gd name="T143" fmla="*/ 1160 h 504"/>
                <a:gd name="T144" fmla="+- 0 3663 509"/>
                <a:gd name="T145" fmla="*/ T144 w 5075"/>
                <a:gd name="T146" fmla="+- 0 656 656"/>
                <a:gd name="T147" fmla="*/ 656 h 504"/>
                <a:gd name="T148" fmla="+- 0 3707 509"/>
                <a:gd name="T149" fmla="*/ T148 w 5075"/>
                <a:gd name="T150" fmla="+- 0 656 656"/>
                <a:gd name="T151" fmla="*/ 656 h 504"/>
                <a:gd name="T152" fmla="+- 0 4067 509"/>
                <a:gd name="T153" fmla="*/ T152 w 5075"/>
                <a:gd name="T154" fmla="+- 0 1160 656"/>
                <a:gd name="T155" fmla="*/ 1160 h 504"/>
                <a:gd name="T156" fmla="+- 0 4021 509"/>
                <a:gd name="T157" fmla="*/ T156 w 5075"/>
                <a:gd name="T158" fmla="+- 0 992 656"/>
                <a:gd name="T159" fmla="*/ 992 h 504"/>
                <a:gd name="T160" fmla="+- 0 4334 509"/>
                <a:gd name="T161" fmla="*/ T160 w 5075"/>
                <a:gd name="T162" fmla="+- 0 656 656"/>
                <a:gd name="T163" fmla="*/ 656 h 504"/>
                <a:gd name="T164" fmla="+- 0 4021 509"/>
                <a:gd name="T165" fmla="*/ T164 w 5075"/>
                <a:gd name="T166" fmla="+- 0 992 656"/>
                <a:gd name="T167" fmla="*/ 992 h 504"/>
                <a:gd name="T168" fmla="+- 0 4334 509"/>
                <a:gd name="T169" fmla="*/ T168 w 5075"/>
                <a:gd name="T170" fmla="+- 0 656 656"/>
                <a:gd name="T171" fmla="*/ 656 h 504"/>
                <a:gd name="T172" fmla="+- 0 4363 509"/>
                <a:gd name="T173" fmla="*/ T172 w 5075"/>
                <a:gd name="T174" fmla="+- 0 656 656"/>
                <a:gd name="T175" fmla="*/ 656 h 504"/>
                <a:gd name="T176" fmla="+- 0 4485 509"/>
                <a:gd name="T177" fmla="*/ T176 w 5075"/>
                <a:gd name="T178" fmla="+- 0 1160 656"/>
                <a:gd name="T179" fmla="*/ 1160 h 504"/>
                <a:gd name="T180" fmla="+- 0 4934 509"/>
                <a:gd name="T181" fmla="*/ T180 w 5075"/>
                <a:gd name="T182" fmla="+- 0 1086 656"/>
                <a:gd name="T183" fmla="*/ 1086 h 504"/>
                <a:gd name="T184" fmla="+- 0 4513 509"/>
                <a:gd name="T185" fmla="*/ T184 w 5075"/>
                <a:gd name="T186" fmla="+- 0 989 656"/>
                <a:gd name="T187" fmla="*/ 989 h 504"/>
                <a:gd name="T188" fmla="+- 0 4934 509"/>
                <a:gd name="T189" fmla="*/ T188 w 5075"/>
                <a:gd name="T190" fmla="+- 0 730 656"/>
                <a:gd name="T191" fmla="*/ 730 h 504"/>
                <a:gd name="T192" fmla="+- 0 4934 509"/>
                <a:gd name="T193" fmla="*/ T192 w 5075"/>
                <a:gd name="T194" fmla="+- 0 730 656"/>
                <a:gd name="T195" fmla="*/ 730 h 504"/>
                <a:gd name="T196" fmla="+- 0 4784 509"/>
                <a:gd name="T197" fmla="*/ T196 w 5075"/>
                <a:gd name="T198" fmla="+- 0 1086 656"/>
                <a:gd name="T199" fmla="*/ 1086 h 504"/>
                <a:gd name="T200" fmla="+- 0 4934 509"/>
                <a:gd name="T201" fmla="*/ T200 w 5075"/>
                <a:gd name="T202" fmla="+- 0 730 656"/>
                <a:gd name="T203" fmla="*/ 730 h 504"/>
                <a:gd name="T204" fmla="+- 0 5070 509"/>
                <a:gd name="T205" fmla="*/ T204 w 5075"/>
                <a:gd name="T206" fmla="+- 0 656 656"/>
                <a:gd name="T207" fmla="*/ 656 h 504"/>
                <a:gd name="T208" fmla="+- 0 5001 509"/>
                <a:gd name="T209" fmla="*/ T208 w 5075"/>
                <a:gd name="T210" fmla="+- 0 945 656"/>
                <a:gd name="T211" fmla="*/ 945 h 504"/>
                <a:gd name="T212" fmla="+- 0 5414 509"/>
                <a:gd name="T213" fmla="*/ T212 w 5075"/>
                <a:gd name="T214" fmla="+- 0 1055 656"/>
                <a:gd name="T215" fmla="*/ 1055 h 504"/>
                <a:gd name="T216" fmla="+- 0 4982 509"/>
                <a:gd name="T217" fmla="*/ T216 w 5075"/>
                <a:gd name="T218" fmla="+- 0 1086 656"/>
                <a:gd name="T219" fmla="*/ 1086 h 504"/>
                <a:gd name="T220" fmla="+- 0 5501 509"/>
                <a:gd name="T221" fmla="*/ T220 w 5075"/>
                <a:gd name="T222" fmla="+- 0 1160 656"/>
                <a:gd name="T223" fmla="*/ 1160 h 504"/>
                <a:gd name="T224" fmla="+- 0 5566 509"/>
                <a:gd name="T225" fmla="*/ T224 w 5075"/>
                <a:gd name="T226" fmla="+- 0 871 656"/>
                <a:gd name="T227" fmla="*/ 871 h 504"/>
                <a:gd name="T228" fmla="+- 0 5152 509"/>
                <a:gd name="T229" fmla="*/ T228 w 5075"/>
                <a:gd name="T230" fmla="+- 0 767 656"/>
                <a:gd name="T231" fmla="*/ 767 h 504"/>
                <a:gd name="T232" fmla="+- 0 5520 509"/>
                <a:gd name="T233" fmla="*/ T232 w 5075"/>
                <a:gd name="T234" fmla="+- 0 730 656"/>
                <a:gd name="T235" fmla="*/ 730 h 50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Lst>
              <a:rect l="0" t="0" r="r" b="b"/>
              <a:pathLst>
                <a:path w="5075" h="504">
                  <a:moveTo>
                    <a:pt x="571" y="0"/>
                  </a:moveTo>
                  <a:lnTo>
                    <a:pt x="0" y="0"/>
                  </a:lnTo>
                  <a:lnTo>
                    <a:pt x="0" y="365"/>
                  </a:lnTo>
                  <a:lnTo>
                    <a:pt x="122" y="504"/>
                  </a:lnTo>
                  <a:lnTo>
                    <a:pt x="571" y="504"/>
                  </a:lnTo>
                  <a:lnTo>
                    <a:pt x="571" y="430"/>
                  </a:lnTo>
                  <a:lnTo>
                    <a:pt x="236" y="430"/>
                  </a:lnTo>
                  <a:lnTo>
                    <a:pt x="150" y="333"/>
                  </a:lnTo>
                  <a:lnTo>
                    <a:pt x="150" y="74"/>
                  </a:lnTo>
                  <a:lnTo>
                    <a:pt x="571" y="74"/>
                  </a:lnTo>
                  <a:lnTo>
                    <a:pt x="571" y="0"/>
                  </a:lnTo>
                  <a:close/>
                  <a:moveTo>
                    <a:pt x="571" y="74"/>
                  </a:moveTo>
                  <a:lnTo>
                    <a:pt x="421" y="74"/>
                  </a:lnTo>
                  <a:lnTo>
                    <a:pt x="421" y="430"/>
                  </a:lnTo>
                  <a:lnTo>
                    <a:pt x="571" y="430"/>
                  </a:lnTo>
                  <a:lnTo>
                    <a:pt x="571" y="74"/>
                  </a:lnTo>
                  <a:close/>
                  <a:moveTo>
                    <a:pt x="1144" y="0"/>
                  </a:moveTo>
                  <a:lnTo>
                    <a:pt x="636" y="0"/>
                  </a:lnTo>
                  <a:lnTo>
                    <a:pt x="636" y="504"/>
                  </a:lnTo>
                  <a:lnTo>
                    <a:pt x="1188" y="504"/>
                  </a:lnTo>
                  <a:lnTo>
                    <a:pt x="1188" y="430"/>
                  </a:lnTo>
                  <a:lnTo>
                    <a:pt x="787" y="430"/>
                  </a:lnTo>
                  <a:lnTo>
                    <a:pt x="787" y="266"/>
                  </a:lnTo>
                  <a:lnTo>
                    <a:pt x="1188" y="266"/>
                  </a:lnTo>
                  <a:lnTo>
                    <a:pt x="1188" y="192"/>
                  </a:lnTo>
                  <a:lnTo>
                    <a:pt x="787" y="192"/>
                  </a:lnTo>
                  <a:lnTo>
                    <a:pt x="787" y="74"/>
                  </a:lnTo>
                  <a:lnTo>
                    <a:pt x="1144" y="74"/>
                  </a:lnTo>
                  <a:lnTo>
                    <a:pt x="1144" y="0"/>
                  </a:lnTo>
                  <a:close/>
                  <a:moveTo>
                    <a:pt x="1188" y="266"/>
                  </a:moveTo>
                  <a:lnTo>
                    <a:pt x="1038" y="266"/>
                  </a:lnTo>
                  <a:lnTo>
                    <a:pt x="1038" y="430"/>
                  </a:lnTo>
                  <a:lnTo>
                    <a:pt x="1188" y="430"/>
                  </a:lnTo>
                  <a:lnTo>
                    <a:pt x="1188" y="266"/>
                  </a:lnTo>
                  <a:close/>
                  <a:moveTo>
                    <a:pt x="1144" y="74"/>
                  </a:moveTo>
                  <a:lnTo>
                    <a:pt x="1038" y="74"/>
                  </a:lnTo>
                  <a:lnTo>
                    <a:pt x="1038" y="192"/>
                  </a:lnTo>
                  <a:lnTo>
                    <a:pt x="1144" y="192"/>
                  </a:lnTo>
                  <a:lnTo>
                    <a:pt x="1144" y="74"/>
                  </a:lnTo>
                  <a:close/>
                  <a:moveTo>
                    <a:pt x="1658" y="0"/>
                  </a:moveTo>
                  <a:lnTo>
                    <a:pt x="1509" y="0"/>
                  </a:lnTo>
                  <a:lnTo>
                    <a:pt x="1509" y="430"/>
                  </a:lnTo>
                  <a:lnTo>
                    <a:pt x="1231" y="430"/>
                  </a:lnTo>
                  <a:lnTo>
                    <a:pt x="1296" y="504"/>
                  </a:lnTo>
                  <a:lnTo>
                    <a:pt x="1658" y="504"/>
                  </a:lnTo>
                  <a:lnTo>
                    <a:pt x="1658" y="0"/>
                  </a:lnTo>
                  <a:close/>
                  <a:moveTo>
                    <a:pt x="2288" y="0"/>
                  </a:moveTo>
                  <a:lnTo>
                    <a:pt x="1722" y="0"/>
                  </a:lnTo>
                  <a:lnTo>
                    <a:pt x="1722" y="504"/>
                  </a:lnTo>
                  <a:lnTo>
                    <a:pt x="2287" y="504"/>
                  </a:lnTo>
                  <a:lnTo>
                    <a:pt x="2222" y="430"/>
                  </a:lnTo>
                  <a:lnTo>
                    <a:pt x="1874" y="430"/>
                  </a:lnTo>
                  <a:lnTo>
                    <a:pt x="1874" y="289"/>
                  </a:lnTo>
                  <a:lnTo>
                    <a:pt x="2255" y="289"/>
                  </a:lnTo>
                  <a:lnTo>
                    <a:pt x="2255" y="215"/>
                  </a:lnTo>
                  <a:lnTo>
                    <a:pt x="1874" y="215"/>
                  </a:lnTo>
                  <a:lnTo>
                    <a:pt x="1874" y="74"/>
                  </a:lnTo>
                  <a:lnTo>
                    <a:pt x="2224" y="74"/>
                  </a:lnTo>
                  <a:lnTo>
                    <a:pt x="2288" y="0"/>
                  </a:lnTo>
                  <a:close/>
                  <a:moveTo>
                    <a:pt x="2709" y="74"/>
                  </a:moveTo>
                  <a:lnTo>
                    <a:pt x="2559" y="74"/>
                  </a:lnTo>
                  <a:lnTo>
                    <a:pt x="2559" y="504"/>
                  </a:lnTo>
                  <a:lnTo>
                    <a:pt x="2709" y="504"/>
                  </a:lnTo>
                  <a:lnTo>
                    <a:pt x="2709" y="74"/>
                  </a:lnTo>
                  <a:close/>
                  <a:moveTo>
                    <a:pt x="2960" y="0"/>
                  </a:moveTo>
                  <a:lnTo>
                    <a:pt x="2306" y="0"/>
                  </a:lnTo>
                  <a:lnTo>
                    <a:pt x="2370" y="74"/>
                  </a:lnTo>
                  <a:lnTo>
                    <a:pt x="2896" y="74"/>
                  </a:lnTo>
                  <a:lnTo>
                    <a:pt x="2960" y="0"/>
                  </a:lnTo>
                  <a:close/>
                  <a:moveTo>
                    <a:pt x="3154" y="0"/>
                  </a:moveTo>
                  <a:lnTo>
                    <a:pt x="3003" y="0"/>
                  </a:lnTo>
                  <a:lnTo>
                    <a:pt x="3003" y="504"/>
                  </a:lnTo>
                  <a:lnTo>
                    <a:pt x="3154" y="504"/>
                  </a:lnTo>
                  <a:lnTo>
                    <a:pt x="3154" y="0"/>
                  </a:lnTo>
                  <a:close/>
                  <a:moveTo>
                    <a:pt x="3345" y="0"/>
                  </a:moveTo>
                  <a:lnTo>
                    <a:pt x="3198" y="0"/>
                  </a:lnTo>
                  <a:lnTo>
                    <a:pt x="3464" y="504"/>
                  </a:lnTo>
                  <a:lnTo>
                    <a:pt x="3558" y="504"/>
                  </a:lnTo>
                  <a:lnTo>
                    <a:pt x="3647" y="336"/>
                  </a:lnTo>
                  <a:lnTo>
                    <a:pt x="3512" y="336"/>
                  </a:lnTo>
                  <a:lnTo>
                    <a:pt x="3345" y="0"/>
                  </a:lnTo>
                  <a:close/>
                  <a:moveTo>
                    <a:pt x="3825" y="0"/>
                  </a:moveTo>
                  <a:lnTo>
                    <a:pt x="3677" y="0"/>
                  </a:lnTo>
                  <a:lnTo>
                    <a:pt x="3512" y="336"/>
                  </a:lnTo>
                  <a:lnTo>
                    <a:pt x="3647" y="336"/>
                  </a:lnTo>
                  <a:lnTo>
                    <a:pt x="3825" y="0"/>
                  </a:lnTo>
                  <a:close/>
                  <a:moveTo>
                    <a:pt x="4425" y="0"/>
                  </a:moveTo>
                  <a:lnTo>
                    <a:pt x="3854" y="0"/>
                  </a:lnTo>
                  <a:lnTo>
                    <a:pt x="3854" y="365"/>
                  </a:lnTo>
                  <a:lnTo>
                    <a:pt x="3976" y="504"/>
                  </a:lnTo>
                  <a:lnTo>
                    <a:pt x="4425" y="504"/>
                  </a:lnTo>
                  <a:lnTo>
                    <a:pt x="4425" y="430"/>
                  </a:lnTo>
                  <a:lnTo>
                    <a:pt x="4090" y="430"/>
                  </a:lnTo>
                  <a:lnTo>
                    <a:pt x="4004" y="333"/>
                  </a:lnTo>
                  <a:lnTo>
                    <a:pt x="4004" y="74"/>
                  </a:lnTo>
                  <a:lnTo>
                    <a:pt x="4425" y="74"/>
                  </a:lnTo>
                  <a:lnTo>
                    <a:pt x="4425" y="0"/>
                  </a:lnTo>
                  <a:close/>
                  <a:moveTo>
                    <a:pt x="4425" y="74"/>
                  </a:moveTo>
                  <a:lnTo>
                    <a:pt x="4275" y="74"/>
                  </a:lnTo>
                  <a:lnTo>
                    <a:pt x="4275" y="430"/>
                  </a:lnTo>
                  <a:lnTo>
                    <a:pt x="4425" y="430"/>
                  </a:lnTo>
                  <a:lnTo>
                    <a:pt x="4425" y="74"/>
                  </a:lnTo>
                  <a:close/>
                  <a:moveTo>
                    <a:pt x="5075" y="0"/>
                  </a:moveTo>
                  <a:lnTo>
                    <a:pt x="4561" y="0"/>
                  </a:lnTo>
                  <a:lnTo>
                    <a:pt x="4492" y="80"/>
                  </a:lnTo>
                  <a:lnTo>
                    <a:pt x="4492" y="289"/>
                  </a:lnTo>
                  <a:lnTo>
                    <a:pt x="4905" y="289"/>
                  </a:lnTo>
                  <a:lnTo>
                    <a:pt x="4905" y="399"/>
                  </a:lnTo>
                  <a:lnTo>
                    <a:pt x="4878" y="430"/>
                  </a:lnTo>
                  <a:lnTo>
                    <a:pt x="4473" y="430"/>
                  </a:lnTo>
                  <a:lnTo>
                    <a:pt x="4538" y="504"/>
                  </a:lnTo>
                  <a:lnTo>
                    <a:pt x="4992" y="504"/>
                  </a:lnTo>
                  <a:lnTo>
                    <a:pt x="5057" y="428"/>
                  </a:lnTo>
                  <a:lnTo>
                    <a:pt x="5057" y="215"/>
                  </a:lnTo>
                  <a:lnTo>
                    <a:pt x="4643" y="215"/>
                  </a:lnTo>
                  <a:lnTo>
                    <a:pt x="4643" y="111"/>
                  </a:lnTo>
                  <a:lnTo>
                    <a:pt x="4675" y="74"/>
                  </a:lnTo>
                  <a:lnTo>
                    <a:pt x="5011" y="74"/>
                  </a:lnTo>
                  <a:lnTo>
                    <a:pt x="5075" y="0"/>
                  </a:lnTo>
                  <a:close/>
                </a:path>
              </a:pathLst>
            </a:custGeom>
            <a:solidFill>
              <a:srgbClr val="EF6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3158" name="Picture 8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03449" y="953684"/>
              <a:ext cx="3608068" cy="832008"/>
            </a:xfrm>
            <a:prstGeom prst="rect">
              <a:avLst/>
            </a:prstGeom>
            <a:noFill/>
            <a:extLst>
              <a:ext uri="{909E8E84-426E-40DD-AFC4-6F175D3DCCD1}">
                <a14:hiddenFill xmlns:a14="http://schemas.microsoft.com/office/drawing/2010/main">
                  <a:solidFill>
                    <a:srgbClr val="FFFFFF"/>
                  </a:solidFill>
                </a14:hiddenFill>
              </a:ext>
            </a:extLst>
          </p:spPr>
        </p:pic>
        <p:pic>
          <p:nvPicPr>
            <p:cNvPr id="3157" name="Picture 8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15849" y="1108201"/>
              <a:ext cx="2182460" cy="344884"/>
            </a:xfrm>
            <a:prstGeom prst="rect">
              <a:avLst/>
            </a:prstGeom>
            <a:noFill/>
            <a:extLst>
              <a:ext uri="{909E8E84-426E-40DD-AFC4-6F175D3DCCD1}">
                <a14:hiddenFill xmlns:a14="http://schemas.microsoft.com/office/drawing/2010/main">
                  <a:solidFill>
                    <a:srgbClr val="FFFFFF"/>
                  </a:solidFill>
                </a14:hiddenFill>
              </a:ext>
            </a:extLst>
          </p:spPr>
        </p:pic>
        <p:sp>
          <p:nvSpPr>
            <p:cNvPr id="3159" name="AutoShape 84"/>
            <p:cNvSpPr>
              <a:spLocks/>
            </p:cNvSpPr>
            <p:nvPr/>
          </p:nvSpPr>
          <p:spPr bwMode="auto">
            <a:xfrm>
              <a:off x="8412994" y="839331"/>
              <a:ext cx="1567465" cy="105115"/>
            </a:xfrm>
            <a:custGeom>
              <a:avLst/>
              <a:gdLst>
                <a:gd name="T0" fmla="+- 0 14507 14427"/>
                <a:gd name="T1" fmla="*/ T0 w 2745"/>
                <a:gd name="T2" fmla="+- 0 1734 1559"/>
                <a:gd name="T3" fmla="*/ 1734 h 242"/>
                <a:gd name="T4" fmla="+- 0 14655 14427"/>
                <a:gd name="T5" fmla="*/ T4 w 2745"/>
                <a:gd name="T6" fmla="+- 0 1756 1559"/>
                <a:gd name="T7" fmla="*/ 1756 h 242"/>
                <a:gd name="T8" fmla="+- 0 14709 14427"/>
                <a:gd name="T9" fmla="*/ T8 w 2745"/>
                <a:gd name="T10" fmla="+- 0 1800 1559"/>
                <a:gd name="T11" fmla="*/ 1800 h 242"/>
                <a:gd name="T12" fmla="+- 0 14819 14427"/>
                <a:gd name="T13" fmla="*/ T12 w 2745"/>
                <a:gd name="T14" fmla="+- 0 1653 1559"/>
                <a:gd name="T15" fmla="*/ 1653 h 242"/>
                <a:gd name="T16" fmla="+- 0 14947 14427"/>
                <a:gd name="T17" fmla="*/ T16 w 2745"/>
                <a:gd name="T18" fmla="+- 0 1788 1559"/>
                <a:gd name="T19" fmla="*/ 1788 h 242"/>
                <a:gd name="T20" fmla="+- 0 14874 14427"/>
                <a:gd name="T21" fmla="*/ T20 w 2745"/>
                <a:gd name="T22" fmla="+- 0 1653 1559"/>
                <a:gd name="T23" fmla="*/ 1653 h 242"/>
                <a:gd name="T24" fmla="+- 0 14944 14427"/>
                <a:gd name="T25" fmla="*/ T24 w 2745"/>
                <a:gd name="T26" fmla="+- 0 1629 1559"/>
                <a:gd name="T27" fmla="*/ 1629 h 242"/>
                <a:gd name="T28" fmla="+- 0 14942 14427"/>
                <a:gd name="T29" fmla="*/ T28 w 2745"/>
                <a:gd name="T30" fmla="+- 0 1647 1559"/>
                <a:gd name="T31" fmla="*/ 1647 h 242"/>
                <a:gd name="T32" fmla="+- 0 14947 14427"/>
                <a:gd name="T33" fmla="*/ T32 w 2745"/>
                <a:gd name="T34" fmla="+- 0 1637 1559"/>
                <a:gd name="T35" fmla="*/ 1637 h 242"/>
                <a:gd name="T36" fmla="+- 0 15053 14427"/>
                <a:gd name="T37" fmla="*/ T36 w 2745"/>
                <a:gd name="T38" fmla="+- 0 1653 1559"/>
                <a:gd name="T39" fmla="*/ 1653 h 242"/>
                <a:gd name="T40" fmla="+- 0 15232 14427"/>
                <a:gd name="T41" fmla="*/ T40 w 2745"/>
                <a:gd name="T42" fmla="+- 0 1793 1559"/>
                <a:gd name="T43" fmla="*/ 1793 h 242"/>
                <a:gd name="T44" fmla="+- 0 15108 14427"/>
                <a:gd name="T45" fmla="*/ T44 w 2745"/>
                <a:gd name="T46" fmla="+- 0 1721 1559"/>
                <a:gd name="T47" fmla="*/ 1721 h 242"/>
                <a:gd name="T48" fmla="+- 0 15115 14427"/>
                <a:gd name="T49" fmla="*/ T48 w 2745"/>
                <a:gd name="T50" fmla="+- 0 1647 1559"/>
                <a:gd name="T51" fmla="*/ 1647 h 242"/>
                <a:gd name="T52" fmla="+- 0 15186 14427"/>
                <a:gd name="T53" fmla="*/ T52 w 2745"/>
                <a:gd name="T54" fmla="+- 0 1772 1559"/>
                <a:gd name="T55" fmla="*/ 1772 h 242"/>
                <a:gd name="T56" fmla="+- 0 15180 14427"/>
                <a:gd name="T57" fmla="*/ T56 w 2745"/>
                <a:gd name="T58" fmla="+- 0 1647 1559"/>
                <a:gd name="T59" fmla="*/ 1647 h 242"/>
                <a:gd name="T60" fmla="+- 0 15239 14427"/>
                <a:gd name="T61" fmla="*/ T60 w 2745"/>
                <a:gd name="T62" fmla="+- 0 1647 1559"/>
                <a:gd name="T63" fmla="*/ 1647 h 242"/>
                <a:gd name="T64" fmla="+- 0 15288 14427"/>
                <a:gd name="T65" fmla="*/ T64 w 2745"/>
                <a:gd name="T66" fmla="+- 0 1784 1559"/>
                <a:gd name="T67" fmla="*/ 1784 h 242"/>
                <a:gd name="T68" fmla="+- 0 15469 14427"/>
                <a:gd name="T69" fmla="*/ T68 w 2745"/>
                <a:gd name="T70" fmla="+- 0 1779 1559"/>
                <a:gd name="T71" fmla="*/ 1779 h 242"/>
                <a:gd name="T72" fmla="+- 0 15343 14427"/>
                <a:gd name="T73" fmla="*/ T72 w 2745"/>
                <a:gd name="T74" fmla="+- 0 1649 1559"/>
                <a:gd name="T75" fmla="*/ 1649 h 242"/>
                <a:gd name="T76" fmla="+- 0 15469 14427"/>
                <a:gd name="T77" fmla="*/ T76 w 2745"/>
                <a:gd name="T78" fmla="+- 0 1788 1559"/>
                <a:gd name="T79" fmla="*/ 1788 h 242"/>
                <a:gd name="T80" fmla="+- 0 15414 14427"/>
                <a:gd name="T81" fmla="*/ T80 w 2745"/>
                <a:gd name="T82" fmla="+- 0 1775 1559"/>
                <a:gd name="T83" fmla="*/ 1775 h 242"/>
                <a:gd name="T84" fmla="+- 0 15469 14427"/>
                <a:gd name="T85" fmla="*/ T84 w 2745"/>
                <a:gd name="T86" fmla="+- 0 1625 1559"/>
                <a:gd name="T87" fmla="*/ 1625 h 242"/>
                <a:gd name="T88" fmla="+- 0 15621 14427"/>
                <a:gd name="T89" fmla="*/ T88 w 2745"/>
                <a:gd name="T90" fmla="+- 0 1784 1559"/>
                <a:gd name="T91" fmla="*/ 1784 h 242"/>
                <a:gd name="T92" fmla="+- 0 15803 14427"/>
                <a:gd name="T93" fmla="*/ T92 w 2745"/>
                <a:gd name="T94" fmla="+- 0 1779 1559"/>
                <a:gd name="T95" fmla="*/ 1779 h 242"/>
                <a:gd name="T96" fmla="+- 0 15676 14427"/>
                <a:gd name="T97" fmla="*/ T96 w 2745"/>
                <a:gd name="T98" fmla="+- 0 1649 1559"/>
                <a:gd name="T99" fmla="*/ 1649 h 242"/>
                <a:gd name="T100" fmla="+- 0 15803 14427"/>
                <a:gd name="T101" fmla="*/ T100 w 2745"/>
                <a:gd name="T102" fmla="+- 0 1788 1559"/>
                <a:gd name="T103" fmla="*/ 1788 h 242"/>
                <a:gd name="T104" fmla="+- 0 15747 14427"/>
                <a:gd name="T105" fmla="*/ T104 w 2745"/>
                <a:gd name="T106" fmla="+- 0 1775 1559"/>
                <a:gd name="T107" fmla="*/ 1775 h 242"/>
                <a:gd name="T108" fmla="+- 0 15803 14427"/>
                <a:gd name="T109" fmla="*/ T108 w 2745"/>
                <a:gd name="T110" fmla="+- 0 1559 1559"/>
                <a:gd name="T111" fmla="*/ 1559 h 242"/>
                <a:gd name="T112" fmla="+- 0 15855 14427"/>
                <a:gd name="T113" fmla="*/ T112 w 2745"/>
                <a:gd name="T114" fmla="+- 0 1784 1559"/>
                <a:gd name="T115" fmla="*/ 1784 h 242"/>
                <a:gd name="T116" fmla="+- 0 16039 14427"/>
                <a:gd name="T117" fmla="*/ T116 w 2745"/>
                <a:gd name="T118" fmla="+- 0 1779 1559"/>
                <a:gd name="T119" fmla="*/ 1779 h 242"/>
                <a:gd name="T120" fmla="+- 0 16041 14427"/>
                <a:gd name="T121" fmla="*/ T120 w 2745"/>
                <a:gd name="T122" fmla="+- 0 1700 1559"/>
                <a:gd name="T123" fmla="*/ 1700 h 242"/>
                <a:gd name="T124" fmla="+- 0 16039 14427"/>
                <a:gd name="T125" fmla="*/ T124 w 2745"/>
                <a:gd name="T126" fmla="+- 0 1641 1559"/>
                <a:gd name="T127" fmla="*/ 1641 h 242"/>
                <a:gd name="T128" fmla="+- 0 15983 14427"/>
                <a:gd name="T129" fmla="*/ T128 w 2745"/>
                <a:gd name="T130" fmla="+- 0 1778 1559"/>
                <a:gd name="T131" fmla="*/ 1778 h 242"/>
                <a:gd name="T132" fmla="+- 0 15985 14427"/>
                <a:gd name="T133" fmla="*/ T132 w 2745"/>
                <a:gd name="T134" fmla="+- 0 1649 1559"/>
                <a:gd name="T135" fmla="*/ 1649 h 242"/>
                <a:gd name="T136" fmla="+- 0 16190 14427"/>
                <a:gd name="T137" fmla="*/ T136 w 2745"/>
                <a:gd name="T138" fmla="+- 0 1625 1559"/>
                <a:gd name="T139" fmla="*/ 1625 h 242"/>
                <a:gd name="T140" fmla="+- 0 16247 14427"/>
                <a:gd name="T141" fmla="*/ T140 w 2745"/>
                <a:gd name="T142" fmla="+- 0 1559 1559"/>
                <a:gd name="T143" fmla="*/ 1559 h 242"/>
                <a:gd name="T144" fmla="+- 0 16300 14427"/>
                <a:gd name="T145" fmla="*/ T144 w 2745"/>
                <a:gd name="T146" fmla="+- 0 1784 1559"/>
                <a:gd name="T147" fmla="*/ 1784 h 242"/>
                <a:gd name="T148" fmla="+- 0 16482 14427"/>
                <a:gd name="T149" fmla="*/ T148 w 2745"/>
                <a:gd name="T150" fmla="+- 0 1779 1559"/>
                <a:gd name="T151" fmla="*/ 1779 h 242"/>
                <a:gd name="T152" fmla="+- 0 16356 14427"/>
                <a:gd name="T153" fmla="*/ T152 w 2745"/>
                <a:gd name="T154" fmla="+- 0 1649 1559"/>
                <a:gd name="T155" fmla="*/ 1649 h 242"/>
                <a:gd name="T156" fmla="+- 0 16482 14427"/>
                <a:gd name="T157" fmla="*/ T156 w 2745"/>
                <a:gd name="T158" fmla="+- 0 1788 1559"/>
                <a:gd name="T159" fmla="*/ 1788 h 242"/>
                <a:gd name="T160" fmla="+- 0 16426 14427"/>
                <a:gd name="T161" fmla="*/ T160 w 2745"/>
                <a:gd name="T162" fmla="+- 0 1775 1559"/>
                <a:gd name="T163" fmla="*/ 1775 h 242"/>
                <a:gd name="T164" fmla="+- 0 16482 14427"/>
                <a:gd name="T165" fmla="*/ T164 w 2745"/>
                <a:gd name="T166" fmla="+- 0 1559 1559"/>
                <a:gd name="T167" fmla="*/ 1559 h 242"/>
                <a:gd name="T168" fmla="+- 0 16535 14427"/>
                <a:gd name="T169" fmla="*/ T168 w 2745"/>
                <a:gd name="T170" fmla="+- 0 1784 1559"/>
                <a:gd name="T171" fmla="*/ 1784 h 242"/>
                <a:gd name="T172" fmla="+- 0 16718 14427"/>
                <a:gd name="T173" fmla="*/ T172 w 2745"/>
                <a:gd name="T174" fmla="+- 0 1779 1559"/>
                <a:gd name="T175" fmla="*/ 1779 h 242"/>
                <a:gd name="T176" fmla="+- 0 16720 14427"/>
                <a:gd name="T177" fmla="*/ T176 w 2745"/>
                <a:gd name="T178" fmla="+- 0 1700 1559"/>
                <a:gd name="T179" fmla="*/ 1700 h 242"/>
                <a:gd name="T180" fmla="+- 0 16718 14427"/>
                <a:gd name="T181" fmla="*/ T180 w 2745"/>
                <a:gd name="T182" fmla="+- 0 1641 1559"/>
                <a:gd name="T183" fmla="*/ 1641 h 242"/>
                <a:gd name="T184" fmla="+- 0 16662 14427"/>
                <a:gd name="T185" fmla="*/ T184 w 2745"/>
                <a:gd name="T186" fmla="+- 0 1778 1559"/>
                <a:gd name="T187" fmla="*/ 1778 h 242"/>
                <a:gd name="T188" fmla="+- 0 16664 14427"/>
                <a:gd name="T189" fmla="*/ T188 w 2745"/>
                <a:gd name="T190" fmla="+- 0 1649 1559"/>
                <a:gd name="T191" fmla="*/ 1649 h 242"/>
                <a:gd name="T192" fmla="+- 0 16794 14427"/>
                <a:gd name="T193" fmla="*/ T192 w 2745"/>
                <a:gd name="T194" fmla="+- 0 1625 1559"/>
                <a:gd name="T195" fmla="*/ 1625 h 242"/>
                <a:gd name="T196" fmla="+- 0 16781 14427"/>
                <a:gd name="T197" fmla="*/ T196 w 2745"/>
                <a:gd name="T198" fmla="+- 0 1798 1559"/>
                <a:gd name="T199" fmla="*/ 1798 h 242"/>
                <a:gd name="T200" fmla="+- 0 16824 14427"/>
                <a:gd name="T201" fmla="*/ T200 w 2745"/>
                <a:gd name="T202" fmla="+- 0 1778 1559"/>
                <a:gd name="T203" fmla="*/ 1778 h 242"/>
                <a:gd name="T204" fmla="+- 0 16827 14427"/>
                <a:gd name="T205" fmla="*/ T204 w 2745"/>
                <a:gd name="T206" fmla="+- 0 1647 1559"/>
                <a:gd name="T207" fmla="*/ 1647 h 242"/>
                <a:gd name="T208" fmla="+- 0 16894 14427"/>
                <a:gd name="T209" fmla="*/ T208 w 2745"/>
                <a:gd name="T210" fmla="+- 0 1800 1559"/>
                <a:gd name="T211" fmla="*/ 1800 h 242"/>
                <a:gd name="T212" fmla="+- 0 16949 14427"/>
                <a:gd name="T213" fmla="*/ T212 w 2745"/>
                <a:gd name="T214" fmla="+- 0 1779 1559"/>
                <a:gd name="T215" fmla="*/ 1779 h 242"/>
                <a:gd name="T216" fmla="+- 0 16999 14427"/>
                <a:gd name="T217" fmla="*/ T216 w 2745"/>
                <a:gd name="T218" fmla="+- 0 1748 1559"/>
                <a:gd name="T219" fmla="*/ 1748 h 242"/>
                <a:gd name="T220" fmla="+- 0 17165 14427"/>
                <a:gd name="T221" fmla="*/ T220 w 2745"/>
                <a:gd name="T222" fmla="+- 0 1793 1559"/>
                <a:gd name="T223" fmla="*/ 1793 h 242"/>
                <a:gd name="T224" fmla="+- 0 17141 14427"/>
                <a:gd name="T225" fmla="*/ T224 w 2745"/>
                <a:gd name="T226" fmla="+- 0 1625 1559"/>
                <a:gd name="T227" fmla="*/ 1625 h 242"/>
                <a:gd name="T228" fmla="+- 0 17005 14427"/>
                <a:gd name="T229" fmla="*/ T228 w 2745"/>
                <a:gd name="T230" fmla="+- 0 1717 1559"/>
                <a:gd name="T231" fmla="*/ 1717 h 242"/>
                <a:gd name="T232" fmla="+- 0 17117 14427"/>
                <a:gd name="T233" fmla="*/ T232 w 2745"/>
                <a:gd name="T234" fmla="+- 0 1773 1559"/>
                <a:gd name="T235" fmla="*/ 1773 h 242"/>
                <a:gd name="T236" fmla="+- 0 17170 14427"/>
                <a:gd name="T237" fmla="*/ T236 w 2745"/>
                <a:gd name="T238" fmla="+- 0 1718 1559"/>
                <a:gd name="T239" fmla="*/ 1718 h 242"/>
                <a:gd name="T240" fmla="+- 0 17053 14427"/>
                <a:gd name="T241" fmla="*/ T240 w 2745"/>
                <a:gd name="T242" fmla="+- 0 1696 1559"/>
                <a:gd name="T243" fmla="*/ 1696 h 242"/>
                <a:gd name="T244" fmla="+- 0 17163 14427"/>
                <a:gd name="T245" fmla="*/ T244 w 2745"/>
                <a:gd name="T246" fmla="+- 0 1633 1559"/>
                <a:gd name="T247" fmla="*/ 1633 h 242"/>
                <a:gd name="T248" fmla="+- 0 17116 14427"/>
                <a:gd name="T249" fmla="*/ T248 w 2745"/>
                <a:gd name="T250" fmla="+- 0 1653 1559"/>
                <a:gd name="T251" fmla="*/ 1653 h 2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 ang="0">
                  <a:pos x="T249" y="T251"/>
                </a:cxn>
              </a:cxnLst>
              <a:rect l="0" t="0" r="r" b="b"/>
              <a:pathLst>
                <a:path w="2745" h="242">
                  <a:moveTo>
                    <a:pt x="159" y="17"/>
                  </a:moveTo>
                  <a:lnTo>
                    <a:pt x="86" y="17"/>
                  </a:lnTo>
                  <a:lnTo>
                    <a:pt x="0" y="241"/>
                  </a:lnTo>
                  <a:lnTo>
                    <a:pt x="57" y="241"/>
                  </a:lnTo>
                  <a:lnTo>
                    <a:pt x="72" y="197"/>
                  </a:lnTo>
                  <a:lnTo>
                    <a:pt x="228" y="197"/>
                  </a:lnTo>
                  <a:lnTo>
                    <a:pt x="220" y="175"/>
                  </a:lnTo>
                  <a:lnTo>
                    <a:pt x="80" y="175"/>
                  </a:lnTo>
                  <a:lnTo>
                    <a:pt x="123" y="52"/>
                  </a:lnTo>
                  <a:lnTo>
                    <a:pt x="173" y="52"/>
                  </a:lnTo>
                  <a:lnTo>
                    <a:pt x="159" y="17"/>
                  </a:lnTo>
                  <a:close/>
                  <a:moveTo>
                    <a:pt x="228" y="197"/>
                  </a:moveTo>
                  <a:lnTo>
                    <a:pt x="173" y="197"/>
                  </a:lnTo>
                  <a:lnTo>
                    <a:pt x="188" y="241"/>
                  </a:lnTo>
                  <a:lnTo>
                    <a:pt x="245" y="241"/>
                  </a:lnTo>
                  <a:lnTo>
                    <a:pt x="228" y="197"/>
                  </a:lnTo>
                  <a:close/>
                  <a:moveTo>
                    <a:pt x="173" y="52"/>
                  </a:moveTo>
                  <a:lnTo>
                    <a:pt x="123" y="52"/>
                  </a:lnTo>
                  <a:lnTo>
                    <a:pt x="165" y="175"/>
                  </a:lnTo>
                  <a:lnTo>
                    <a:pt x="220" y="175"/>
                  </a:lnTo>
                  <a:lnTo>
                    <a:pt x="173" y="52"/>
                  </a:lnTo>
                  <a:close/>
                  <a:moveTo>
                    <a:pt x="338" y="0"/>
                  </a:moveTo>
                  <a:lnTo>
                    <a:pt x="282" y="0"/>
                  </a:lnTo>
                  <a:lnTo>
                    <a:pt x="282" y="241"/>
                  </a:lnTo>
                  <a:lnTo>
                    <a:pt x="338" y="241"/>
                  </a:lnTo>
                  <a:lnTo>
                    <a:pt x="338" y="0"/>
                  </a:lnTo>
                  <a:close/>
                  <a:moveTo>
                    <a:pt x="510" y="66"/>
                  </a:moveTo>
                  <a:lnTo>
                    <a:pt x="420" y="66"/>
                  </a:lnTo>
                  <a:lnTo>
                    <a:pt x="408" y="68"/>
                  </a:lnTo>
                  <a:lnTo>
                    <a:pt x="399" y="74"/>
                  </a:lnTo>
                  <a:lnTo>
                    <a:pt x="393" y="82"/>
                  </a:lnTo>
                  <a:lnTo>
                    <a:pt x="392" y="94"/>
                  </a:lnTo>
                  <a:lnTo>
                    <a:pt x="392" y="213"/>
                  </a:lnTo>
                  <a:lnTo>
                    <a:pt x="393" y="225"/>
                  </a:lnTo>
                  <a:lnTo>
                    <a:pt x="399" y="234"/>
                  </a:lnTo>
                  <a:lnTo>
                    <a:pt x="408" y="239"/>
                  </a:lnTo>
                  <a:lnTo>
                    <a:pt x="420" y="241"/>
                  </a:lnTo>
                  <a:lnTo>
                    <a:pt x="510" y="241"/>
                  </a:lnTo>
                  <a:lnTo>
                    <a:pt x="517" y="237"/>
                  </a:lnTo>
                  <a:lnTo>
                    <a:pt x="520" y="229"/>
                  </a:lnTo>
                  <a:lnTo>
                    <a:pt x="575" y="229"/>
                  </a:lnTo>
                  <a:lnTo>
                    <a:pt x="575" y="220"/>
                  </a:lnTo>
                  <a:lnTo>
                    <a:pt x="453" y="220"/>
                  </a:lnTo>
                  <a:lnTo>
                    <a:pt x="450" y="219"/>
                  </a:lnTo>
                  <a:lnTo>
                    <a:pt x="449" y="218"/>
                  </a:lnTo>
                  <a:lnTo>
                    <a:pt x="448" y="217"/>
                  </a:lnTo>
                  <a:lnTo>
                    <a:pt x="447" y="213"/>
                  </a:lnTo>
                  <a:lnTo>
                    <a:pt x="447" y="94"/>
                  </a:lnTo>
                  <a:lnTo>
                    <a:pt x="448" y="91"/>
                  </a:lnTo>
                  <a:lnTo>
                    <a:pt x="449" y="90"/>
                  </a:lnTo>
                  <a:lnTo>
                    <a:pt x="450" y="88"/>
                  </a:lnTo>
                  <a:lnTo>
                    <a:pt x="453" y="88"/>
                  </a:lnTo>
                  <a:lnTo>
                    <a:pt x="575" y="88"/>
                  </a:lnTo>
                  <a:lnTo>
                    <a:pt x="575" y="78"/>
                  </a:lnTo>
                  <a:lnTo>
                    <a:pt x="520" y="78"/>
                  </a:lnTo>
                  <a:lnTo>
                    <a:pt x="517" y="70"/>
                  </a:lnTo>
                  <a:lnTo>
                    <a:pt x="510" y="66"/>
                  </a:lnTo>
                  <a:close/>
                  <a:moveTo>
                    <a:pt x="575" y="229"/>
                  </a:moveTo>
                  <a:lnTo>
                    <a:pt x="520" y="229"/>
                  </a:lnTo>
                  <a:lnTo>
                    <a:pt x="520" y="241"/>
                  </a:lnTo>
                  <a:lnTo>
                    <a:pt x="575" y="241"/>
                  </a:lnTo>
                  <a:lnTo>
                    <a:pt x="575" y="229"/>
                  </a:lnTo>
                  <a:close/>
                  <a:moveTo>
                    <a:pt x="575" y="88"/>
                  </a:moveTo>
                  <a:lnTo>
                    <a:pt x="515" y="88"/>
                  </a:lnTo>
                  <a:lnTo>
                    <a:pt x="520" y="91"/>
                  </a:lnTo>
                  <a:lnTo>
                    <a:pt x="520" y="216"/>
                  </a:lnTo>
                  <a:lnTo>
                    <a:pt x="515" y="220"/>
                  </a:lnTo>
                  <a:lnTo>
                    <a:pt x="575" y="220"/>
                  </a:lnTo>
                  <a:lnTo>
                    <a:pt x="575" y="88"/>
                  </a:lnTo>
                  <a:close/>
                  <a:moveTo>
                    <a:pt x="575" y="0"/>
                  </a:moveTo>
                  <a:lnTo>
                    <a:pt x="520" y="0"/>
                  </a:lnTo>
                  <a:lnTo>
                    <a:pt x="520" y="78"/>
                  </a:lnTo>
                  <a:lnTo>
                    <a:pt x="575" y="78"/>
                  </a:lnTo>
                  <a:lnTo>
                    <a:pt x="575" y="0"/>
                  </a:lnTo>
                  <a:close/>
                  <a:moveTo>
                    <a:pt x="785" y="66"/>
                  </a:moveTo>
                  <a:lnTo>
                    <a:pt x="654" y="66"/>
                  </a:lnTo>
                  <a:lnTo>
                    <a:pt x="642" y="68"/>
                  </a:lnTo>
                  <a:lnTo>
                    <a:pt x="633" y="74"/>
                  </a:lnTo>
                  <a:lnTo>
                    <a:pt x="628" y="82"/>
                  </a:lnTo>
                  <a:lnTo>
                    <a:pt x="626" y="94"/>
                  </a:lnTo>
                  <a:lnTo>
                    <a:pt x="626" y="213"/>
                  </a:lnTo>
                  <a:lnTo>
                    <a:pt x="628" y="225"/>
                  </a:lnTo>
                  <a:lnTo>
                    <a:pt x="633" y="234"/>
                  </a:lnTo>
                  <a:lnTo>
                    <a:pt x="642" y="239"/>
                  </a:lnTo>
                  <a:lnTo>
                    <a:pt x="654" y="241"/>
                  </a:lnTo>
                  <a:lnTo>
                    <a:pt x="784" y="241"/>
                  </a:lnTo>
                  <a:lnTo>
                    <a:pt x="797" y="239"/>
                  </a:lnTo>
                  <a:lnTo>
                    <a:pt x="805" y="234"/>
                  </a:lnTo>
                  <a:lnTo>
                    <a:pt x="811" y="225"/>
                  </a:lnTo>
                  <a:lnTo>
                    <a:pt x="811" y="220"/>
                  </a:lnTo>
                  <a:lnTo>
                    <a:pt x="688" y="220"/>
                  </a:lnTo>
                  <a:lnTo>
                    <a:pt x="685" y="219"/>
                  </a:lnTo>
                  <a:lnTo>
                    <a:pt x="683" y="218"/>
                  </a:lnTo>
                  <a:lnTo>
                    <a:pt x="682" y="217"/>
                  </a:lnTo>
                  <a:lnTo>
                    <a:pt x="681" y="213"/>
                  </a:lnTo>
                  <a:lnTo>
                    <a:pt x="681" y="162"/>
                  </a:lnTo>
                  <a:lnTo>
                    <a:pt x="813" y="162"/>
                  </a:lnTo>
                  <a:lnTo>
                    <a:pt x="813" y="141"/>
                  </a:lnTo>
                  <a:lnTo>
                    <a:pt x="681" y="141"/>
                  </a:lnTo>
                  <a:lnTo>
                    <a:pt x="681" y="94"/>
                  </a:lnTo>
                  <a:lnTo>
                    <a:pt x="682" y="91"/>
                  </a:lnTo>
                  <a:lnTo>
                    <a:pt x="683" y="90"/>
                  </a:lnTo>
                  <a:lnTo>
                    <a:pt x="685" y="88"/>
                  </a:lnTo>
                  <a:lnTo>
                    <a:pt x="688" y="88"/>
                  </a:lnTo>
                  <a:lnTo>
                    <a:pt x="812" y="88"/>
                  </a:lnTo>
                  <a:lnTo>
                    <a:pt x="811" y="82"/>
                  </a:lnTo>
                  <a:lnTo>
                    <a:pt x="806" y="74"/>
                  </a:lnTo>
                  <a:lnTo>
                    <a:pt x="797" y="68"/>
                  </a:lnTo>
                  <a:lnTo>
                    <a:pt x="785" y="66"/>
                  </a:lnTo>
                  <a:close/>
                  <a:moveTo>
                    <a:pt x="813" y="187"/>
                  </a:moveTo>
                  <a:lnTo>
                    <a:pt x="759" y="187"/>
                  </a:lnTo>
                  <a:lnTo>
                    <a:pt x="759" y="213"/>
                  </a:lnTo>
                  <a:lnTo>
                    <a:pt x="758" y="217"/>
                  </a:lnTo>
                  <a:lnTo>
                    <a:pt x="755" y="219"/>
                  </a:lnTo>
                  <a:lnTo>
                    <a:pt x="752" y="220"/>
                  </a:lnTo>
                  <a:lnTo>
                    <a:pt x="811" y="220"/>
                  </a:lnTo>
                  <a:lnTo>
                    <a:pt x="812" y="213"/>
                  </a:lnTo>
                  <a:lnTo>
                    <a:pt x="813" y="187"/>
                  </a:lnTo>
                  <a:close/>
                  <a:moveTo>
                    <a:pt x="812" y="88"/>
                  </a:moveTo>
                  <a:lnTo>
                    <a:pt x="753" y="88"/>
                  </a:lnTo>
                  <a:lnTo>
                    <a:pt x="756" y="88"/>
                  </a:lnTo>
                  <a:lnTo>
                    <a:pt x="757" y="90"/>
                  </a:lnTo>
                  <a:lnTo>
                    <a:pt x="759" y="91"/>
                  </a:lnTo>
                  <a:lnTo>
                    <a:pt x="759" y="94"/>
                  </a:lnTo>
                  <a:lnTo>
                    <a:pt x="759" y="141"/>
                  </a:lnTo>
                  <a:lnTo>
                    <a:pt x="813" y="141"/>
                  </a:lnTo>
                  <a:lnTo>
                    <a:pt x="813" y="94"/>
                  </a:lnTo>
                  <a:lnTo>
                    <a:pt x="812" y="88"/>
                  </a:lnTo>
                  <a:close/>
                  <a:moveTo>
                    <a:pt x="977" y="66"/>
                  </a:moveTo>
                  <a:lnTo>
                    <a:pt x="887" y="66"/>
                  </a:lnTo>
                  <a:lnTo>
                    <a:pt x="875" y="68"/>
                  </a:lnTo>
                  <a:lnTo>
                    <a:pt x="866" y="74"/>
                  </a:lnTo>
                  <a:lnTo>
                    <a:pt x="861" y="82"/>
                  </a:lnTo>
                  <a:lnTo>
                    <a:pt x="859" y="94"/>
                  </a:lnTo>
                  <a:lnTo>
                    <a:pt x="859" y="213"/>
                  </a:lnTo>
                  <a:lnTo>
                    <a:pt x="861" y="225"/>
                  </a:lnTo>
                  <a:lnTo>
                    <a:pt x="866" y="234"/>
                  </a:lnTo>
                  <a:lnTo>
                    <a:pt x="875" y="239"/>
                  </a:lnTo>
                  <a:lnTo>
                    <a:pt x="887" y="241"/>
                  </a:lnTo>
                  <a:lnTo>
                    <a:pt x="977" y="241"/>
                  </a:lnTo>
                  <a:lnTo>
                    <a:pt x="984" y="237"/>
                  </a:lnTo>
                  <a:lnTo>
                    <a:pt x="987" y="229"/>
                  </a:lnTo>
                  <a:lnTo>
                    <a:pt x="1042" y="229"/>
                  </a:lnTo>
                  <a:lnTo>
                    <a:pt x="1042" y="220"/>
                  </a:lnTo>
                  <a:lnTo>
                    <a:pt x="921" y="220"/>
                  </a:lnTo>
                  <a:lnTo>
                    <a:pt x="917" y="219"/>
                  </a:lnTo>
                  <a:lnTo>
                    <a:pt x="916" y="218"/>
                  </a:lnTo>
                  <a:lnTo>
                    <a:pt x="915" y="217"/>
                  </a:lnTo>
                  <a:lnTo>
                    <a:pt x="914" y="213"/>
                  </a:lnTo>
                  <a:lnTo>
                    <a:pt x="914" y="94"/>
                  </a:lnTo>
                  <a:lnTo>
                    <a:pt x="915" y="91"/>
                  </a:lnTo>
                  <a:lnTo>
                    <a:pt x="916" y="90"/>
                  </a:lnTo>
                  <a:lnTo>
                    <a:pt x="917" y="88"/>
                  </a:lnTo>
                  <a:lnTo>
                    <a:pt x="921" y="88"/>
                  </a:lnTo>
                  <a:lnTo>
                    <a:pt x="1042" y="88"/>
                  </a:lnTo>
                  <a:lnTo>
                    <a:pt x="1042" y="78"/>
                  </a:lnTo>
                  <a:lnTo>
                    <a:pt x="987" y="78"/>
                  </a:lnTo>
                  <a:lnTo>
                    <a:pt x="984" y="70"/>
                  </a:lnTo>
                  <a:lnTo>
                    <a:pt x="977" y="66"/>
                  </a:lnTo>
                  <a:close/>
                  <a:moveTo>
                    <a:pt x="1042" y="229"/>
                  </a:moveTo>
                  <a:lnTo>
                    <a:pt x="987" y="229"/>
                  </a:lnTo>
                  <a:lnTo>
                    <a:pt x="987" y="241"/>
                  </a:lnTo>
                  <a:lnTo>
                    <a:pt x="1042" y="241"/>
                  </a:lnTo>
                  <a:lnTo>
                    <a:pt x="1042" y="229"/>
                  </a:lnTo>
                  <a:close/>
                  <a:moveTo>
                    <a:pt x="1042" y="88"/>
                  </a:moveTo>
                  <a:lnTo>
                    <a:pt x="983" y="88"/>
                  </a:lnTo>
                  <a:lnTo>
                    <a:pt x="987" y="91"/>
                  </a:lnTo>
                  <a:lnTo>
                    <a:pt x="987" y="216"/>
                  </a:lnTo>
                  <a:lnTo>
                    <a:pt x="983" y="220"/>
                  </a:lnTo>
                  <a:lnTo>
                    <a:pt x="1042" y="220"/>
                  </a:lnTo>
                  <a:lnTo>
                    <a:pt x="1042" y="88"/>
                  </a:lnTo>
                  <a:close/>
                  <a:moveTo>
                    <a:pt x="1042" y="66"/>
                  </a:moveTo>
                  <a:lnTo>
                    <a:pt x="987" y="66"/>
                  </a:lnTo>
                  <a:lnTo>
                    <a:pt x="987" y="78"/>
                  </a:lnTo>
                  <a:lnTo>
                    <a:pt x="1042" y="78"/>
                  </a:lnTo>
                  <a:lnTo>
                    <a:pt x="1042" y="66"/>
                  </a:lnTo>
                  <a:close/>
                  <a:moveTo>
                    <a:pt x="1310" y="66"/>
                  </a:moveTo>
                  <a:lnTo>
                    <a:pt x="1220" y="66"/>
                  </a:lnTo>
                  <a:lnTo>
                    <a:pt x="1208" y="68"/>
                  </a:lnTo>
                  <a:lnTo>
                    <a:pt x="1199" y="74"/>
                  </a:lnTo>
                  <a:lnTo>
                    <a:pt x="1194" y="82"/>
                  </a:lnTo>
                  <a:lnTo>
                    <a:pt x="1192" y="94"/>
                  </a:lnTo>
                  <a:lnTo>
                    <a:pt x="1192" y="213"/>
                  </a:lnTo>
                  <a:lnTo>
                    <a:pt x="1194" y="225"/>
                  </a:lnTo>
                  <a:lnTo>
                    <a:pt x="1199" y="234"/>
                  </a:lnTo>
                  <a:lnTo>
                    <a:pt x="1208" y="239"/>
                  </a:lnTo>
                  <a:lnTo>
                    <a:pt x="1220" y="241"/>
                  </a:lnTo>
                  <a:lnTo>
                    <a:pt x="1310" y="241"/>
                  </a:lnTo>
                  <a:lnTo>
                    <a:pt x="1317" y="237"/>
                  </a:lnTo>
                  <a:lnTo>
                    <a:pt x="1320" y="229"/>
                  </a:lnTo>
                  <a:lnTo>
                    <a:pt x="1376" y="229"/>
                  </a:lnTo>
                  <a:lnTo>
                    <a:pt x="1376" y="220"/>
                  </a:lnTo>
                  <a:lnTo>
                    <a:pt x="1254" y="220"/>
                  </a:lnTo>
                  <a:lnTo>
                    <a:pt x="1251" y="219"/>
                  </a:lnTo>
                  <a:lnTo>
                    <a:pt x="1249" y="218"/>
                  </a:lnTo>
                  <a:lnTo>
                    <a:pt x="1248" y="217"/>
                  </a:lnTo>
                  <a:lnTo>
                    <a:pt x="1247" y="213"/>
                  </a:lnTo>
                  <a:lnTo>
                    <a:pt x="1247" y="94"/>
                  </a:lnTo>
                  <a:lnTo>
                    <a:pt x="1248" y="91"/>
                  </a:lnTo>
                  <a:lnTo>
                    <a:pt x="1249" y="90"/>
                  </a:lnTo>
                  <a:lnTo>
                    <a:pt x="1251" y="88"/>
                  </a:lnTo>
                  <a:lnTo>
                    <a:pt x="1254" y="88"/>
                  </a:lnTo>
                  <a:lnTo>
                    <a:pt x="1376" y="88"/>
                  </a:lnTo>
                  <a:lnTo>
                    <a:pt x="1376" y="78"/>
                  </a:lnTo>
                  <a:lnTo>
                    <a:pt x="1320" y="78"/>
                  </a:lnTo>
                  <a:lnTo>
                    <a:pt x="1317" y="70"/>
                  </a:lnTo>
                  <a:lnTo>
                    <a:pt x="1310" y="66"/>
                  </a:lnTo>
                  <a:close/>
                  <a:moveTo>
                    <a:pt x="1376" y="229"/>
                  </a:moveTo>
                  <a:lnTo>
                    <a:pt x="1320" y="229"/>
                  </a:lnTo>
                  <a:lnTo>
                    <a:pt x="1320" y="241"/>
                  </a:lnTo>
                  <a:lnTo>
                    <a:pt x="1376" y="241"/>
                  </a:lnTo>
                  <a:lnTo>
                    <a:pt x="1376" y="229"/>
                  </a:lnTo>
                  <a:close/>
                  <a:moveTo>
                    <a:pt x="1376" y="88"/>
                  </a:moveTo>
                  <a:lnTo>
                    <a:pt x="1316" y="88"/>
                  </a:lnTo>
                  <a:lnTo>
                    <a:pt x="1320" y="91"/>
                  </a:lnTo>
                  <a:lnTo>
                    <a:pt x="1320" y="216"/>
                  </a:lnTo>
                  <a:lnTo>
                    <a:pt x="1316" y="220"/>
                  </a:lnTo>
                  <a:lnTo>
                    <a:pt x="1376" y="220"/>
                  </a:lnTo>
                  <a:lnTo>
                    <a:pt x="1376" y="88"/>
                  </a:lnTo>
                  <a:close/>
                  <a:moveTo>
                    <a:pt x="1376" y="0"/>
                  </a:moveTo>
                  <a:lnTo>
                    <a:pt x="1320" y="0"/>
                  </a:lnTo>
                  <a:lnTo>
                    <a:pt x="1320" y="78"/>
                  </a:lnTo>
                  <a:lnTo>
                    <a:pt x="1376" y="78"/>
                  </a:lnTo>
                  <a:lnTo>
                    <a:pt x="1376" y="0"/>
                  </a:lnTo>
                  <a:close/>
                  <a:moveTo>
                    <a:pt x="1585" y="66"/>
                  </a:moveTo>
                  <a:lnTo>
                    <a:pt x="1455" y="66"/>
                  </a:lnTo>
                  <a:lnTo>
                    <a:pt x="1443" y="68"/>
                  </a:lnTo>
                  <a:lnTo>
                    <a:pt x="1434" y="74"/>
                  </a:lnTo>
                  <a:lnTo>
                    <a:pt x="1428" y="82"/>
                  </a:lnTo>
                  <a:lnTo>
                    <a:pt x="1427" y="94"/>
                  </a:lnTo>
                  <a:lnTo>
                    <a:pt x="1427" y="213"/>
                  </a:lnTo>
                  <a:lnTo>
                    <a:pt x="1428" y="225"/>
                  </a:lnTo>
                  <a:lnTo>
                    <a:pt x="1434" y="234"/>
                  </a:lnTo>
                  <a:lnTo>
                    <a:pt x="1443" y="239"/>
                  </a:lnTo>
                  <a:lnTo>
                    <a:pt x="1455" y="241"/>
                  </a:lnTo>
                  <a:lnTo>
                    <a:pt x="1585" y="241"/>
                  </a:lnTo>
                  <a:lnTo>
                    <a:pt x="1597" y="239"/>
                  </a:lnTo>
                  <a:lnTo>
                    <a:pt x="1606" y="234"/>
                  </a:lnTo>
                  <a:lnTo>
                    <a:pt x="1611" y="225"/>
                  </a:lnTo>
                  <a:lnTo>
                    <a:pt x="1612" y="220"/>
                  </a:lnTo>
                  <a:lnTo>
                    <a:pt x="1488" y="220"/>
                  </a:lnTo>
                  <a:lnTo>
                    <a:pt x="1485" y="219"/>
                  </a:lnTo>
                  <a:lnTo>
                    <a:pt x="1484" y="218"/>
                  </a:lnTo>
                  <a:lnTo>
                    <a:pt x="1483" y="217"/>
                  </a:lnTo>
                  <a:lnTo>
                    <a:pt x="1482" y="213"/>
                  </a:lnTo>
                  <a:lnTo>
                    <a:pt x="1482" y="162"/>
                  </a:lnTo>
                  <a:lnTo>
                    <a:pt x="1614" y="162"/>
                  </a:lnTo>
                  <a:lnTo>
                    <a:pt x="1614" y="141"/>
                  </a:lnTo>
                  <a:lnTo>
                    <a:pt x="1482" y="141"/>
                  </a:lnTo>
                  <a:lnTo>
                    <a:pt x="1482" y="94"/>
                  </a:lnTo>
                  <a:lnTo>
                    <a:pt x="1483" y="91"/>
                  </a:lnTo>
                  <a:lnTo>
                    <a:pt x="1484" y="90"/>
                  </a:lnTo>
                  <a:lnTo>
                    <a:pt x="1485" y="88"/>
                  </a:lnTo>
                  <a:lnTo>
                    <a:pt x="1488" y="88"/>
                  </a:lnTo>
                  <a:lnTo>
                    <a:pt x="1613" y="88"/>
                  </a:lnTo>
                  <a:lnTo>
                    <a:pt x="1612" y="82"/>
                  </a:lnTo>
                  <a:lnTo>
                    <a:pt x="1607" y="74"/>
                  </a:lnTo>
                  <a:lnTo>
                    <a:pt x="1598" y="68"/>
                  </a:lnTo>
                  <a:lnTo>
                    <a:pt x="1585" y="66"/>
                  </a:lnTo>
                  <a:close/>
                  <a:moveTo>
                    <a:pt x="1613" y="187"/>
                  </a:moveTo>
                  <a:lnTo>
                    <a:pt x="1559" y="187"/>
                  </a:lnTo>
                  <a:lnTo>
                    <a:pt x="1559" y="213"/>
                  </a:lnTo>
                  <a:lnTo>
                    <a:pt x="1558" y="217"/>
                  </a:lnTo>
                  <a:lnTo>
                    <a:pt x="1556" y="219"/>
                  </a:lnTo>
                  <a:lnTo>
                    <a:pt x="1553" y="220"/>
                  </a:lnTo>
                  <a:lnTo>
                    <a:pt x="1612" y="220"/>
                  </a:lnTo>
                  <a:lnTo>
                    <a:pt x="1613" y="213"/>
                  </a:lnTo>
                  <a:lnTo>
                    <a:pt x="1613" y="187"/>
                  </a:lnTo>
                  <a:close/>
                  <a:moveTo>
                    <a:pt x="1613" y="88"/>
                  </a:moveTo>
                  <a:lnTo>
                    <a:pt x="1553" y="88"/>
                  </a:lnTo>
                  <a:lnTo>
                    <a:pt x="1556" y="88"/>
                  </a:lnTo>
                  <a:lnTo>
                    <a:pt x="1558" y="90"/>
                  </a:lnTo>
                  <a:lnTo>
                    <a:pt x="1559" y="91"/>
                  </a:lnTo>
                  <a:lnTo>
                    <a:pt x="1560" y="94"/>
                  </a:lnTo>
                  <a:lnTo>
                    <a:pt x="1560" y="141"/>
                  </a:lnTo>
                  <a:lnTo>
                    <a:pt x="1614" y="141"/>
                  </a:lnTo>
                  <a:lnTo>
                    <a:pt x="1614" y="94"/>
                  </a:lnTo>
                  <a:lnTo>
                    <a:pt x="1613" y="88"/>
                  </a:lnTo>
                  <a:close/>
                  <a:moveTo>
                    <a:pt x="1819" y="66"/>
                  </a:moveTo>
                  <a:lnTo>
                    <a:pt x="1763" y="66"/>
                  </a:lnTo>
                  <a:lnTo>
                    <a:pt x="1763" y="241"/>
                  </a:lnTo>
                  <a:lnTo>
                    <a:pt x="1819" y="241"/>
                  </a:lnTo>
                  <a:lnTo>
                    <a:pt x="1819" y="66"/>
                  </a:lnTo>
                  <a:close/>
                  <a:moveTo>
                    <a:pt x="1820" y="0"/>
                  </a:moveTo>
                  <a:lnTo>
                    <a:pt x="1762" y="0"/>
                  </a:lnTo>
                  <a:lnTo>
                    <a:pt x="1762" y="37"/>
                  </a:lnTo>
                  <a:lnTo>
                    <a:pt x="1820" y="37"/>
                  </a:lnTo>
                  <a:lnTo>
                    <a:pt x="1820" y="0"/>
                  </a:lnTo>
                  <a:close/>
                  <a:moveTo>
                    <a:pt x="1990" y="66"/>
                  </a:moveTo>
                  <a:lnTo>
                    <a:pt x="1900" y="66"/>
                  </a:lnTo>
                  <a:lnTo>
                    <a:pt x="1887" y="68"/>
                  </a:lnTo>
                  <a:lnTo>
                    <a:pt x="1878" y="74"/>
                  </a:lnTo>
                  <a:lnTo>
                    <a:pt x="1873" y="82"/>
                  </a:lnTo>
                  <a:lnTo>
                    <a:pt x="1871" y="94"/>
                  </a:lnTo>
                  <a:lnTo>
                    <a:pt x="1871" y="213"/>
                  </a:lnTo>
                  <a:lnTo>
                    <a:pt x="1873" y="225"/>
                  </a:lnTo>
                  <a:lnTo>
                    <a:pt x="1878" y="234"/>
                  </a:lnTo>
                  <a:lnTo>
                    <a:pt x="1887" y="239"/>
                  </a:lnTo>
                  <a:lnTo>
                    <a:pt x="1900" y="241"/>
                  </a:lnTo>
                  <a:lnTo>
                    <a:pt x="1990" y="241"/>
                  </a:lnTo>
                  <a:lnTo>
                    <a:pt x="1997" y="237"/>
                  </a:lnTo>
                  <a:lnTo>
                    <a:pt x="1999" y="229"/>
                  </a:lnTo>
                  <a:lnTo>
                    <a:pt x="2055" y="229"/>
                  </a:lnTo>
                  <a:lnTo>
                    <a:pt x="2055" y="220"/>
                  </a:lnTo>
                  <a:lnTo>
                    <a:pt x="1933" y="220"/>
                  </a:lnTo>
                  <a:lnTo>
                    <a:pt x="1930" y="219"/>
                  </a:lnTo>
                  <a:lnTo>
                    <a:pt x="1929" y="218"/>
                  </a:lnTo>
                  <a:lnTo>
                    <a:pt x="1927" y="217"/>
                  </a:lnTo>
                  <a:lnTo>
                    <a:pt x="1927" y="213"/>
                  </a:lnTo>
                  <a:lnTo>
                    <a:pt x="1927" y="94"/>
                  </a:lnTo>
                  <a:lnTo>
                    <a:pt x="1927" y="91"/>
                  </a:lnTo>
                  <a:lnTo>
                    <a:pt x="1929" y="90"/>
                  </a:lnTo>
                  <a:lnTo>
                    <a:pt x="1930" y="88"/>
                  </a:lnTo>
                  <a:lnTo>
                    <a:pt x="1933" y="88"/>
                  </a:lnTo>
                  <a:lnTo>
                    <a:pt x="2055" y="88"/>
                  </a:lnTo>
                  <a:lnTo>
                    <a:pt x="2055" y="78"/>
                  </a:lnTo>
                  <a:lnTo>
                    <a:pt x="1999" y="78"/>
                  </a:lnTo>
                  <a:lnTo>
                    <a:pt x="1997" y="70"/>
                  </a:lnTo>
                  <a:lnTo>
                    <a:pt x="1990" y="66"/>
                  </a:lnTo>
                  <a:close/>
                  <a:moveTo>
                    <a:pt x="2055" y="229"/>
                  </a:moveTo>
                  <a:lnTo>
                    <a:pt x="1999" y="229"/>
                  </a:lnTo>
                  <a:lnTo>
                    <a:pt x="1999" y="241"/>
                  </a:lnTo>
                  <a:lnTo>
                    <a:pt x="2055" y="241"/>
                  </a:lnTo>
                  <a:lnTo>
                    <a:pt x="2055" y="229"/>
                  </a:lnTo>
                  <a:close/>
                  <a:moveTo>
                    <a:pt x="2055" y="88"/>
                  </a:moveTo>
                  <a:lnTo>
                    <a:pt x="1995" y="88"/>
                  </a:lnTo>
                  <a:lnTo>
                    <a:pt x="1999" y="91"/>
                  </a:lnTo>
                  <a:lnTo>
                    <a:pt x="1999" y="216"/>
                  </a:lnTo>
                  <a:lnTo>
                    <a:pt x="1995" y="220"/>
                  </a:lnTo>
                  <a:lnTo>
                    <a:pt x="2055" y="220"/>
                  </a:lnTo>
                  <a:lnTo>
                    <a:pt x="2055" y="88"/>
                  </a:lnTo>
                  <a:close/>
                  <a:moveTo>
                    <a:pt x="2055" y="0"/>
                  </a:moveTo>
                  <a:lnTo>
                    <a:pt x="1999" y="0"/>
                  </a:lnTo>
                  <a:lnTo>
                    <a:pt x="1999" y="78"/>
                  </a:lnTo>
                  <a:lnTo>
                    <a:pt x="2055" y="78"/>
                  </a:lnTo>
                  <a:lnTo>
                    <a:pt x="2055" y="0"/>
                  </a:lnTo>
                  <a:close/>
                  <a:moveTo>
                    <a:pt x="2265" y="66"/>
                  </a:moveTo>
                  <a:lnTo>
                    <a:pt x="2134" y="66"/>
                  </a:lnTo>
                  <a:lnTo>
                    <a:pt x="2122" y="68"/>
                  </a:lnTo>
                  <a:lnTo>
                    <a:pt x="2113" y="74"/>
                  </a:lnTo>
                  <a:lnTo>
                    <a:pt x="2108" y="82"/>
                  </a:lnTo>
                  <a:lnTo>
                    <a:pt x="2106" y="94"/>
                  </a:lnTo>
                  <a:lnTo>
                    <a:pt x="2106" y="213"/>
                  </a:lnTo>
                  <a:lnTo>
                    <a:pt x="2108" y="225"/>
                  </a:lnTo>
                  <a:lnTo>
                    <a:pt x="2113" y="234"/>
                  </a:lnTo>
                  <a:lnTo>
                    <a:pt x="2122" y="239"/>
                  </a:lnTo>
                  <a:lnTo>
                    <a:pt x="2134" y="241"/>
                  </a:lnTo>
                  <a:lnTo>
                    <a:pt x="2264" y="241"/>
                  </a:lnTo>
                  <a:lnTo>
                    <a:pt x="2276" y="239"/>
                  </a:lnTo>
                  <a:lnTo>
                    <a:pt x="2285" y="234"/>
                  </a:lnTo>
                  <a:lnTo>
                    <a:pt x="2290" y="225"/>
                  </a:lnTo>
                  <a:lnTo>
                    <a:pt x="2291" y="220"/>
                  </a:lnTo>
                  <a:lnTo>
                    <a:pt x="2168" y="220"/>
                  </a:lnTo>
                  <a:lnTo>
                    <a:pt x="2164" y="219"/>
                  </a:lnTo>
                  <a:lnTo>
                    <a:pt x="2163" y="218"/>
                  </a:lnTo>
                  <a:lnTo>
                    <a:pt x="2162" y="217"/>
                  </a:lnTo>
                  <a:lnTo>
                    <a:pt x="2161" y="213"/>
                  </a:lnTo>
                  <a:lnTo>
                    <a:pt x="2161" y="162"/>
                  </a:lnTo>
                  <a:lnTo>
                    <a:pt x="2293" y="162"/>
                  </a:lnTo>
                  <a:lnTo>
                    <a:pt x="2293" y="141"/>
                  </a:lnTo>
                  <a:lnTo>
                    <a:pt x="2161" y="141"/>
                  </a:lnTo>
                  <a:lnTo>
                    <a:pt x="2161" y="94"/>
                  </a:lnTo>
                  <a:lnTo>
                    <a:pt x="2162" y="91"/>
                  </a:lnTo>
                  <a:lnTo>
                    <a:pt x="2163" y="90"/>
                  </a:lnTo>
                  <a:lnTo>
                    <a:pt x="2164" y="88"/>
                  </a:lnTo>
                  <a:lnTo>
                    <a:pt x="2168" y="88"/>
                  </a:lnTo>
                  <a:lnTo>
                    <a:pt x="2292" y="88"/>
                  </a:lnTo>
                  <a:lnTo>
                    <a:pt x="2291" y="82"/>
                  </a:lnTo>
                  <a:lnTo>
                    <a:pt x="2286" y="74"/>
                  </a:lnTo>
                  <a:lnTo>
                    <a:pt x="2277" y="68"/>
                  </a:lnTo>
                  <a:lnTo>
                    <a:pt x="2265" y="66"/>
                  </a:lnTo>
                  <a:close/>
                  <a:moveTo>
                    <a:pt x="2292" y="187"/>
                  </a:moveTo>
                  <a:lnTo>
                    <a:pt x="2238" y="187"/>
                  </a:lnTo>
                  <a:lnTo>
                    <a:pt x="2238" y="213"/>
                  </a:lnTo>
                  <a:lnTo>
                    <a:pt x="2238" y="217"/>
                  </a:lnTo>
                  <a:lnTo>
                    <a:pt x="2235" y="219"/>
                  </a:lnTo>
                  <a:lnTo>
                    <a:pt x="2232" y="220"/>
                  </a:lnTo>
                  <a:lnTo>
                    <a:pt x="2291" y="220"/>
                  </a:lnTo>
                  <a:lnTo>
                    <a:pt x="2292" y="213"/>
                  </a:lnTo>
                  <a:lnTo>
                    <a:pt x="2292" y="187"/>
                  </a:lnTo>
                  <a:close/>
                  <a:moveTo>
                    <a:pt x="2292" y="88"/>
                  </a:moveTo>
                  <a:lnTo>
                    <a:pt x="2233" y="88"/>
                  </a:lnTo>
                  <a:lnTo>
                    <a:pt x="2236" y="88"/>
                  </a:lnTo>
                  <a:lnTo>
                    <a:pt x="2237" y="90"/>
                  </a:lnTo>
                  <a:lnTo>
                    <a:pt x="2238" y="91"/>
                  </a:lnTo>
                  <a:lnTo>
                    <a:pt x="2239" y="94"/>
                  </a:lnTo>
                  <a:lnTo>
                    <a:pt x="2239" y="141"/>
                  </a:lnTo>
                  <a:lnTo>
                    <a:pt x="2293" y="141"/>
                  </a:lnTo>
                  <a:lnTo>
                    <a:pt x="2293" y="94"/>
                  </a:lnTo>
                  <a:lnTo>
                    <a:pt x="2292" y="88"/>
                  </a:lnTo>
                  <a:close/>
                  <a:moveTo>
                    <a:pt x="2457" y="66"/>
                  </a:moveTo>
                  <a:lnTo>
                    <a:pt x="2367" y="66"/>
                  </a:lnTo>
                  <a:lnTo>
                    <a:pt x="2354" y="68"/>
                  </a:lnTo>
                  <a:lnTo>
                    <a:pt x="2346" y="74"/>
                  </a:lnTo>
                  <a:lnTo>
                    <a:pt x="2340" y="82"/>
                  </a:lnTo>
                  <a:lnTo>
                    <a:pt x="2339" y="94"/>
                  </a:lnTo>
                  <a:lnTo>
                    <a:pt x="2339" y="213"/>
                  </a:lnTo>
                  <a:lnTo>
                    <a:pt x="2340" y="225"/>
                  </a:lnTo>
                  <a:lnTo>
                    <a:pt x="2346" y="234"/>
                  </a:lnTo>
                  <a:lnTo>
                    <a:pt x="2354" y="239"/>
                  </a:lnTo>
                  <a:lnTo>
                    <a:pt x="2367" y="241"/>
                  </a:lnTo>
                  <a:lnTo>
                    <a:pt x="2457" y="241"/>
                  </a:lnTo>
                  <a:lnTo>
                    <a:pt x="2464" y="237"/>
                  </a:lnTo>
                  <a:lnTo>
                    <a:pt x="2467" y="229"/>
                  </a:lnTo>
                  <a:lnTo>
                    <a:pt x="2522" y="229"/>
                  </a:lnTo>
                  <a:lnTo>
                    <a:pt x="2522" y="220"/>
                  </a:lnTo>
                  <a:lnTo>
                    <a:pt x="2400" y="220"/>
                  </a:lnTo>
                  <a:lnTo>
                    <a:pt x="2397" y="219"/>
                  </a:lnTo>
                  <a:lnTo>
                    <a:pt x="2396" y="218"/>
                  </a:lnTo>
                  <a:lnTo>
                    <a:pt x="2395" y="217"/>
                  </a:lnTo>
                  <a:lnTo>
                    <a:pt x="2394" y="213"/>
                  </a:lnTo>
                  <a:lnTo>
                    <a:pt x="2394" y="94"/>
                  </a:lnTo>
                  <a:lnTo>
                    <a:pt x="2395" y="91"/>
                  </a:lnTo>
                  <a:lnTo>
                    <a:pt x="2396" y="90"/>
                  </a:lnTo>
                  <a:lnTo>
                    <a:pt x="2397" y="88"/>
                  </a:lnTo>
                  <a:lnTo>
                    <a:pt x="2400" y="88"/>
                  </a:lnTo>
                  <a:lnTo>
                    <a:pt x="2522" y="88"/>
                  </a:lnTo>
                  <a:lnTo>
                    <a:pt x="2522" y="78"/>
                  </a:lnTo>
                  <a:lnTo>
                    <a:pt x="2467" y="78"/>
                  </a:lnTo>
                  <a:lnTo>
                    <a:pt x="2464" y="70"/>
                  </a:lnTo>
                  <a:lnTo>
                    <a:pt x="2457" y="66"/>
                  </a:lnTo>
                  <a:close/>
                  <a:moveTo>
                    <a:pt x="2522" y="229"/>
                  </a:moveTo>
                  <a:lnTo>
                    <a:pt x="2467" y="229"/>
                  </a:lnTo>
                  <a:lnTo>
                    <a:pt x="2467" y="241"/>
                  </a:lnTo>
                  <a:lnTo>
                    <a:pt x="2522" y="241"/>
                  </a:lnTo>
                  <a:lnTo>
                    <a:pt x="2522" y="229"/>
                  </a:lnTo>
                  <a:close/>
                  <a:moveTo>
                    <a:pt x="2522" y="88"/>
                  </a:moveTo>
                  <a:lnTo>
                    <a:pt x="2462" y="88"/>
                  </a:lnTo>
                  <a:lnTo>
                    <a:pt x="2467" y="91"/>
                  </a:lnTo>
                  <a:lnTo>
                    <a:pt x="2467" y="216"/>
                  </a:lnTo>
                  <a:lnTo>
                    <a:pt x="2462" y="220"/>
                  </a:lnTo>
                  <a:lnTo>
                    <a:pt x="2522" y="220"/>
                  </a:lnTo>
                  <a:lnTo>
                    <a:pt x="2522" y="88"/>
                  </a:lnTo>
                  <a:close/>
                  <a:moveTo>
                    <a:pt x="2522" y="66"/>
                  </a:moveTo>
                  <a:lnTo>
                    <a:pt x="2467" y="66"/>
                  </a:lnTo>
                  <a:lnTo>
                    <a:pt x="2467" y="78"/>
                  </a:lnTo>
                  <a:lnTo>
                    <a:pt x="2522" y="78"/>
                  </a:lnTo>
                  <a:lnTo>
                    <a:pt x="2522" y="66"/>
                  </a:lnTo>
                  <a:close/>
                  <a:moveTo>
                    <a:pt x="2626" y="189"/>
                  </a:moveTo>
                  <a:lnTo>
                    <a:pt x="2572" y="189"/>
                  </a:lnTo>
                  <a:lnTo>
                    <a:pt x="2572" y="214"/>
                  </a:lnTo>
                  <a:lnTo>
                    <a:pt x="2573" y="225"/>
                  </a:lnTo>
                  <a:lnTo>
                    <a:pt x="2579" y="234"/>
                  </a:lnTo>
                  <a:lnTo>
                    <a:pt x="2588" y="239"/>
                  </a:lnTo>
                  <a:lnTo>
                    <a:pt x="2600" y="241"/>
                  </a:lnTo>
                  <a:lnTo>
                    <a:pt x="2717" y="241"/>
                  </a:lnTo>
                  <a:lnTo>
                    <a:pt x="2729" y="239"/>
                  </a:lnTo>
                  <a:lnTo>
                    <a:pt x="2738" y="234"/>
                  </a:lnTo>
                  <a:lnTo>
                    <a:pt x="2743" y="225"/>
                  </a:lnTo>
                  <a:lnTo>
                    <a:pt x="2744" y="220"/>
                  </a:lnTo>
                  <a:lnTo>
                    <a:pt x="2632" y="220"/>
                  </a:lnTo>
                  <a:lnTo>
                    <a:pt x="2629" y="219"/>
                  </a:lnTo>
                  <a:lnTo>
                    <a:pt x="2627" y="217"/>
                  </a:lnTo>
                  <a:lnTo>
                    <a:pt x="2626" y="214"/>
                  </a:lnTo>
                  <a:lnTo>
                    <a:pt x="2626" y="189"/>
                  </a:lnTo>
                  <a:close/>
                  <a:moveTo>
                    <a:pt x="2714" y="66"/>
                  </a:moveTo>
                  <a:lnTo>
                    <a:pt x="2599" y="66"/>
                  </a:lnTo>
                  <a:lnTo>
                    <a:pt x="2586" y="68"/>
                  </a:lnTo>
                  <a:lnTo>
                    <a:pt x="2578" y="74"/>
                  </a:lnTo>
                  <a:lnTo>
                    <a:pt x="2572" y="82"/>
                  </a:lnTo>
                  <a:lnTo>
                    <a:pt x="2571" y="94"/>
                  </a:lnTo>
                  <a:lnTo>
                    <a:pt x="2571" y="137"/>
                  </a:lnTo>
                  <a:lnTo>
                    <a:pt x="2572" y="149"/>
                  </a:lnTo>
                  <a:lnTo>
                    <a:pt x="2578" y="158"/>
                  </a:lnTo>
                  <a:lnTo>
                    <a:pt x="2586" y="163"/>
                  </a:lnTo>
                  <a:lnTo>
                    <a:pt x="2599" y="165"/>
                  </a:lnTo>
                  <a:lnTo>
                    <a:pt x="2683" y="165"/>
                  </a:lnTo>
                  <a:lnTo>
                    <a:pt x="2686" y="165"/>
                  </a:lnTo>
                  <a:lnTo>
                    <a:pt x="2687" y="167"/>
                  </a:lnTo>
                  <a:lnTo>
                    <a:pt x="2689" y="168"/>
                  </a:lnTo>
                  <a:lnTo>
                    <a:pt x="2690" y="171"/>
                  </a:lnTo>
                  <a:lnTo>
                    <a:pt x="2690" y="214"/>
                  </a:lnTo>
                  <a:lnTo>
                    <a:pt x="2689" y="217"/>
                  </a:lnTo>
                  <a:lnTo>
                    <a:pt x="2687" y="218"/>
                  </a:lnTo>
                  <a:lnTo>
                    <a:pt x="2686" y="219"/>
                  </a:lnTo>
                  <a:lnTo>
                    <a:pt x="2683" y="220"/>
                  </a:lnTo>
                  <a:lnTo>
                    <a:pt x="2744" y="220"/>
                  </a:lnTo>
                  <a:lnTo>
                    <a:pt x="2745" y="214"/>
                  </a:lnTo>
                  <a:lnTo>
                    <a:pt x="2745" y="171"/>
                  </a:lnTo>
                  <a:lnTo>
                    <a:pt x="2743" y="159"/>
                  </a:lnTo>
                  <a:lnTo>
                    <a:pt x="2738" y="151"/>
                  </a:lnTo>
                  <a:lnTo>
                    <a:pt x="2729" y="145"/>
                  </a:lnTo>
                  <a:lnTo>
                    <a:pt x="2717" y="143"/>
                  </a:lnTo>
                  <a:lnTo>
                    <a:pt x="2632" y="143"/>
                  </a:lnTo>
                  <a:lnTo>
                    <a:pt x="2629" y="143"/>
                  </a:lnTo>
                  <a:lnTo>
                    <a:pt x="2628" y="142"/>
                  </a:lnTo>
                  <a:lnTo>
                    <a:pt x="2627" y="140"/>
                  </a:lnTo>
                  <a:lnTo>
                    <a:pt x="2626" y="137"/>
                  </a:lnTo>
                  <a:lnTo>
                    <a:pt x="2626" y="94"/>
                  </a:lnTo>
                  <a:lnTo>
                    <a:pt x="2627" y="91"/>
                  </a:lnTo>
                  <a:lnTo>
                    <a:pt x="2628" y="89"/>
                  </a:lnTo>
                  <a:lnTo>
                    <a:pt x="2629" y="88"/>
                  </a:lnTo>
                  <a:lnTo>
                    <a:pt x="2632" y="87"/>
                  </a:lnTo>
                  <a:lnTo>
                    <a:pt x="2742" y="87"/>
                  </a:lnTo>
                  <a:lnTo>
                    <a:pt x="2741" y="82"/>
                  </a:lnTo>
                  <a:lnTo>
                    <a:pt x="2736" y="74"/>
                  </a:lnTo>
                  <a:lnTo>
                    <a:pt x="2727" y="68"/>
                  </a:lnTo>
                  <a:lnTo>
                    <a:pt x="2714" y="66"/>
                  </a:lnTo>
                  <a:close/>
                  <a:moveTo>
                    <a:pt x="2742" y="87"/>
                  </a:moveTo>
                  <a:lnTo>
                    <a:pt x="2683" y="87"/>
                  </a:lnTo>
                  <a:lnTo>
                    <a:pt x="2686" y="88"/>
                  </a:lnTo>
                  <a:lnTo>
                    <a:pt x="2687" y="89"/>
                  </a:lnTo>
                  <a:lnTo>
                    <a:pt x="2688" y="91"/>
                  </a:lnTo>
                  <a:lnTo>
                    <a:pt x="2689" y="94"/>
                  </a:lnTo>
                  <a:lnTo>
                    <a:pt x="2689" y="119"/>
                  </a:lnTo>
                  <a:lnTo>
                    <a:pt x="2743" y="119"/>
                  </a:lnTo>
                  <a:lnTo>
                    <a:pt x="2743" y="94"/>
                  </a:lnTo>
                  <a:lnTo>
                    <a:pt x="2742"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3164" name="Picture 8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7704" y="523489"/>
              <a:ext cx="1346947" cy="1287781"/>
            </a:xfrm>
            <a:prstGeom prst="rect">
              <a:avLst/>
            </a:prstGeom>
            <a:noFill/>
            <a:extLst>
              <a:ext uri="{909E8E84-426E-40DD-AFC4-6F175D3DCCD1}">
                <a14:hiddenFill xmlns:a14="http://schemas.microsoft.com/office/drawing/2010/main">
                  <a:solidFill>
                    <a:srgbClr val="FFFFFF"/>
                  </a:solidFill>
                </a14:hiddenFill>
              </a:ext>
            </a:extLst>
          </p:spPr>
        </p:pic>
        <p:sp>
          <p:nvSpPr>
            <p:cNvPr id="3166" name="AutoShape 81"/>
            <p:cNvSpPr>
              <a:spLocks/>
            </p:cNvSpPr>
            <p:nvPr/>
          </p:nvSpPr>
          <p:spPr bwMode="auto">
            <a:xfrm>
              <a:off x="1458472" y="1535614"/>
              <a:ext cx="9461896" cy="4325816"/>
            </a:xfrm>
            <a:custGeom>
              <a:avLst/>
              <a:gdLst>
                <a:gd name="T0" fmla="+- 0 6081 2248"/>
                <a:gd name="T1" fmla="*/ T0 w 16570"/>
                <a:gd name="T2" fmla="+- 0 10641 3162"/>
                <a:gd name="T3" fmla="*/ 10641 h 9959"/>
                <a:gd name="T4" fmla="+- 0 6190 2248"/>
                <a:gd name="T5" fmla="*/ T4 w 16570"/>
                <a:gd name="T6" fmla="+- 0 10684 3162"/>
                <a:gd name="T7" fmla="*/ 10684 h 9959"/>
                <a:gd name="T8" fmla="+- 0 6051 2248"/>
                <a:gd name="T9" fmla="*/ T8 w 16570"/>
                <a:gd name="T10" fmla="+- 0 10292 3162"/>
                <a:gd name="T11" fmla="*/ 10292 h 9959"/>
                <a:gd name="T12" fmla="+- 0 6044 2248"/>
                <a:gd name="T13" fmla="*/ T12 w 16570"/>
                <a:gd name="T14" fmla="+- 0 5519 3162"/>
                <a:gd name="T15" fmla="*/ 5519 h 9959"/>
                <a:gd name="T16" fmla="+- 0 6346 2248"/>
                <a:gd name="T17" fmla="*/ T16 w 16570"/>
                <a:gd name="T18" fmla="+- 0 5672 3162"/>
                <a:gd name="T19" fmla="*/ 5672 h 9959"/>
                <a:gd name="T20" fmla="+- 0 6416 2248"/>
                <a:gd name="T21" fmla="*/ T20 w 16570"/>
                <a:gd name="T22" fmla="+- 0 5633 3162"/>
                <a:gd name="T23" fmla="*/ 5633 h 9959"/>
                <a:gd name="T24" fmla="+- 0 6376 2248"/>
                <a:gd name="T25" fmla="*/ T24 w 16570"/>
                <a:gd name="T26" fmla="+- 0 5584 3162"/>
                <a:gd name="T27" fmla="*/ 5584 h 9959"/>
                <a:gd name="T28" fmla="+- 0 6463 2248"/>
                <a:gd name="T29" fmla="*/ T28 w 16570"/>
                <a:gd name="T30" fmla="+- 0 5315 3162"/>
                <a:gd name="T31" fmla="*/ 5315 h 9959"/>
                <a:gd name="T32" fmla="+- 0 6194 2248"/>
                <a:gd name="T33" fmla="*/ T32 w 16570"/>
                <a:gd name="T34" fmla="+- 0 5477 3162"/>
                <a:gd name="T35" fmla="*/ 5477 h 9959"/>
                <a:gd name="T36" fmla="+- 0 5986 2248"/>
                <a:gd name="T37" fmla="*/ T36 w 16570"/>
                <a:gd name="T38" fmla="+- 0 5221 3162"/>
                <a:gd name="T39" fmla="*/ 5221 h 9959"/>
                <a:gd name="T40" fmla="+- 0 14226 2248"/>
                <a:gd name="T41" fmla="*/ T40 w 16570"/>
                <a:gd name="T42" fmla="+- 0 5147 3162"/>
                <a:gd name="T43" fmla="*/ 5147 h 9959"/>
                <a:gd name="T44" fmla="+- 0 14149 2248"/>
                <a:gd name="T45" fmla="*/ T44 w 16570"/>
                <a:gd name="T46" fmla="+- 0 5043 3162"/>
                <a:gd name="T47" fmla="*/ 5043 h 9959"/>
                <a:gd name="T48" fmla="+- 0 14187 2248"/>
                <a:gd name="T49" fmla="*/ T48 w 16570"/>
                <a:gd name="T50" fmla="+- 0 5058 3162"/>
                <a:gd name="T51" fmla="*/ 5058 h 9959"/>
                <a:gd name="T52" fmla="+- 0 14355 2248"/>
                <a:gd name="T53" fmla="*/ T52 w 16570"/>
                <a:gd name="T54" fmla="+- 0 4737 3162"/>
                <a:gd name="T55" fmla="*/ 4737 h 9959"/>
                <a:gd name="T56" fmla="+- 0 17557 2248"/>
                <a:gd name="T57" fmla="*/ T56 w 16570"/>
                <a:gd name="T58" fmla="+- 0 9542 3162"/>
                <a:gd name="T59" fmla="*/ 9542 h 9959"/>
                <a:gd name="T60" fmla="+- 0 17668 2248"/>
                <a:gd name="T61" fmla="*/ T60 w 16570"/>
                <a:gd name="T62" fmla="+- 0 9457 3162"/>
                <a:gd name="T63" fmla="*/ 9457 h 9959"/>
                <a:gd name="T64" fmla="+- 0 17636 2248"/>
                <a:gd name="T65" fmla="*/ T64 w 16570"/>
                <a:gd name="T66" fmla="+- 0 9501 3162"/>
                <a:gd name="T67" fmla="*/ 9501 h 9959"/>
                <a:gd name="T68" fmla="+- 0 17903 2248"/>
                <a:gd name="T69" fmla="*/ T68 w 16570"/>
                <a:gd name="T70" fmla="+- 0 9410 3162"/>
                <a:gd name="T71" fmla="*/ 9410 h 9959"/>
                <a:gd name="T72" fmla="+- 0 13112 2248"/>
                <a:gd name="T73" fmla="*/ T72 w 16570"/>
                <a:gd name="T74" fmla="+- 0 10846 3162"/>
                <a:gd name="T75" fmla="*/ 10846 h 9959"/>
                <a:gd name="T76" fmla="+- 0 13156 2248"/>
                <a:gd name="T77" fmla="*/ T76 w 16570"/>
                <a:gd name="T78" fmla="+- 0 10905 3162"/>
                <a:gd name="T79" fmla="*/ 10905 h 9959"/>
                <a:gd name="T80" fmla="+- 0 13450 2248"/>
                <a:gd name="T81" fmla="*/ T80 w 16570"/>
                <a:gd name="T82" fmla="+- 0 11000 3162"/>
                <a:gd name="T83" fmla="*/ 11000 h 9959"/>
                <a:gd name="T84" fmla="+- 0 13164 2248"/>
                <a:gd name="T85" fmla="*/ T84 w 16570"/>
                <a:gd name="T86" fmla="+- 0 10822 3162"/>
                <a:gd name="T87" fmla="*/ 10822 h 9959"/>
                <a:gd name="T88" fmla="+- 0 13326 2248"/>
                <a:gd name="T89" fmla="*/ T88 w 16570"/>
                <a:gd name="T90" fmla="+- 0 10822 3162"/>
                <a:gd name="T91" fmla="*/ 10822 h 9959"/>
                <a:gd name="T92" fmla="+- 0 2249 2248"/>
                <a:gd name="T93" fmla="*/ T92 w 16570"/>
                <a:gd name="T94" fmla="+- 0 11147 3162"/>
                <a:gd name="T95" fmla="*/ 11147 h 9959"/>
                <a:gd name="T96" fmla="+- 0 2347 2248"/>
                <a:gd name="T97" fmla="*/ T96 w 16570"/>
                <a:gd name="T98" fmla="+- 0 10918 3162"/>
                <a:gd name="T99" fmla="*/ 10918 h 9959"/>
                <a:gd name="T100" fmla="+- 0 2443 2248"/>
                <a:gd name="T101" fmla="*/ T100 w 16570"/>
                <a:gd name="T102" fmla="+- 0 10508 3162"/>
                <a:gd name="T103" fmla="*/ 10508 h 9959"/>
                <a:gd name="T104" fmla="+- 0 2744 2248"/>
                <a:gd name="T105" fmla="*/ T104 w 16570"/>
                <a:gd name="T106" fmla="+- 0 9917 3162"/>
                <a:gd name="T107" fmla="*/ 9917 h 9959"/>
                <a:gd name="T108" fmla="+- 0 2909 2248"/>
                <a:gd name="T109" fmla="*/ T108 w 16570"/>
                <a:gd name="T110" fmla="+- 0 9800 3162"/>
                <a:gd name="T111" fmla="*/ 9800 h 9959"/>
                <a:gd name="T112" fmla="+- 0 3228 2248"/>
                <a:gd name="T113" fmla="*/ T112 w 16570"/>
                <a:gd name="T114" fmla="+- 0 9754 3162"/>
                <a:gd name="T115" fmla="*/ 9754 h 9959"/>
                <a:gd name="T116" fmla="+- 0 3644 2248"/>
                <a:gd name="T117" fmla="*/ T116 w 16570"/>
                <a:gd name="T118" fmla="+- 0 9626 3162"/>
                <a:gd name="T119" fmla="*/ 9626 h 9959"/>
                <a:gd name="T120" fmla="+- 0 4102 2248"/>
                <a:gd name="T121" fmla="*/ T120 w 16570"/>
                <a:gd name="T122" fmla="+- 0 9758 3162"/>
                <a:gd name="T123" fmla="*/ 9758 h 9959"/>
                <a:gd name="T124" fmla="+- 0 4513 2248"/>
                <a:gd name="T125" fmla="*/ T124 w 16570"/>
                <a:gd name="T126" fmla="+- 0 9870 3162"/>
                <a:gd name="T127" fmla="*/ 9870 h 9959"/>
                <a:gd name="T128" fmla="+- 0 5016 2248"/>
                <a:gd name="T129" fmla="*/ T128 w 16570"/>
                <a:gd name="T130" fmla="+- 0 9979 3162"/>
                <a:gd name="T131" fmla="*/ 9979 h 9959"/>
                <a:gd name="T132" fmla="+- 0 5581 2248"/>
                <a:gd name="T133" fmla="*/ T132 w 16570"/>
                <a:gd name="T134" fmla="+- 0 10258 3162"/>
                <a:gd name="T135" fmla="*/ 10258 h 9959"/>
                <a:gd name="T136" fmla="+- 0 2569 2248"/>
                <a:gd name="T137" fmla="*/ T136 w 16570"/>
                <a:gd name="T138" fmla="+- 0 6451 3162"/>
                <a:gd name="T139" fmla="*/ 6451 h 9959"/>
                <a:gd name="T140" fmla="+- 0 2616 2248"/>
                <a:gd name="T141" fmla="*/ T140 w 16570"/>
                <a:gd name="T142" fmla="+- 0 6085 3162"/>
                <a:gd name="T143" fmla="*/ 6085 h 9959"/>
                <a:gd name="T144" fmla="+- 0 2928 2248"/>
                <a:gd name="T145" fmla="*/ T144 w 16570"/>
                <a:gd name="T146" fmla="+- 0 5605 3162"/>
                <a:gd name="T147" fmla="*/ 5605 h 9959"/>
                <a:gd name="T148" fmla="+- 0 3155 2248"/>
                <a:gd name="T149" fmla="*/ T148 w 16570"/>
                <a:gd name="T150" fmla="+- 0 5494 3162"/>
                <a:gd name="T151" fmla="*/ 5494 h 9959"/>
                <a:gd name="T152" fmla="+- 0 3512 2248"/>
                <a:gd name="T153" fmla="*/ T152 w 16570"/>
                <a:gd name="T154" fmla="+- 0 5251 3162"/>
                <a:gd name="T155" fmla="*/ 5251 h 9959"/>
                <a:gd name="T156" fmla="+- 0 4127 2248"/>
                <a:gd name="T157" fmla="*/ T156 w 16570"/>
                <a:gd name="T158" fmla="+- 0 4952 3162"/>
                <a:gd name="T159" fmla="*/ 4952 h 9959"/>
                <a:gd name="T160" fmla="+- 0 4328 2248"/>
                <a:gd name="T161" fmla="*/ T160 w 16570"/>
                <a:gd name="T162" fmla="+- 0 4920 3162"/>
                <a:gd name="T163" fmla="*/ 4920 h 9959"/>
                <a:gd name="T164" fmla="+- 0 4653 2248"/>
                <a:gd name="T165" fmla="*/ T164 w 16570"/>
                <a:gd name="T166" fmla="+- 0 4899 3162"/>
                <a:gd name="T167" fmla="*/ 4899 h 9959"/>
                <a:gd name="T168" fmla="+- 0 5099 2248"/>
                <a:gd name="T169" fmla="*/ T168 w 16570"/>
                <a:gd name="T170" fmla="+- 0 4928 3162"/>
                <a:gd name="T171" fmla="*/ 4928 h 9959"/>
                <a:gd name="T172" fmla="+- 0 5300 2248"/>
                <a:gd name="T173" fmla="*/ T172 w 16570"/>
                <a:gd name="T174" fmla="+- 0 4964 3162"/>
                <a:gd name="T175" fmla="*/ 4964 h 9959"/>
                <a:gd name="T176" fmla="+- 0 13863 2248"/>
                <a:gd name="T177" fmla="*/ T176 w 16570"/>
                <a:gd name="T178" fmla="+- 0 4436 3162"/>
                <a:gd name="T179" fmla="*/ 4436 h 9959"/>
                <a:gd name="T180" fmla="+- 0 13799 2248"/>
                <a:gd name="T181" fmla="*/ T180 w 16570"/>
                <a:gd name="T182" fmla="+- 0 4097 3162"/>
                <a:gd name="T183" fmla="*/ 4097 h 9959"/>
                <a:gd name="T184" fmla="+- 0 13593 2248"/>
                <a:gd name="T185" fmla="*/ T184 w 16570"/>
                <a:gd name="T186" fmla="+- 0 3534 3162"/>
                <a:gd name="T187" fmla="*/ 3534 h 9959"/>
                <a:gd name="T188" fmla="+- 0 13836 2248"/>
                <a:gd name="T189" fmla="*/ T188 w 16570"/>
                <a:gd name="T190" fmla="+- 0 3439 3162"/>
                <a:gd name="T191" fmla="*/ 3439 h 9959"/>
                <a:gd name="T192" fmla="+- 0 14561 2248"/>
                <a:gd name="T193" fmla="*/ T192 w 16570"/>
                <a:gd name="T194" fmla="+- 0 3238 3162"/>
                <a:gd name="T195" fmla="*/ 3238 h 9959"/>
                <a:gd name="T196" fmla="+- 0 18553 2248"/>
                <a:gd name="T197" fmla="*/ T196 w 16570"/>
                <a:gd name="T198" fmla="+- 0 9180 3162"/>
                <a:gd name="T199" fmla="*/ 9180 h 9959"/>
                <a:gd name="T200" fmla="+- 0 18684 2248"/>
                <a:gd name="T201" fmla="*/ T200 w 16570"/>
                <a:gd name="T202" fmla="+- 0 9046 3162"/>
                <a:gd name="T203" fmla="*/ 9046 h 9959"/>
                <a:gd name="T204" fmla="+- 0 18814 2248"/>
                <a:gd name="T205" fmla="*/ T204 w 16570"/>
                <a:gd name="T206" fmla="+- 0 8701 3162"/>
                <a:gd name="T207" fmla="*/ 8701 h 9959"/>
                <a:gd name="T208" fmla="+- 0 18702 2248"/>
                <a:gd name="T209" fmla="*/ T208 w 16570"/>
                <a:gd name="T210" fmla="+- 0 8248 3162"/>
                <a:gd name="T211" fmla="*/ 8248 h 9959"/>
                <a:gd name="T212" fmla="+- 0 18552 2248"/>
                <a:gd name="T213" fmla="*/ T212 w 16570"/>
                <a:gd name="T214" fmla="+- 0 7770 3162"/>
                <a:gd name="T215" fmla="*/ 7770 h 9959"/>
                <a:gd name="T216" fmla="+- 0 18444 2248"/>
                <a:gd name="T217" fmla="*/ T216 w 16570"/>
                <a:gd name="T218" fmla="+- 0 7390 3162"/>
                <a:gd name="T219" fmla="*/ 7390 h 9959"/>
                <a:gd name="T220" fmla="+- 0 14347 2248"/>
                <a:gd name="T221" fmla="*/ T220 w 16570"/>
                <a:gd name="T222" fmla="+- 0 11122 3162"/>
                <a:gd name="T223" fmla="*/ 11122 h 9959"/>
                <a:gd name="T224" fmla="+- 0 14992 2248"/>
                <a:gd name="T225" fmla="*/ T224 w 16570"/>
                <a:gd name="T226" fmla="+- 0 11246 3162"/>
                <a:gd name="T227" fmla="*/ 11246 h 9959"/>
                <a:gd name="T228" fmla="+- 0 15787 2248"/>
                <a:gd name="T229" fmla="*/ T228 w 16570"/>
                <a:gd name="T230" fmla="+- 0 11467 3162"/>
                <a:gd name="T231" fmla="*/ 11467 h 9959"/>
                <a:gd name="T232" fmla="+- 0 15978 2248"/>
                <a:gd name="T233" fmla="*/ T232 w 16570"/>
                <a:gd name="T234" fmla="+- 0 11548 3162"/>
                <a:gd name="T235" fmla="*/ 11548 h 9959"/>
                <a:gd name="T236" fmla="+- 0 16449 2248"/>
                <a:gd name="T237" fmla="*/ T236 w 16570"/>
                <a:gd name="T238" fmla="+- 0 11946 3162"/>
                <a:gd name="T239" fmla="*/ 11946 h 9959"/>
                <a:gd name="T240" fmla="+- 0 16742 2248"/>
                <a:gd name="T241" fmla="*/ T240 w 16570"/>
                <a:gd name="T242" fmla="+- 0 12273 3162"/>
                <a:gd name="T243" fmla="*/ 12273 h 9959"/>
                <a:gd name="T244" fmla="+- 0 16977 2248"/>
                <a:gd name="T245" fmla="*/ T244 w 16570"/>
                <a:gd name="T246" fmla="+- 0 12514 3162"/>
                <a:gd name="T247" fmla="*/ 12514 h 9959"/>
                <a:gd name="T248" fmla="+- 0 17062 2248"/>
                <a:gd name="T249" fmla="*/ T248 w 16570"/>
                <a:gd name="T250" fmla="+- 0 12705 3162"/>
                <a:gd name="T251" fmla="*/ 12705 h 99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 ang="0">
                  <a:pos x="T249" y="T251"/>
                </a:cxn>
              </a:cxnLst>
              <a:rect l="0" t="0" r="r" b="b"/>
              <a:pathLst>
                <a:path w="16570" h="9959">
                  <a:moveTo>
                    <a:pt x="3841" y="7465"/>
                  </a:moveTo>
                  <a:lnTo>
                    <a:pt x="3562" y="7529"/>
                  </a:lnTo>
                  <a:lnTo>
                    <a:pt x="3548" y="7536"/>
                  </a:lnTo>
                  <a:lnTo>
                    <a:pt x="3537" y="7547"/>
                  </a:lnTo>
                  <a:lnTo>
                    <a:pt x="3532" y="7561"/>
                  </a:lnTo>
                  <a:lnTo>
                    <a:pt x="3532" y="7577"/>
                  </a:lnTo>
                  <a:lnTo>
                    <a:pt x="3539" y="7591"/>
                  </a:lnTo>
                  <a:lnTo>
                    <a:pt x="3550" y="7602"/>
                  </a:lnTo>
                  <a:lnTo>
                    <a:pt x="3564" y="7607"/>
                  </a:lnTo>
                  <a:lnTo>
                    <a:pt x="3580" y="7607"/>
                  </a:lnTo>
                  <a:lnTo>
                    <a:pt x="3931" y="7527"/>
                  </a:lnTo>
                  <a:lnTo>
                    <a:pt x="3942" y="7522"/>
                  </a:lnTo>
                  <a:lnTo>
                    <a:pt x="3901" y="7522"/>
                  </a:lnTo>
                  <a:lnTo>
                    <a:pt x="3833" y="7479"/>
                  </a:lnTo>
                  <a:lnTo>
                    <a:pt x="3841" y="7465"/>
                  </a:lnTo>
                  <a:close/>
                  <a:moveTo>
                    <a:pt x="3875" y="7411"/>
                  </a:moveTo>
                  <a:lnTo>
                    <a:pt x="3867" y="7425"/>
                  </a:lnTo>
                  <a:lnTo>
                    <a:pt x="3874" y="7458"/>
                  </a:lnTo>
                  <a:lnTo>
                    <a:pt x="3841" y="7465"/>
                  </a:lnTo>
                  <a:lnTo>
                    <a:pt x="3833" y="7479"/>
                  </a:lnTo>
                  <a:lnTo>
                    <a:pt x="3901" y="7522"/>
                  </a:lnTo>
                  <a:lnTo>
                    <a:pt x="3943" y="7454"/>
                  </a:lnTo>
                  <a:lnTo>
                    <a:pt x="3875" y="7411"/>
                  </a:lnTo>
                  <a:close/>
                  <a:moveTo>
                    <a:pt x="3946" y="7411"/>
                  </a:moveTo>
                  <a:lnTo>
                    <a:pt x="3875" y="7411"/>
                  </a:lnTo>
                  <a:lnTo>
                    <a:pt x="3943" y="7454"/>
                  </a:lnTo>
                  <a:lnTo>
                    <a:pt x="3901" y="7522"/>
                  </a:lnTo>
                  <a:lnTo>
                    <a:pt x="3942" y="7522"/>
                  </a:lnTo>
                  <a:lnTo>
                    <a:pt x="3945" y="7520"/>
                  </a:lnTo>
                  <a:lnTo>
                    <a:pt x="3956" y="7509"/>
                  </a:lnTo>
                  <a:lnTo>
                    <a:pt x="3961" y="7495"/>
                  </a:lnTo>
                  <a:lnTo>
                    <a:pt x="3961" y="7479"/>
                  </a:lnTo>
                  <a:lnTo>
                    <a:pt x="3946" y="7411"/>
                  </a:lnTo>
                  <a:close/>
                  <a:moveTo>
                    <a:pt x="3867" y="7425"/>
                  </a:moveTo>
                  <a:lnTo>
                    <a:pt x="3841" y="7465"/>
                  </a:lnTo>
                  <a:lnTo>
                    <a:pt x="3874" y="7458"/>
                  </a:lnTo>
                  <a:lnTo>
                    <a:pt x="3867" y="7425"/>
                  </a:lnTo>
                  <a:close/>
                  <a:moveTo>
                    <a:pt x="3849" y="7098"/>
                  </a:moveTo>
                  <a:lnTo>
                    <a:pt x="3833" y="7098"/>
                  </a:lnTo>
                  <a:lnTo>
                    <a:pt x="3819" y="7105"/>
                  </a:lnTo>
                  <a:lnTo>
                    <a:pt x="3808" y="7116"/>
                  </a:lnTo>
                  <a:lnTo>
                    <a:pt x="3803" y="7130"/>
                  </a:lnTo>
                  <a:lnTo>
                    <a:pt x="3803" y="7146"/>
                  </a:lnTo>
                  <a:lnTo>
                    <a:pt x="3867" y="7425"/>
                  </a:lnTo>
                  <a:lnTo>
                    <a:pt x="3875" y="7411"/>
                  </a:lnTo>
                  <a:lnTo>
                    <a:pt x="3946" y="7411"/>
                  </a:lnTo>
                  <a:lnTo>
                    <a:pt x="3881" y="7128"/>
                  </a:lnTo>
                  <a:lnTo>
                    <a:pt x="3874" y="7114"/>
                  </a:lnTo>
                  <a:lnTo>
                    <a:pt x="3863" y="7103"/>
                  </a:lnTo>
                  <a:lnTo>
                    <a:pt x="3849" y="7098"/>
                  </a:lnTo>
                  <a:close/>
                  <a:moveTo>
                    <a:pt x="3607" y="7250"/>
                  </a:moveTo>
                  <a:lnTo>
                    <a:pt x="3566" y="7319"/>
                  </a:lnTo>
                  <a:lnTo>
                    <a:pt x="3699" y="7398"/>
                  </a:lnTo>
                  <a:lnTo>
                    <a:pt x="3740" y="7329"/>
                  </a:lnTo>
                  <a:lnTo>
                    <a:pt x="3607" y="7250"/>
                  </a:lnTo>
                  <a:close/>
                  <a:moveTo>
                    <a:pt x="3796" y="2357"/>
                  </a:moveTo>
                  <a:lnTo>
                    <a:pt x="3781" y="2361"/>
                  </a:lnTo>
                  <a:lnTo>
                    <a:pt x="3769" y="2371"/>
                  </a:lnTo>
                  <a:lnTo>
                    <a:pt x="3761" y="2385"/>
                  </a:lnTo>
                  <a:lnTo>
                    <a:pt x="3760" y="2401"/>
                  </a:lnTo>
                  <a:lnTo>
                    <a:pt x="3764" y="2415"/>
                  </a:lnTo>
                  <a:lnTo>
                    <a:pt x="3773" y="2427"/>
                  </a:lnTo>
                  <a:lnTo>
                    <a:pt x="3787" y="2435"/>
                  </a:lnTo>
                  <a:lnTo>
                    <a:pt x="4130" y="2546"/>
                  </a:lnTo>
                  <a:lnTo>
                    <a:pt x="4145" y="2548"/>
                  </a:lnTo>
                  <a:lnTo>
                    <a:pt x="4160" y="2544"/>
                  </a:lnTo>
                  <a:lnTo>
                    <a:pt x="4172" y="2534"/>
                  </a:lnTo>
                  <a:lnTo>
                    <a:pt x="4177" y="2526"/>
                  </a:lnTo>
                  <a:lnTo>
                    <a:pt x="4106" y="2526"/>
                  </a:lnTo>
                  <a:lnTo>
                    <a:pt x="4098" y="2510"/>
                  </a:lnTo>
                  <a:lnTo>
                    <a:pt x="4088" y="2493"/>
                  </a:lnTo>
                  <a:lnTo>
                    <a:pt x="4079" y="2477"/>
                  </a:lnTo>
                  <a:lnTo>
                    <a:pt x="4068" y="2461"/>
                  </a:lnTo>
                  <a:lnTo>
                    <a:pt x="4087" y="2448"/>
                  </a:lnTo>
                  <a:lnTo>
                    <a:pt x="3812" y="2359"/>
                  </a:lnTo>
                  <a:lnTo>
                    <a:pt x="3796" y="2357"/>
                  </a:lnTo>
                  <a:close/>
                  <a:moveTo>
                    <a:pt x="4087" y="2448"/>
                  </a:moveTo>
                  <a:lnTo>
                    <a:pt x="4068" y="2461"/>
                  </a:lnTo>
                  <a:lnTo>
                    <a:pt x="4079" y="2477"/>
                  </a:lnTo>
                  <a:lnTo>
                    <a:pt x="4088" y="2493"/>
                  </a:lnTo>
                  <a:lnTo>
                    <a:pt x="4098" y="2510"/>
                  </a:lnTo>
                  <a:lnTo>
                    <a:pt x="4106" y="2526"/>
                  </a:lnTo>
                  <a:lnTo>
                    <a:pt x="4178" y="2490"/>
                  </a:lnTo>
                  <a:lnTo>
                    <a:pt x="4168" y="2471"/>
                  </a:lnTo>
                  <a:lnTo>
                    <a:pt x="4160" y="2458"/>
                  </a:lnTo>
                  <a:lnTo>
                    <a:pt x="4116" y="2458"/>
                  </a:lnTo>
                  <a:lnTo>
                    <a:pt x="4087" y="2448"/>
                  </a:lnTo>
                  <a:close/>
                  <a:moveTo>
                    <a:pt x="4214" y="2417"/>
                  </a:moveTo>
                  <a:lnTo>
                    <a:pt x="4135" y="2417"/>
                  </a:lnTo>
                  <a:lnTo>
                    <a:pt x="4147" y="2435"/>
                  </a:lnTo>
                  <a:lnTo>
                    <a:pt x="4158" y="2453"/>
                  </a:lnTo>
                  <a:lnTo>
                    <a:pt x="4168" y="2471"/>
                  </a:lnTo>
                  <a:lnTo>
                    <a:pt x="4178" y="2490"/>
                  </a:lnTo>
                  <a:lnTo>
                    <a:pt x="4106" y="2526"/>
                  </a:lnTo>
                  <a:lnTo>
                    <a:pt x="4177" y="2526"/>
                  </a:lnTo>
                  <a:lnTo>
                    <a:pt x="4180" y="2520"/>
                  </a:lnTo>
                  <a:lnTo>
                    <a:pt x="4214" y="2417"/>
                  </a:lnTo>
                  <a:close/>
                  <a:moveTo>
                    <a:pt x="4128" y="2422"/>
                  </a:moveTo>
                  <a:lnTo>
                    <a:pt x="4087" y="2448"/>
                  </a:lnTo>
                  <a:lnTo>
                    <a:pt x="4116" y="2458"/>
                  </a:lnTo>
                  <a:lnTo>
                    <a:pt x="4128" y="2422"/>
                  </a:lnTo>
                  <a:close/>
                  <a:moveTo>
                    <a:pt x="4135" y="2417"/>
                  </a:moveTo>
                  <a:lnTo>
                    <a:pt x="4128" y="2422"/>
                  </a:lnTo>
                  <a:lnTo>
                    <a:pt x="4116" y="2458"/>
                  </a:lnTo>
                  <a:lnTo>
                    <a:pt x="4160" y="2458"/>
                  </a:lnTo>
                  <a:lnTo>
                    <a:pt x="4158" y="2453"/>
                  </a:lnTo>
                  <a:lnTo>
                    <a:pt x="4147" y="2435"/>
                  </a:lnTo>
                  <a:lnTo>
                    <a:pt x="4135" y="2417"/>
                  </a:lnTo>
                  <a:close/>
                  <a:moveTo>
                    <a:pt x="4249" y="2126"/>
                  </a:moveTo>
                  <a:lnTo>
                    <a:pt x="4235" y="2130"/>
                  </a:lnTo>
                  <a:lnTo>
                    <a:pt x="4223" y="2139"/>
                  </a:lnTo>
                  <a:lnTo>
                    <a:pt x="4215" y="2153"/>
                  </a:lnTo>
                  <a:lnTo>
                    <a:pt x="4128" y="2422"/>
                  </a:lnTo>
                  <a:lnTo>
                    <a:pt x="4135" y="2417"/>
                  </a:lnTo>
                  <a:lnTo>
                    <a:pt x="4214" y="2417"/>
                  </a:lnTo>
                  <a:lnTo>
                    <a:pt x="4291" y="2178"/>
                  </a:lnTo>
                  <a:lnTo>
                    <a:pt x="4293" y="2162"/>
                  </a:lnTo>
                  <a:lnTo>
                    <a:pt x="4289" y="2147"/>
                  </a:lnTo>
                  <a:lnTo>
                    <a:pt x="4279" y="2135"/>
                  </a:lnTo>
                  <a:lnTo>
                    <a:pt x="4265" y="2127"/>
                  </a:lnTo>
                  <a:lnTo>
                    <a:pt x="4249" y="2126"/>
                  </a:lnTo>
                  <a:close/>
                  <a:moveTo>
                    <a:pt x="3908" y="2175"/>
                  </a:moveTo>
                  <a:lnTo>
                    <a:pt x="3858" y="2238"/>
                  </a:lnTo>
                  <a:lnTo>
                    <a:pt x="3889" y="2263"/>
                  </a:lnTo>
                  <a:lnTo>
                    <a:pt x="3918" y="2289"/>
                  </a:lnTo>
                  <a:lnTo>
                    <a:pt x="3946" y="2315"/>
                  </a:lnTo>
                  <a:lnTo>
                    <a:pt x="3973" y="2342"/>
                  </a:lnTo>
                  <a:lnTo>
                    <a:pt x="4031" y="2286"/>
                  </a:lnTo>
                  <a:lnTo>
                    <a:pt x="4002" y="2257"/>
                  </a:lnTo>
                  <a:lnTo>
                    <a:pt x="3972" y="2229"/>
                  </a:lnTo>
                  <a:lnTo>
                    <a:pt x="3940" y="2202"/>
                  </a:lnTo>
                  <a:lnTo>
                    <a:pt x="3908" y="2175"/>
                  </a:lnTo>
                  <a:close/>
                  <a:moveTo>
                    <a:pt x="3629" y="2000"/>
                  </a:moveTo>
                  <a:lnTo>
                    <a:pt x="3593" y="2071"/>
                  </a:lnTo>
                  <a:lnTo>
                    <a:pt x="3629" y="2090"/>
                  </a:lnTo>
                  <a:lnTo>
                    <a:pt x="3663" y="2109"/>
                  </a:lnTo>
                  <a:lnTo>
                    <a:pt x="3697" y="2128"/>
                  </a:lnTo>
                  <a:lnTo>
                    <a:pt x="3730" y="2148"/>
                  </a:lnTo>
                  <a:lnTo>
                    <a:pt x="3772" y="2080"/>
                  </a:lnTo>
                  <a:lnTo>
                    <a:pt x="3738" y="2059"/>
                  </a:lnTo>
                  <a:lnTo>
                    <a:pt x="3703" y="2039"/>
                  </a:lnTo>
                  <a:lnTo>
                    <a:pt x="3666" y="2019"/>
                  </a:lnTo>
                  <a:lnTo>
                    <a:pt x="3629" y="2000"/>
                  </a:lnTo>
                  <a:close/>
                  <a:moveTo>
                    <a:pt x="11625" y="1778"/>
                  </a:moveTo>
                  <a:lnTo>
                    <a:pt x="11610" y="1781"/>
                  </a:lnTo>
                  <a:lnTo>
                    <a:pt x="11598" y="1790"/>
                  </a:lnTo>
                  <a:lnTo>
                    <a:pt x="11589" y="1803"/>
                  </a:lnTo>
                  <a:lnTo>
                    <a:pt x="11586" y="1819"/>
                  </a:lnTo>
                  <a:lnTo>
                    <a:pt x="11590" y="1834"/>
                  </a:lnTo>
                  <a:lnTo>
                    <a:pt x="11599" y="1846"/>
                  </a:lnTo>
                  <a:lnTo>
                    <a:pt x="11612" y="1855"/>
                  </a:lnTo>
                  <a:lnTo>
                    <a:pt x="11948" y="1985"/>
                  </a:lnTo>
                  <a:lnTo>
                    <a:pt x="11963" y="1988"/>
                  </a:lnTo>
                  <a:lnTo>
                    <a:pt x="11978" y="1985"/>
                  </a:lnTo>
                  <a:lnTo>
                    <a:pt x="11991" y="1976"/>
                  </a:lnTo>
                  <a:lnTo>
                    <a:pt x="11998" y="1964"/>
                  </a:lnTo>
                  <a:lnTo>
                    <a:pt x="11925" y="1964"/>
                  </a:lnTo>
                  <a:lnTo>
                    <a:pt x="11891" y="1886"/>
                  </a:lnTo>
                  <a:lnTo>
                    <a:pt x="11901" y="1881"/>
                  </a:lnTo>
                  <a:lnTo>
                    <a:pt x="11641" y="1780"/>
                  </a:lnTo>
                  <a:lnTo>
                    <a:pt x="11625" y="1778"/>
                  </a:lnTo>
                  <a:close/>
                  <a:moveTo>
                    <a:pt x="11901" y="1881"/>
                  </a:moveTo>
                  <a:lnTo>
                    <a:pt x="11891" y="1886"/>
                  </a:lnTo>
                  <a:lnTo>
                    <a:pt x="11925" y="1964"/>
                  </a:lnTo>
                  <a:lnTo>
                    <a:pt x="11999" y="1932"/>
                  </a:lnTo>
                  <a:lnTo>
                    <a:pt x="11983" y="1896"/>
                  </a:lnTo>
                  <a:lnTo>
                    <a:pt x="11939" y="1896"/>
                  </a:lnTo>
                  <a:lnTo>
                    <a:pt x="11901" y="1881"/>
                  </a:lnTo>
                  <a:close/>
                  <a:moveTo>
                    <a:pt x="12042" y="1853"/>
                  </a:moveTo>
                  <a:lnTo>
                    <a:pt x="11964" y="1853"/>
                  </a:lnTo>
                  <a:lnTo>
                    <a:pt x="11999" y="1932"/>
                  </a:lnTo>
                  <a:lnTo>
                    <a:pt x="11925" y="1964"/>
                  </a:lnTo>
                  <a:lnTo>
                    <a:pt x="11998" y="1964"/>
                  </a:lnTo>
                  <a:lnTo>
                    <a:pt x="11999" y="1962"/>
                  </a:lnTo>
                  <a:lnTo>
                    <a:pt x="12042" y="1853"/>
                  </a:lnTo>
                  <a:close/>
                  <a:moveTo>
                    <a:pt x="11954" y="1858"/>
                  </a:moveTo>
                  <a:lnTo>
                    <a:pt x="11901" y="1881"/>
                  </a:lnTo>
                  <a:lnTo>
                    <a:pt x="11939" y="1896"/>
                  </a:lnTo>
                  <a:lnTo>
                    <a:pt x="11954" y="1858"/>
                  </a:lnTo>
                  <a:close/>
                  <a:moveTo>
                    <a:pt x="11964" y="1853"/>
                  </a:moveTo>
                  <a:lnTo>
                    <a:pt x="11954" y="1858"/>
                  </a:lnTo>
                  <a:lnTo>
                    <a:pt x="11939" y="1896"/>
                  </a:lnTo>
                  <a:lnTo>
                    <a:pt x="11983" y="1896"/>
                  </a:lnTo>
                  <a:lnTo>
                    <a:pt x="11964" y="1853"/>
                  </a:lnTo>
                  <a:close/>
                  <a:moveTo>
                    <a:pt x="12091" y="1572"/>
                  </a:moveTo>
                  <a:lnTo>
                    <a:pt x="12076" y="1576"/>
                  </a:lnTo>
                  <a:lnTo>
                    <a:pt x="12064" y="1585"/>
                  </a:lnTo>
                  <a:lnTo>
                    <a:pt x="12055" y="1598"/>
                  </a:lnTo>
                  <a:lnTo>
                    <a:pt x="11954" y="1858"/>
                  </a:lnTo>
                  <a:lnTo>
                    <a:pt x="11964" y="1853"/>
                  </a:lnTo>
                  <a:lnTo>
                    <a:pt x="12042" y="1853"/>
                  </a:lnTo>
                  <a:lnTo>
                    <a:pt x="12130" y="1627"/>
                  </a:lnTo>
                  <a:lnTo>
                    <a:pt x="12132" y="1611"/>
                  </a:lnTo>
                  <a:lnTo>
                    <a:pt x="12129" y="1596"/>
                  </a:lnTo>
                  <a:lnTo>
                    <a:pt x="12120" y="1584"/>
                  </a:lnTo>
                  <a:lnTo>
                    <a:pt x="12107" y="1575"/>
                  </a:lnTo>
                  <a:lnTo>
                    <a:pt x="12091" y="1572"/>
                  </a:lnTo>
                  <a:close/>
                  <a:moveTo>
                    <a:pt x="11826" y="1547"/>
                  </a:moveTo>
                  <a:lnTo>
                    <a:pt x="11754" y="1580"/>
                  </a:lnTo>
                  <a:lnTo>
                    <a:pt x="11822" y="1733"/>
                  </a:lnTo>
                  <a:lnTo>
                    <a:pt x="11895" y="1700"/>
                  </a:lnTo>
                  <a:lnTo>
                    <a:pt x="11826" y="1547"/>
                  </a:lnTo>
                  <a:close/>
                  <a:moveTo>
                    <a:pt x="15536" y="6016"/>
                  </a:moveTo>
                  <a:lnTo>
                    <a:pt x="15522" y="6022"/>
                  </a:lnTo>
                  <a:lnTo>
                    <a:pt x="15510" y="6032"/>
                  </a:lnTo>
                  <a:lnTo>
                    <a:pt x="15300" y="6325"/>
                  </a:lnTo>
                  <a:lnTo>
                    <a:pt x="15293" y="6339"/>
                  </a:lnTo>
                  <a:lnTo>
                    <a:pt x="15293" y="6354"/>
                  </a:lnTo>
                  <a:lnTo>
                    <a:pt x="15298" y="6369"/>
                  </a:lnTo>
                  <a:lnTo>
                    <a:pt x="15309" y="6380"/>
                  </a:lnTo>
                  <a:lnTo>
                    <a:pt x="15601" y="6591"/>
                  </a:lnTo>
                  <a:lnTo>
                    <a:pt x="15615" y="6597"/>
                  </a:lnTo>
                  <a:lnTo>
                    <a:pt x="15631" y="6598"/>
                  </a:lnTo>
                  <a:lnTo>
                    <a:pt x="15645" y="6593"/>
                  </a:lnTo>
                  <a:lnTo>
                    <a:pt x="15657" y="6582"/>
                  </a:lnTo>
                  <a:lnTo>
                    <a:pt x="15663" y="6567"/>
                  </a:lnTo>
                  <a:lnTo>
                    <a:pt x="15664" y="6552"/>
                  </a:lnTo>
                  <a:lnTo>
                    <a:pt x="15658" y="6538"/>
                  </a:lnTo>
                  <a:lnTo>
                    <a:pt x="15648" y="6526"/>
                  </a:lnTo>
                  <a:lnTo>
                    <a:pt x="15455" y="6387"/>
                  </a:lnTo>
                  <a:lnTo>
                    <a:pt x="15338" y="6387"/>
                  </a:lnTo>
                  <a:lnTo>
                    <a:pt x="15326" y="6309"/>
                  </a:lnTo>
                  <a:lnTo>
                    <a:pt x="15409" y="6295"/>
                  </a:lnTo>
                  <a:lnTo>
                    <a:pt x="15420" y="6295"/>
                  </a:lnTo>
                  <a:lnTo>
                    <a:pt x="15575" y="6079"/>
                  </a:lnTo>
                  <a:lnTo>
                    <a:pt x="15581" y="6065"/>
                  </a:lnTo>
                  <a:lnTo>
                    <a:pt x="15582" y="6049"/>
                  </a:lnTo>
                  <a:lnTo>
                    <a:pt x="15577" y="6035"/>
                  </a:lnTo>
                  <a:lnTo>
                    <a:pt x="15566" y="6023"/>
                  </a:lnTo>
                  <a:lnTo>
                    <a:pt x="15551" y="6017"/>
                  </a:lnTo>
                  <a:lnTo>
                    <a:pt x="15536" y="6016"/>
                  </a:lnTo>
                  <a:close/>
                  <a:moveTo>
                    <a:pt x="15409" y="6295"/>
                  </a:moveTo>
                  <a:lnTo>
                    <a:pt x="15326" y="6309"/>
                  </a:lnTo>
                  <a:lnTo>
                    <a:pt x="15338" y="6387"/>
                  </a:lnTo>
                  <a:lnTo>
                    <a:pt x="15381" y="6380"/>
                  </a:lnTo>
                  <a:lnTo>
                    <a:pt x="15423" y="6373"/>
                  </a:lnTo>
                  <a:lnTo>
                    <a:pt x="15421" y="6363"/>
                  </a:lnTo>
                  <a:lnTo>
                    <a:pt x="15388" y="6339"/>
                  </a:lnTo>
                  <a:lnTo>
                    <a:pt x="15411" y="6307"/>
                  </a:lnTo>
                  <a:lnTo>
                    <a:pt x="15409" y="6295"/>
                  </a:lnTo>
                  <a:close/>
                  <a:moveTo>
                    <a:pt x="15421" y="6363"/>
                  </a:moveTo>
                  <a:lnTo>
                    <a:pt x="15423" y="6373"/>
                  </a:lnTo>
                  <a:lnTo>
                    <a:pt x="15381" y="6380"/>
                  </a:lnTo>
                  <a:lnTo>
                    <a:pt x="15338" y="6387"/>
                  </a:lnTo>
                  <a:lnTo>
                    <a:pt x="15455" y="6387"/>
                  </a:lnTo>
                  <a:lnTo>
                    <a:pt x="15421" y="6363"/>
                  </a:lnTo>
                  <a:close/>
                  <a:moveTo>
                    <a:pt x="15411" y="6307"/>
                  </a:moveTo>
                  <a:lnTo>
                    <a:pt x="15388" y="6339"/>
                  </a:lnTo>
                  <a:lnTo>
                    <a:pt x="15421" y="6363"/>
                  </a:lnTo>
                  <a:lnTo>
                    <a:pt x="15411" y="6307"/>
                  </a:lnTo>
                  <a:close/>
                  <a:moveTo>
                    <a:pt x="15733" y="6231"/>
                  </a:moveTo>
                  <a:lnTo>
                    <a:pt x="15655" y="6248"/>
                  </a:lnTo>
                  <a:lnTo>
                    <a:pt x="15572" y="6265"/>
                  </a:lnTo>
                  <a:lnTo>
                    <a:pt x="15587" y="6343"/>
                  </a:lnTo>
                  <a:lnTo>
                    <a:pt x="15671" y="6326"/>
                  </a:lnTo>
                  <a:lnTo>
                    <a:pt x="15751" y="6309"/>
                  </a:lnTo>
                  <a:lnTo>
                    <a:pt x="15733" y="6231"/>
                  </a:lnTo>
                  <a:close/>
                  <a:moveTo>
                    <a:pt x="15420" y="6295"/>
                  </a:moveTo>
                  <a:lnTo>
                    <a:pt x="15409" y="6295"/>
                  </a:lnTo>
                  <a:lnTo>
                    <a:pt x="15411" y="6307"/>
                  </a:lnTo>
                  <a:lnTo>
                    <a:pt x="15420" y="6295"/>
                  </a:lnTo>
                  <a:close/>
                  <a:moveTo>
                    <a:pt x="11227" y="7507"/>
                  </a:moveTo>
                  <a:lnTo>
                    <a:pt x="11212" y="7510"/>
                  </a:lnTo>
                  <a:lnTo>
                    <a:pt x="10885" y="7662"/>
                  </a:lnTo>
                  <a:lnTo>
                    <a:pt x="10872" y="7671"/>
                  </a:lnTo>
                  <a:lnTo>
                    <a:pt x="10864" y="7684"/>
                  </a:lnTo>
                  <a:lnTo>
                    <a:pt x="10862" y="7699"/>
                  </a:lnTo>
                  <a:lnTo>
                    <a:pt x="10866" y="7715"/>
                  </a:lnTo>
                  <a:lnTo>
                    <a:pt x="11017" y="8041"/>
                  </a:lnTo>
                  <a:lnTo>
                    <a:pt x="11027" y="8054"/>
                  </a:lnTo>
                  <a:lnTo>
                    <a:pt x="11040" y="8062"/>
                  </a:lnTo>
                  <a:lnTo>
                    <a:pt x="11055" y="8065"/>
                  </a:lnTo>
                  <a:lnTo>
                    <a:pt x="11070" y="8061"/>
                  </a:lnTo>
                  <a:lnTo>
                    <a:pt x="11083" y="8051"/>
                  </a:lnTo>
                  <a:lnTo>
                    <a:pt x="11091" y="8038"/>
                  </a:lnTo>
                  <a:lnTo>
                    <a:pt x="11093" y="8023"/>
                  </a:lnTo>
                  <a:lnTo>
                    <a:pt x="11090" y="8008"/>
                  </a:lnTo>
                  <a:lnTo>
                    <a:pt x="10976" y="7763"/>
                  </a:lnTo>
                  <a:lnTo>
                    <a:pt x="10966" y="7763"/>
                  </a:lnTo>
                  <a:lnTo>
                    <a:pt x="10908" y="7743"/>
                  </a:lnTo>
                  <a:lnTo>
                    <a:pt x="10888" y="7736"/>
                  </a:lnTo>
                  <a:lnTo>
                    <a:pt x="10916" y="7660"/>
                  </a:lnTo>
                  <a:lnTo>
                    <a:pt x="11078" y="7660"/>
                  </a:lnTo>
                  <a:lnTo>
                    <a:pt x="11245" y="7583"/>
                  </a:lnTo>
                  <a:lnTo>
                    <a:pt x="11258" y="7573"/>
                  </a:lnTo>
                  <a:lnTo>
                    <a:pt x="11266" y="7560"/>
                  </a:lnTo>
                  <a:lnTo>
                    <a:pt x="11269" y="7545"/>
                  </a:lnTo>
                  <a:lnTo>
                    <a:pt x="11265" y="7530"/>
                  </a:lnTo>
                  <a:lnTo>
                    <a:pt x="11255" y="7517"/>
                  </a:lnTo>
                  <a:lnTo>
                    <a:pt x="11242" y="7509"/>
                  </a:lnTo>
                  <a:lnTo>
                    <a:pt x="11227" y="7507"/>
                  </a:lnTo>
                  <a:close/>
                  <a:moveTo>
                    <a:pt x="11147" y="7738"/>
                  </a:moveTo>
                  <a:lnTo>
                    <a:pt x="11123" y="7815"/>
                  </a:lnTo>
                  <a:lnTo>
                    <a:pt x="11202" y="7838"/>
                  </a:lnTo>
                  <a:lnTo>
                    <a:pt x="11282" y="7861"/>
                  </a:lnTo>
                  <a:lnTo>
                    <a:pt x="11303" y="7784"/>
                  </a:lnTo>
                  <a:lnTo>
                    <a:pt x="11225" y="7761"/>
                  </a:lnTo>
                  <a:lnTo>
                    <a:pt x="11147" y="7738"/>
                  </a:lnTo>
                  <a:close/>
                  <a:moveTo>
                    <a:pt x="10916" y="7660"/>
                  </a:moveTo>
                  <a:lnTo>
                    <a:pt x="10888" y="7736"/>
                  </a:lnTo>
                  <a:lnTo>
                    <a:pt x="10908" y="7743"/>
                  </a:lnTo>
                  <a:lnTo>
                    <a:pt x="10966" y="7763"/>
                  </a:lnTo>
                  <a:lnTo>
                    <a:pt x="10971" y="7751"/>
                  </a:lnTo>
                  <a:lnTo>
                    <a:pt x="10955" y="7717"/>
                  </a:lnTo>
                  <a:lnTo>
                    <a:pt x="10987" y="7703"/>
                  </a:lnTo>
                  <a:lnTo>
                    <a:pt x="10992" y="7688"/>
                  </a:lnTo>
                  <a:lnTo>
                    <a:pt x="10935" y="7667"/>
                  </a:lnTo>
                  <a:lnTo>
                    <a:pt x="10916" y="7660"/>
                  </a:lnTo>
                  <a:close/>
                  <a:moveTo>
                    <a:pt x="10971" y="7751"/>
                  </a:moveTo>
                  <a:lnTo>
                    <a:pt x="10966" y="7763"/>
                  </a:lnTo>
                  <a:lnTo>
                    <a:pt x="10976" y="7763"/>
                  </a:lnTo>
                  <a:lnTo>
                    <a:pt x="10971" y="7751"/>
                  </a:lnTo>
                  <a:close/>
                  <a:moveTo>
                    <a:pt x="10987" y="7703"/>
                  </a:moveTo>
                  <a:lnTo>
                    <a:pt x="10955" y="7717"/>
                  </a:lnTo>
                  <a:lnTo>
                    <a:pt x="10971" y="7751"/>
                  </a:lnTo>
                  <a:lnTo>
                    <a:pt x="10987" y="7703"/>
                  </a:lnTo>
                  <a:close/>
                  <a:moveTo>
                    <a:pt x="11078" y="7660"/>
                  </a:moveTo>
                  <a:lnTo>
                    <a:pt x="10916" y="7660"/>
                  </a:lnTo>
                  <a:lnTo>
                    <a:pt x="10935" y="7667"/>
                  </a:lnTo>
                  <a:lnTo>
                    <a:pt x="10992" y="7688"/>
                  </a:lnTo>
                  <a:lnTo>
                    <a:pt x="10987" y="7703"/>
                  </a:lnTo>
                  <a:lnTo>
                    <a:pt x="11078" y="7660"/>
                  </a:lnTo>
                  <a:close/>
                  <a:moveTo>
                    <a:pt x="86" y="8218"/>
                  </a:moveTo>
                  <a:lnTo>
                    <a:pt x="6" y="8223"/>
                  </a:lnTo>
                  <a:lnTo>
                    <a:pt x="7" y="8243"/>
                  </a:lnTo>
                  <a:lnTo>
                    <a:pt x="9" y="8263"/>
                  </a:lnTo>
                  <a:lnTo>
                    <a:pt x="10" y="8282"/>
                  </a:lnTo>
                  <a:lnTo>
                    <a:pt x="12" y="8302"/>
                  </a:lnTo>
                  <a:lnTo>
                    <a:pt x="92" y="8294"/>
                  </a:lnTo>
                  <a:lnTo>
                    <a:pt x="90" y="8275"/>
                  </a:lnTo>
                  <a:lnTo>
                    <a:pt x="88" y="8256"/>
                  </a:lnTo>
                  <a:lnTo>
                    <a:pt x="87" y="8237"/>
                  </a:lnTo>
                  <a:lnTo>
                    <a:pt x="86" y="8218"/>
                  </a:lnTo>
                  <a:close/>
                  <a:moveTo>
                    <a:pt x="5" y="7905"/>
                  </a:moveTo>
                  <a:lnTo>
                    <a:pt x="3" y="7945"/>
                  </a:lnTo>
                  <a:lnTo>
                    <a:pt x="1" y="7985"/>
                  </a:lnTo>
                  <a:lnTo>
                    <a:pt x="0" y="8024"/>
                  </a:lnTo>
                  <a:lnTo>
                    <a:pt x="0" y="8064"/>
                  </a:lnTo>
                  <a:lnTo>
                    <a:pt x="80" y="8063"/>
                  </a:lnTo>
                  <a:lnTo>
                    <a:pt x="80" y="8024"/>
                  </a:lnTo>
                  <a:lnTo>
                    <a:pt x="81" y="7987"/>
                  </a:lnTo>
                  <a:lnTo>
                    <a:pt x="83" y="7948"/>
                  </a:lnTo>
                  <a:lnTo>
                    <a:pt x="84" y="7909"/>
                  </a:lnTo>
                  <a:lnTo>
                    <a:pt x="5" y="7905"/>
                  </a:lnTo>
                  <a:close/>
                  <a:moveTo>
                    <a:pt x="45" y="7589"/>
                  </a:moveTo>
                  <a:lnTo>
                    <a:pt x="37" y="7628"/>
                  </a:lnTo>
                  <a:lnTo>
                    <a:pt x="31" y="7667"/>
                  </a:lnTo>
                  <a:lnTo>
                    <a:pt x="25" y="7707"/>
                  </a:lnTo>
                  <a:lnTo>
                    <a:pt x="19" y="7746"/>
                  </a:lnTo>
                  <a:lnTo>
                    <a:pt x="99" y="7756"/>
                  </a:lnTo>
                  <a:lnTo>
                    <a:pt x="104" y="7718"/>
                  </a:lnTo>
                  <a:lnTo>
                    <a:pt x="110" y="7680"/>
                  </a:lnTo>
                  <a:lnTo>
                    <a:pt x="116" y="7642"/>
                  </a:lnTo>
                  <a:lnTo>
                    <a:pt x="123" y="7604"/>
                  </a:lnTo>
                  <a:lnTo>
                    <a:pt x="45" y="7589"/>
                  </a:lnTo>
                  <a:close/>
                  <a:moveTo>
                    <a:pt x="134" y="7281"/>
                  </a:moveTo>
                  <a:lnTo>
                    <a:pt x="120" y="7319"/>
                  </a:lnTo>
                  <a:lnTo>
                    <a:pt x="106" y="7357"/>
                  </a:lnTo>
                  <a:lnTo>
                    <a:pt x="94" y="7395"/>
                  </a:lnTo>
                  <a:lnTo>
                    <a:pt x="83" y="7433"/>
                  </a:lnTo>
                  <a:lnTo>
                    <a:pt x="159" y="7455"/>
                  </a:lnTo>
                  <a:lnTo>
                    <a:pt x="170" y="7419"/>
                  </a:lnTo>
                  <a:lnTo>
                    <a:pt x="182" y="7382"/>
                  </a:lnTo>
                  <a:lnTo>
                    <a:pt x="195" y="7346"/>
                  </a:lnTo>
                  <a:lnTo>
                    <a:pt x="208" y="7311"/>
                  </a:lnTo>
                  <a:lnTo>
                    <a:pt x="134" y="7281"/>
                  </a:lnTo>
                  <a:close/>
                  <a:moveTo>
                    <a:pt x="282" y="6996"/>
                  </a:moveTo>
                  <a:lnTo>
                    <a:pt x="260" y="7030"/>
                  </a:lnTo>
                  <a:lnTo>
                    <a:pt x="239" y="7064"/>
                  </a:lnTo>
                  <a:lnTo>
                    <a:pt x="219" y="7099"/>
                  </a:lnTo>
                  <a:lnTo>
                    <a:pt x="200" y="7135"/>
                  </a:lnTo>
                  <a:lnTo>
                    <a:pt x="271" y="7172"/>
                  </a:lnTo>
                  <a:lnTo>
                    <a:pt x="289" y="7138"/>
                  </a:lnTo>
                  <a:lnTo>
                    <a:pt x="307" y="7105"/>
                  </a:lnTo>
                  <a:lnTo>
                    <a:pt x="327" y="7073"/>
                  </a:lnTo>
                  <a:lnTo>
                    <a:pt x="348" y="7041"/>
                  </a:lnTo>
                  <a:lnTo>
                    <a:pt x="282" y="6996"/>
                  </a:lnTo>
                  <a:close/>
                  <a:moveTo>
                    <a:pt x="496" y="6755"/>
                  </a:moveTo>
                  <a:lnTo>
                    <a:pt x="465" y="6782"/>
                  </a:lnTo>
                  <a:lnTo>
                    <a:pt x="436" y="6810"/>
                  </a:lnTo>
                  <a:lnTo>
                    <a:pt x="408" y="6838"/>
                  </a:lnTo>
                  <a:lnTo>
                    <a:pt x="381" y="6868"/>
                  </a:lnTo>
                  <a:lnTo>
                    <a:pt x="440" y="6921"/>
                  </a:lnTo>
                  <a:lnTo>
                    <a:pt x="466" y="6894"/>
                  </a:lnTo>
                  <a:lnTo>
                    <a:pt x="492" y="6867"/>
                  </a:lnTo>
                  <a:lnTo>
                    <a:pt x="520" y="6841"/>
                  </a:lnTo>
                  <a:lnTo>
                    <a:pt x="548" y="6816"/>
                  </a:lnTo>
                  <a:lnTo>
                    <a:pt x="496" y="6755"/>
                  </a:lnTo>
                  <a:close/>
                  <a:moveTo>
                    <a:pt x="770" y="6582"/>
                  </a:moveTo>
                  <a:lnTo>
                    <a:pt x="732" y="6600"/>
                  </a:lnTo>
                  <a:lnTo>
                    <a:pt x="696" y="6618"/>
                  </a:lnTo>
                  <a:lnTo>
                    <a:pt x="661" y="6638"/>
                  </a:lnTo>
                  <a:lnTo>
                    <a:pt x="627" y="6659"/>
                  </a:lnTo>
                  <a:lnTo>
                    <a:pt x="669" y="6726"/>
                  </a:lnTo>
                  <a:lnTo>
                    <a:pt x="701" y="6707"/>
                  </a:lnTo>
                  <a:lnTo>
                    <a:pt x="734" y="6689"/>
                  </a:lnTo>
                  <a:lnTo>
                    <a:pt x="768" y="6671"/>
                  </a:lnTo>
                  <a:lnTo>
                    <a:pt x="802" y="6655"/>
                  </a:lnTo>
                  <a:lnTo>
                    <a:pt x="770" y="6582"/>
                  </a:lnTo>
                  <a:close/>
                  <a:moveTo>
                    <a:pt x="1077" y="6489"/>
                  </a:moveTo>
                  <a:lnTo>
                    <a:pt x="1037" y="6497"/>
                  </a:lnTo>
                  <a:lnTo>
                    <a:pt x="998" y="6505"/>
                  </a:lnTo>
                  <a:lnTo>
                    <a:pt x="959" y="6515"/>
                  </a:lnTo>
                  <a:lnTo>
                    <a:pt x="921" y="6526"/>
                  </a:lnTo>
                  <a:lnTo>
                    <a:pt x="944" y="6602"/>
                  </a:lnTo>
                  <a:lnTo>
                    <a:pt x="980" y="6592"/>
                  </a:lnTo>
                  <a:lnTo>
                    <a:pt x="1016" y="6583"/>
                  </a:lnTo>
                  <a:lnTo>
                    <a:pt x="1053" y="6575"/>
                  </a:lnTo>
                  <a:lnTo>
                    <a:pt x="1092" y="6567"/>
                  </a:lnTo>
                  <a:lnTo>
                    <a:pt x="1077" y="6489"/>
                  </a:lnTo>
                  <a:close/>
                  <a:moveTo>
                    <a:pt x="1355" y="6464"/>
                  </a:moveTo>
                  <a:lnTo>
                    <a:pt x="1315" y="6465"/>
                  </a:lnTo>
                  <a:lnTo>
                    <a:pt x="1275" y="6466"/>
                  </a:lnTo>
                  <a:lnTo>
                    <a:pt x="1237" y="6469"/>
                  </a:lnTo>
                  <a:lnTo>
                    <a:pt x="1243" y="6549"/>
                  </a:lnTo>
                  <a:lnTo>
                    <a:pt x="1280" y="6546"/>
                  </a:lnTo>
                  <a:lnTo>
                    <a:pt x="1318" y="6545"/>
                  </a:lnTo>
                  <a:lnTo>
                    <a:pt x="1356" y="6544"/>
                  </a:lnTo>
                  <a:lnTo>
                    <a:pt x="1396" y="6544"/>
                  </a:lnTo>
                  <a:lnTo>
                    <a:pt x="1396" y="6464"/>
                  </a:lnTo>
                  <a:lnTo>
                    <a:pt x="1355" y="6464"/>
                  </a:lnTo>
                  <a:close/>
                  <a:moveTo>
                    <a:pt x="1556" y="6471"/>
                  </a:moveTo>
                  <a:lnTo>
                    <a:pt x="1549" y="6551"/>
                  </a:lnTo>
                  <a:lnTo>
                    <a:pt x="1587" y="6555"/>
                  </a:lnTo>
                  <a:lnTo>
                    <a:pt x="1625" y="6559"/>
                  </a:lnTo>
                  <a:lnTo>
                    <a:pt x="1663" y="6564"/>
                  </a:lnTo>
                  <a:lnTo>
                    <a:pt x="1703" y="6569"/>
                  </a:lnTo>
                  <a:lnTo>
                    <a:pt x="1714" y="6490"/>
                  </a:lnTo>
                  <a:lnTo>
                    <a:pt x="1674" y="6484"/>
                  </a:lnTo>
                  <a:lnTo>
                    <a:pt x="1634" y="6479"/>
                  </a:lnTo>
                  <a:lnTo>
                    <a:pt x="1595" y="6475"/>
                  </a:lnTo>
                  <a:lnTo>
                    <a:pt x="1556" y="6471"/>
                  </a:lnTo>
                  <a:close/>
                  <a:moveTo>
                    <a:pt x="1871" y="6518"/>
                  </a:moveTo>
                  <a:lnTo>
                    <a:pt x="1854" y="6596"/>
                  </a:lnTo>
                  <a:lnTo>
                    <a:pt x="1891" y="6604"/>
                  </a:lnTo>
                  <a:lnTo>
                    <a:pt x="1928" y="6613"/>
                  </a:lnTo>
                  <a:lnTo>
                    <a:pt x="1966" y="6622"/>
                  </a:lnTo>
                  <a:lnTo>
                    <a:pt x="2004" y="6631"/>
                  </a:lnTo>
                  <a:lnTo>
                    <a:pt x="2024" y="6554"/>
                  </a:lnTo>
                  <a:lnTo>
                    <a:pt x="1985" y="6544"/>
                  </a:lnTo>
                  <a:lnTo>
                    <a:pt x="1946" y="6535"/>
                  </a:lnTo>
                  <a:lnTo>
                    <a:pt x="1908" y="6526"/>
                  </a:lnTo>
                  <a:lnTo>
                    <a:pt x="1871" y="6518"/>
                  </a:lnTo>
                  <a:close/>
                  <a:moveTo>
                    <a:pt x="2176" y="6596"/>
                  </a:moveTo>
                  <a:lnTo>
                    <a:pt x="2153" y="6673"/>
                  </a:lnTo>
                  <a:lnTo>
                    <a:pt x="2190" y="6684"/>
                  </a:lnTo>
                  <a:lnTo>
                    <a:pt x="2227" y="6695"/>
                  </a:lnTo>
                  <a:lnTo>
                    <a:pt x="2265" y="6708"/>
                  </a:lnTo>
                  <a:lnTo>
                    <a:pt x="2303" y="6720"/>
                  </a:lnTo>
                  <a:lnTo>
                    <a:pt x="2328" y="6645"/>
                  </a:lnTo>
                  <a:lnTo>
                    <a:pt x="2290" y="6632"/>
                  </a:lnTo>
                  <a:lnTo>
                    <a:pt x="2251" y="6619"/>
                  </a:lnTo>
                  <a:lnTo>
                    <a:pt x="2214" y="6607"/>
                  </a:lnTo>
                  <a:lnTo>
                    <a:pt x="2176" y="6596"/>
                  </a:lnTo>
                  <a:close/>
                  <a:moveTo>
                    <a:pt x="2475" y="6697"/>
                  </a:moveTo>
                  <a:lnTo>
                    <a:pt x="2447" y="6772"/>
                  </a:lnTo>
                  <a:lnTo>
                    <a:pt x="2519" y="6800"/>
                  </a:lnTo>
                  <a:lnTo>
                    <a:pt x="2592" y="6829"/>
                  </a:lnTo>
                  <a:lnTo>
                    <a:pt x="2622" y="6755"/>
                  </a:lnTo>
                  <a:lnTo>
                    <a:pt x="2548" y="6725"/>
                  </a:lnTo>
                  <a:lnTo>
                    <a:pt x="2475" y="6697"/>
                  </a:lnTo>
                  <a:close/>
                  <a:moveTo>
                    <a:pt x="2768" y="6817"/>
                  </a:moveTo>
                  <a:lnTo>
                    <a:pt x="2736" y="6890"/>
                  </a:lnTo>
                  <a:lnTo>
                    <a:pt x="2805" y="6922"/>
                  </a:lnTo>
                  <a:lnTo>
                    <a:pt x="2876" y="6954"/>
                  </a:lnTo>
                  <a:lnTo>
                    <a:pt x="2910" y="6882"/>
                  </a:lnTo>
                  <a:lnTo>
                    <a:pt x="2838" y="6849"/>
                  </a:lnTo>
                  <a:lnTo>
                    <a:pt x="2768" y="6817"/>
                  </a:lnTo>
                  <a:close/>
                  <a:moveTo>
                    <a:pt x="3054" y="6951"/>
                  </a:moveTo>
                  <a:lnTo>
                    <a:pt x="3018" y="7023"/>
                  </a:lnTo>
                  <a:lnTo>
                    <a:pt x="3052" y="7040"/>
                  </a:lnTo>
                  <a:lnTo>
                    <a:pt x="3155" y="7092"/>
                  </a:lnTo>
                  <a:lnTo>
                    <a:pt x="3192" y="7021"/>
                  </a:lnTo>
                  <a:lnTo>
                    <a:pt x="3088" y="6968"/>
                  </a:lnTo>
                  <a:lnTo>
                    <a:pt x="3054" y="6951"/>
                  </a:lnTo>
                  <a:close/>
                  <a:moveTo>
                    <a:pt x="3333" y="7096"/>
                  </a:moveTo>
                  <a:lnTo>
                    <a:pt x="3295" y="7166"/>
                  </a:lnTo>
                  <a:lnTo>
                    <a:pt x="3328" y="7184"/>
                  </a:lnTo>
                  <a:lnTo>
                    <a:pt x="3429" y="7241"/>
                  </a:lnTo>
                  <a:lnTo>
                    <a:pt x="3468" y="7171"/>
                  </a:lnTo>
                  <a:lnTo>
                    <a:pt x="3367" y="7114"/>
                  </a:lnTo>
                  <a:lnTo>
                    <a:pt x="3333" y="7096"/>
                  </a:lnTo>
                  <a:close/>
                  <a:moveTo>
                    <a:pt x="255" y="3228"/>
                  </a:moveTo>
                  <a:lnTo>
                    <a:pt x="249" y="3248"/>
                  </a:lnTo>
                  <a:lnTo>
                    <a:pt x="244" y="3268"/>
                  </a:lnTo>
                  <a:lnTo>
                    <a:pt x="238" y="3289"/>
                  </a:lnTo>
                  <a:lnTo>
                    <a:pt x="233" y="3308"/>
                  </a:lnTo>
                  <a:lnTo>
                    <a:pt x="311" y="3328"/>
                  </a:lnTo>
                  <a:lnTo>
                    <a:pt x="316" y="3308"/>
                  </a:lnTo>
                  <a:lnTo>
                    <a:pt x="321" y="3289"/>
                  </a:lnTo>
                  <a:lnTo>
                    <a:pt x="326" y="3270"/>
                  </a:lnTo>
                  <a:lnTo>
                    <a:pt x="332" y="3250"/>
                  </a:lnTo>
                  <a:lnTo>
                    <a:pt x="255" y="3228"/>
                  </a:lnTo>
                  <a:close/>
                  <a:moveTo>
                    <a:pt x="368" y="2923"/>
                  </a:moveTo>
                  <a:lnTo>
                    <a:pt x="351" y="2959"/>
                  </a:lnTo>
                  <a:lnTo>
                    <a:pt x="335" y="2997"/>
                  </a:lnTo>
                  <a:lnTo>
                    <a:pt x="320" y="3035"/>
                  </a:lnTo>
                  <a:lnTo>
                    <a:pt x="306" y="3073"/>
                  </a:lnTo>
                  <a:lnTo>
                    <a:pt x="381" y="3101"/>
                  </a:lnTo>
                  <a:lnTo>
                    <a:pt x="395" y="3064"/>
                  </a:lnTo>
                  <a:lnTo>
                    <a:pt x="409" y="3027"/>
                  </a:lnTo>
                  <a:lnTo>
                    <a:pt x="425" y="2991"/>
                  </a:lnTo>
                  <a:lnTo>
                    <a:pt x="440" y="2956"/>
                  </a:lnTo>
                  <a:lnTo>
                    <a:pt x="368" y="2923"/>
                  </a:lnTo>
                  <a:close/>
                  <a:moveTo>
                    <a:pt x="528" y="2637"/>
                  </a:moveTo>
                  <a:lnTo>
                    <a:pt x="506" y="2671"/>
                  </a:lnTo>
                  <a:lnTo>
                    <a:pt x="484" y="2706"/>
                  </a:lnTo>
                  <a:lnTo>
                    <a:pt x="463" y="2741"/>
                  </a:lnTo>
                  <a:lnTo>
                    <a:pt x="442" y="2777"/>
                  </a:lnTo>
                  <a:lnTo>
                    <a:pt x="512" y="2816"/>
                  </a:lnTo>
                  <a:lnTo>
                    <a:pt x="532" y="2782"/>
                  </a:lnTo>
                  <a:lnTo>
                    <a:pt x="552" y="2748"/>
                  </a:lnTo>
                  <a:lnTo>
                    <a:pt x="573" y="2715"/>
                  </a:lnTo>
                  <a:lnTo>
                    <a:pt x="594" y="2682"/>
                  </a:lnTo>
                  <a:lnTo>
                    <a:pt x="528" y="2637"/>
                  </a:lnTo>
                  <a:close/>
                  <a:moveTo>
                    <a:pt x="735" y="2383"/>
                  </a:moveTo>
                  <a:lnTo>
                    <a:pt x="707" y="2413"/>
                  </a:lnTo>
                  <a:lnTo>
                    <a:pt x="680" y="2443"/>
                  </a:lnTo>
                  <a:lnTo>
                    <a:pt x="653" y="2474"/>
                  </a:lnTo>
                  <a:lnTo>
                    <a:pt x="626" y="2506"/>
                  </a:lnTo>
                  <a:lnTo>
                    <a:pt x="688" y="2556"/>
                  </a:lnTo>
                  <a:lnTo>
                    <a:pt x="714" y="2526"/>
                  </a:lnTo>
                  <a:lnTo>
                    <a:pt x="740" y="2496"/>
                  </a:lnTo>
                  <a:lnTo>
                    <a:pt x="766" y="2467"/>
                  </a:lnTo>
                  <a:lnTo>
                    <a:pt x="793" y="2439"/>
                  </a:lnTo>
                  <a:lnTo>
                    <a:pt x="735" y="2383"/>
                  </a:lnTo>
                  <a:close/>
                  <a:moveTo>
                    <a:pt x="983" y="2169"/>
                  </a:moveTo>
                  <a:lnTo>
                    <a:pt x="950" y="2194"/>
                  </a:lnTo>
                  <a:lnTo>
                    <a:pt x="918" y="2219"/>
                  </a:lnTo>
                  <a:lnTo>
                    <a:pt x="886" y="2244"/>
                  </a:lnTo>
                  <a:lnTo>
                    <a:pt x="855" y="2271"/>
                  </a:lnTo>
                  <a:lnTo>
                    <a:pt x="907" y="2332"/>
                  </a:lnTo>
                  <a:lnTo>
                    <a:pt x="937" y="2306"/>
                  </a:lnTo>
                  <a:lnTo>
                    <a:pt x="968" y="2281"/>
                  </a:lnTo>
                  <a:lnTo>
                    <a:pt x="999" y="2257"/>
                  </a:lnTo>
                  <a:lnTo>
                    <a:pt x="1030" y="2234"/>
                  </a:lnTo>
                  <a:lnTo>
                    <a:pt x="983" y="2169"/>
                  </a:lnTo>
                  <a:close/>
                  <a:moveTo>
                    <a:pt x="1263" y="1999"/>
                  </a:moveTo>
                  <a:lnTo>
                    <a:pt x="1226" y="2018"/>
                  </a:lnTo>
                  <a:lnTo>
                    <a:pt x="1190" y="2037"/>
                  </a:lnTo>
                  <a:lnTo>
                    <a:pt x="1155" y="2058"/>
                  </a:lnTo>
                  <a:lnTo>
                    <a:pt x="1120" y="2079"/>
                  </a:lnTo>
                  <a:lnTo>
                    <a:pt x="1161" y="2147"/>
                  </a:lnTo>
                  <a:lnTo>
                    <a:pt x="1195" y="2127"/>
                  </a:lnTo>
                  <a:lnTo>
                    <a:pt x="1229" y="2107"/>
                  </a:lnTo>
                  <a:lnTo>
                    <a:pt x="1264" y="2089"/>
                  </a:lnTo>
                  <a:lnTo>
                    <a:pt x="1299" y="2071"/>
                  </a:lnTo>
                  <a:lnTo>
                    <a:pt x="1263" y="1999"/>
                  </a:lnTo>
                  <a:close/>
                  <a:moveTo>
                    <a:pt x="1564" y="1873"/>
                  </a:moveTo>
                  <a:lnTo>
                    <a:pt x="1525" y="1887"/>
                  </a:lnTo>
                  <a:lnTo>
                    <a:pt x="1487" y="1901"/>
                  </a:lnTo>
                  <a:lnTo>
                    <a:pt x="1449" y="1916"/>
                  </a:lnTo>
                  <a:lnTo>
                    <a:pt x="1411" y="1931"/>
                  </a:lnTo>
                  <a:lnTo>
                    <a:pt x="1442" y="2005"/>
                  </a:lnTo>
                  <a:lnTo>
                    <a:pt x="1478" y="1990"/>
                  </a:lnTo>
                  <a:lnTo>
                    <a:pt x="1515" y="1976"/>
                  </a:lnTo>
                  <a:lnTo>
                    <a:pt x="1552" y="1962"/>
                  </a:lnTo>
                  <a:lnTo>
                    <a:pt x="1589" y="1949"/>
                  </a:lnTo>
                  <a:lnTo>
                    <a:pt x="1564" y="1873"/>
                  </a:lnTo>
                  <a:close/>
                  <a:moveTo>
                    <a:pt x="1879" y="1790"/>
                  </a:moveTo>
                  <a:lnTo>
                    <a:pt x="1839" y="1798"/>
                  </a:lnTo>
                  <a:lnTo>
                    <a:pt x="1799" y="1807"/>
                  </a:lnTo>
                  <a:lnTo>
                    <a:pt x="1760" y="1817"/>
                  </a:lnTo>
                  <a:lnTo>
                    <a:pt x="1720" y="1827"/>
                  </a:lnTo>
                  <a:lnTo>
                    <a:pt x="1741" y="1904"/>
                  </a:lnTo>
                  <a:lnTo>
                    <a:pt x="1779" y="1894"/>
                  </a:lnTo>
                  <a:lnTo>
                    <a:pt x="1817" y="1885"/>
                  </a:lnTo>
                  <a:lnTo>
                    <a:pt x="1856" y="1876"/>
                  </a:lnTo>
                  <a:lnTo>
                    <a:pt x="1895" y="1868"/>
                  </a:lnTo>
                  <a:lnTo>
                    <a:pt x="1879" y="1790"/>
                  </a:lnTo>
                  <a:close/>
                  <a:moveTo>
                    <a:pt x="2202" y="1746"/>
                  </a:moveTo>
                  <a:lnTo>
                    <a:pt x="2161" y="1749"/>
                  </a:lnTo>
                  <a:lnTo>
                    <a:pt x="2121" y="1753"/>
                  </a:lnTo>
                  <a:lnTo>
                    <a:pt x="2080" y="1758"/>
                  </a:lnTo>
                  <a:lnTo>
                    <a:pt x="2040" y="1763"/>
                  </a:lnTo>
                  <a:lnTo>
                    <a:pt x="2051" y="1842"/>
                  </a:lnTo>
                  <a:lnTo>
                    <a:pt x="2090" y="1837"/>
                  </a:lnTo>
                  <a:lnTo>
                    <a:pt x="2129" y="1833"/>
                  </a:lnTo>
                  <a:lnTo>
                    <a:pt x="2169" y="1829"/>
                  </a:lnTo>
                  <a:lnTo>
                    <a:pt x="2208" y="1825"/>
                  </a:lnTo>
                  <a:lnTo>
                    <a:pt x="2202" y="1746"/>
                  </a:lnTo>
                  <a:close/>
                  <a:moveTo>
                    <a:pt x="2524" y="1817"/>
                  </a:moveTo>
                  <a:lnTo>
                    <a:pt x="2445" y="1817"/>
                  </a:lnTo>
                  <a:lnTo>
                    <a:pt x="2485" y="1817"/>
                  </a:lnTo>
                  <a:lnTo>
                    <a:pt x="2524" y="1818"/>
                  </a:lnTo>
                  <a:lnTo>
                    <a:pt x="2524" y="1817"/>
                  </a:lnTo>
                  <a:close/>
                  <a:moveTo>
                    <a:pt x="2446" y="1737"/>
                  </a:moveTo>
                  <a:lnTo>
                    <a:pt x="2405" y="1737"/>
                  </a:lnTo>
                  <a:lnTo>
                    <a:pt x="2364" y="1737"/>
                  </a:lnTo>
                  <a:lnTo>
                    <a:pt x="2366" y="1817"/>
                  </a:lnTo>
                  <a:lnTo>
                    <a:pt x="2406" y="1817"/>
                  </a:lnTo>
                  <a:lnTo>
                    <a:pt x="2524" y="1817"/>
                  </a:lnTo>
                  <a:lnTo>
                    <a:pt x="2527" y="1738"/>
                  </a:lnTo>
                  <a:lnTo>
                    <a:pt x="2486" y="1737"/>
                  </a:lnTo>
                  <a:lnTo>
                    <a:pt x="2446" y="1737"/>
                  </a:lnTo>
                  <a:close/>
                  <a:moveTo>
                    <a:pt x="2689" y="1748"/>
                  </a:moveTo>
                  <a:lnTo>
                    <a:pt x="2682" y="1827"/>
                  </a:lnTo>
                  <a:lnTo>
                    <a:pt x="2722" y="1831"/>
                  </a:lnTo>
                  <a:lnTo>
                    <a:pt x="2762" y="1835"/>
                  </a:lnTo>
                  <a:lnTo>
                    <a:pt x="2801" y="1840"/>
                  </a:lnTo>
                  <a:lnTo>
                    <a:pt x="2840" y="1845"/>
                  </a:lnTo>
                  <a:lnTo>
                    <a:pt x="2851" y="1766"/>
                  </a:lnTo>
                  <a:lnTo>
                    <a:pt x="2811" y="1761"/>
                  </a:lnTo>
                  <a:lnTo>
                    <a:pt x="2771" y="1756"/>
                  </a:lnTo>
                  <a:lnTo>
                    <a:pt x="2730" y="1751"/>
                  </a:lnTo>
                  <a:lnTo>
                    <a:pt x="2689" y="1748"/>
                  </a:lnTo>
                  <a:close/>
                  <a:moveTo>
                    <a:pt x="3011" y="1793"/>
                  </a:moveTo>
                  <a:lnTo>
                    <a:pt x="2996" y="1872"/>
                  </a:lnTo>
                  <a:lnTo>
                    <a:pt x="3035" y="1880"/>
                  </a:lnTo>
                  <a:lnTo>
                    <a:pt x="3074" y="1888"/>
                  </a:lnTo>
                  <a:lnTo>
                    <a:pt x="3112" y="1898"/>
                  </a:lnTo>
                  <a:lnTo>
                    <a:pt x="3150" y="1907"/>
                  </a:lnTo>
                  <a:lnTo>
                    <a:pt x="3170" y="1830"/>
                  </a:lnTo>
                  <a:lnTo>
                    <a:pt x="3131" y="1820"/>
                  </a:lnTo>
                  <a:lnTo>
                    <a:pt x="3092" y="1810"/>
                  </a:lnTo>
                  <a:lnTo>
                    <a:pt x="3052" y="1802"/>
                  </a:lnTo>
                  <a:lnTo>
                    <a:pt x="3011" y="1793"/>
                  </a:lnTo>
                  <a:close/>
                  <a:moveTo>
                    <a:pt x="3327" y="1876"/>
                  </a:moveTo>
                  <a:lnTo>
                    <a:pt x="3302" y="1952"/>
                  </a:lnTo>
                  <a:lnTo>
                    <a:pt x="3340" y="1965"/>
                  </a:lnTo>
                  <a:lnTo>
                    <a:pt x="3377" y="1978"/>
                  </a:lnTo>
                  <a:lnTo>
                    <a:pt x="3414" y="1992"/>
                  </a:lnTo>
                  <a:lnTo>
                    <a:pt x="3450" y="2006"/>
                  </a:lnTo>
                  <a:lnTo>
                    <a:pt x="3480" y="1932"/>
                  </a:lnTo>
                  <a:lnTo>
                    <a:pt x="3443" y="1917"/>
                  </a:lnTo>
                  <a:lnTo>
                    <a:pt x="3405" y="1903"/>
                  </a:lnTo>
                  <a:lnTo>
                    <a:pt x="3366" y="1889"/>
                  </a:lnTo>
                  <a:lnTo>
                    <a:pt x="3327" y="1876"/>
                  </a:lnTo>
                  <a:close/>
                  <a:moveTo>
                    <a:pt x="11688" y="1241"/>
                  </a:moveTo>
                  <a:lnTo>
                    <a:pt x="11615" y="1274"/>
                  </a:lnTo>
                  <a:lnTo>
                    <a:pt x="11684" y="1427"/>
                  </a:lnTo>
                  <a:lnTo>
                    <a:pt x="11757" y="1394"/>
                  </a:lnTo>
                  <a:lnTo>
                    <a:pt x="11688" y="1241"/>
                  </a:lnTo>
                  <a:close/>
                  <a:moveTo>
                    <a:pt x="11551" y="935"/>
                  </a:moveTo>
                  <a:lnTo>
                    <a:pt x="11478" y="966"/>
                  </a:lnTo>
                  <a:lnTo>
                    <a:pt x="11494" y="1003"/>
                  </a:lnTo>
                  <a:lnTo>
                    <a:pt x="11510" y="1041"/>
                  </a:lnTo>
                  <a:lnTo>
                    <a:pt x="11528" y="1081"/>
                  </a:lnTo>
                  <a:lnTo>
                    <a:pt x="11546" y="1122"/>
                  </a:lnTo>
                  <a:lnTo>
                    <a:pt x="11619" y="1089"/>
                  </a:lnTo>
                  <a:lnTo>
                    <a:pt x="11601" y="1048"/>
                  </a:lnTo>
                  <a:lnTo>
                    <a:pt x="11584" y="1009"/>
                  </a:lnTo>
                  <a:lnTo>
                    <a:pt x="11567" y="971"/>
                  </a:lnTo>
                  <a:lnTo>
                    <a:pt x="11551" y="935"/>
                  </a:lnTo>
                  <a:close/>
                  <a:moveTo>
                    <a:pt x="11434" y="626"/>
                  </a:moveTo>
                  <a:lnTo>
                    <a:pt x="11357" y="648"/>
                  </a:lnTo>
                  <a:lnTo>
                    <a:pt x="11368" y="685"/>
                  </a:lnTo>
                  <a:lnTo>
                    <a:pt x="11382" y="725"/>
                  </a:lnTo>
                  <a:lnTo>
                    <a:pt x="11397" y="766"/>
                  </a:lnTo>
                  <a:lnTo>
                    <a:pt x="11413" y="810"/>
                  </a:lnTo>
                  <a:lnTo>
                    <a:pt x="11488" y="781"/>
                  </a:lnTo>
                  <a:lnTo>
                    <a:pt x="11472" y="738"/>
                  </a:lnTo>
                  <a:lnTo>
                    <a:pt x="11457" y="698"/>
                  </a:lnTo>
                  <a:lnTo>
                    <a:pt x="11445" y="661"/>
                  </a:lnTo>
                  <a:lnTo>
                    <a:pt x="11434" y="626"/>
                  </a:lnTo>
                  <a:close/>
                  <a:moveTo>
                    <a:pt x="11400" y="293"/>
                  </a:moveTo>
                  <a:lnTo>
                    <a:pt x="11368" y="330"/>
                  </a:lnTo>
                  <a:lnTo>
                    <a:pt x="11345" y="372"/>
                  </a:lnTo>
                  <a:lnTo>
                    <a:pt x="11331" y="420"/>
                  </a:lnTo>
                  <a:lnTo>
                    <a:pt x="11327" y="472"/>
                  </a:lnTo>
                  <a:lnTo>
                    <a:pt x="11407" y="473"/>
                  </a:lnTo>
                  <a:lnTo>
                    <a:pt x="11410" y="435"/>
                  </a:lnTo>
                  <a:lnTo>
                    <a:pt x="11419" y="402"/>
                  </a:lnTo>
                  <a:lnTo>
                    <a:pt x="11434" y="375"/>
                  </a:lnTo>
                  <a:lnTo>
                    <a:pt x="11455" y="351"/>
                  </a:lnTo>
                  <a:lnTo>
                    <a:pt x="11400" y="293"/>
                  </a:lnTo>
                  <a:close/>
                  <a:moveTo>
                    <a:pt x="11723" y="151"/>
                  </a:moveTo>
                  <a:lnTo>
                    <a:pt x="11678" y="164"/>
                  </a:lnTo>
                  <a:lnTo>
                    <a:pt x="11636" y="177"/>
                  </a:lnTo>
                  <a:lnTo>
                    <a:pt x="11596" y="189"/>
                  </a:lnTo>
                  <a:lnTo>
                    <a:pt x="11559" y="203"/>
                  </a:lnTo>
                  <a:lnTo>
                    <a:pt x="11588" y="277"/>
                  </a:lnTo>
                  <a:lnTo>
                    <a:pt x="11622" y="265"/>
                  </a:lnTo>
                  <a:lnTo>
                    <a:pt x="11659" y="253"/>
                  </a:lnTo>
                  <a:lnTo>
                    <a:pt x="11700" y="241"/>
                  </a:lnTo>
                  <a:lnTo>
                    <a:pt x="11744" y="228"/>
                  </a:lnTo>
                  <a:lnTo>
                    <a:pt x="11723" y="151"/>
                  </a:lnTo>
                  <a:close/>
                  <a:moveTo>
                    <a:pt x="12048" y="66"/>
                  </a:moveTo>
                  <a:lnTo>
                    <a:pt x="11886" y="108"/>
                  </a:lnTo>
                  <a:lnTo>
                    <a:pt x="11906" y="186"/>
                  </a:lnTo>
                  <a:lnTo>
                    <a:pt x="12068" y="144"/>
                  </a:lnTo>
                  <a:lnTo>
                    <a:pt x="12048" y="66"/>
                  </a:lnTo>
                  <a:close/>
                  <a:moveTo>
                    <a:pt x="12291" y="0"/>
                  </a:moveTo>
                  <a:lnTo>
                    <a:pt x="12210" y="23"/>
                  </a:lnTo>
                  <a:lnTo>
                    <a:pt x="12231" y="100"/>
                  </a:lnTo>
                  <a:lnTo>
                    <a:pt x="12313" y="76"/>
                  </a:lnTo>
                  <a:lnTo>
                    <a:pt x="12291" y="0"/>
                  </a:lnTo>
                  <a:close/>
                  <a:moveTo>
                    <a:pt x="16050" y="6141"/>
                  </a:moveTo>
                  <a:lnTo>
                    <a:pt x="16013" y="6154"/>
                  </a:lnTo>
                  <a:lnTo>
                    <a:pt x="15975" y="6166"/>
                  </a:lnTo>
                  <a:lnTo>
                    <a:pt x="15935" y="6178"/>
                  </a:lnTo>
                  <a:lnTo>
                    <a:pt x="15894" y="6190"/>
                  </a:lnTo>
                  <a:lnTo>
                    <a:pt x="15915" y="6267"/>
                  </a:lnTo>
                  <a:lnTo>
                    <a:pt x="15958" y="6255"/>
                  </a:lnTo>
                  <a:lnTo>
                    <a:pt x="15999" y="6243"/>
                  </a:lnTo>
                  <a:lnTo>
                    <a:pt x="16039" y="6230"/>
                  </a:lnTo>
                  <a:lnTo>
                    <a:pt x="16077" y="6217"/>
                  </a:lnTo>
                  <a:lnTo>
                    <a:pt x="16050" y="6141"/>
                  </a:lnTo>
                  <a:close/>
                  <a:moveTo>
                    <a:pt x="16334" y="5996"/>
                  </a:moveTo>
                  <a:lnTo>
                    <a:pt x="16305" y="6018"/>
                  </a:lnTo>
                  <a:lnTo>
                    <a:pt x="16273" y="6039"/>
                  </a:lnTo>
                  <a:lnTo>
                    <a:pt x="16238" y="6059"/>
                  </a:lnTo>
                  <a:lnTo>
                    <a:pt x="16200" y="6079"/>
                  </a:lnTo>
                  <a:lnTo>
                    <a:pt x="16235" y="6151"/>
                  </a:lnTo>
                  <a:lnTo>
                    <a:pt x="16276" y="6129"/>
                  </a:lnTo>
                  <a:lnTo>
                    <a:pt x="16315" y="6107"/>
                  </a:lnTo>
                  <a:lnTo>
                    <a:pt x="16350" y="6084"/>
                  </a:lnTo>
                  <a:lnTo>
                    <a:pt x="16383" y="6059"/>
                  </a:lnTo>
                  <a:lnTo>
                    <a:pt x="16334" y="5996"/>
                  </a:lnTo>
                  <a:close/>
                  <a:moveTo>
                    <a:pt x="16487" y="5743"/>
                  </a:moveTo>
                  <a:lnTo>
                    <a:pt x="16479" y="5781"/>
                  </a:lnTo>
                  <a:lnTo>
                    <a:pt x="16468" y="5817"/>
                  </a:lnTo>
                  <a:lnTo>
                    <a:pt x="16454" y="5852"/>
                  </a:lnTo>
                  <a:lnTo>
                    <a:pt x="16436" y="5884"/>
                  </a:lnTo>
                  <a:lnTo>
                    <a:pt x="16504" y="5926"/>
                  </a:lnTo>
                  <a:lnTo>
                    <a:pt x="16526" y="5886"/>
                  </a:lnTo>
                  <a:lnTo>
                    <a:pt x="16544" y="5844"/>
                  </a:lnTo>
                  <a:lnTo>
                    <a:pt x="16557" y="5801"/>
                  </a:lnTo>
                  <a:lnTo>
                    <a:pt x="16566" y="5756"/>
                  </a:lnTo>
                  <a:lnTo>
                    <a:pt x="16487" y="5743"/>
                  </a:lnTo>
                  <a:close/>
                  <a:moveTo>
                    <a:pt x="16543" y="5410"/>
                  </a:moveTo>
                  <a:lnTo>
                    <a:pt x="16465" y="5427"/>
                  </a:lnTo>
                  <a:lnTo>
                    <a:pt x="16473" y="5470"/>
                  </a:lnTo>
                  <a:lnTo>
                    <a:pt x="16481" y="5510"/>
                  </a:lnTo>
                  <a:lnTo>
                    <a:pt x="16486" y="5549"/>
                  </a:lnTo>
                  <a:lnTo>
                    <a:pt x="16490" y="5587"/>
                  </a:lnTo>
                  <a:lnTo>
                    <a:pt x="16570" y="5580"/>
                  </a:lnTo>
                  <a:lnTo>
                    <a:pt x="16566" y="5539"/>
                  </a:lnTo>
                  <a:lnTo>
                    <a:pt x="16560" y="5497"/>
                  </a:lnTo>
                  <a:lnTo>
                    <a:pt x="16552" y="5455"/>
                  </a:lnTo>
                  <a:lnTo>
                    <a:pt x="16543" y="5410"/>
                  </a:lnTo>
                  <a:close/>
                  <a:moveTo>
                    <a:pt x="16454" y="5086"/>
                  </a:moveTo>
                  <a:lnTo>
                    <a:pt x="16377" y="5109"/>
                  </a:lnTo>
                  <a:lnTo>
                    <a:pt x="16390" y="5150"/>
                  </a:lnTo>
                  <a:lnTo>
                    <a:pt x="16402" y="5191"/>
                  </a:lnTo>
                  <a:lnTo>
                    <a:pt x="16414" y="5230"/>
                  </a:lnTo>
                  <a:lnTo>
                    <a:pt x="16425" y="5268"/>
                  </a:lnTo>
                  <a:lnTo>
                    <a:pt x="16502" y="5246"/>
                  </a:lnTo>
                  <a:lnTo>
                    <a:pt x="16490" y="5208"/>
                  </a:lnTo>
                  <a:lnTo>
                    <a:pt x="16479" y="5168"/>
                  </a:lnTo>
                  <a:lnTo>
                    <a:pt x="16467" y="5127"/>
                  </a:lnTo>
                  <a:lnTo>
                    <a:pt x="16454" y="5086"/>
                  </a:lnTo>
                  <a:close/>
                  <a:moveTo>
                    <a:pt x="16353" y="4767"/>
                  </a:moveTo>
                  <a:lnTo>
                    <a:pt x="16277" y="4791"/>
                  </a:lnTo>
                  <a:lnTo>
                    <a:pt x="16290" y="4832"/>
                  </a:lnTo>
                  <a:lnTo>
                    <a:pt x="16327" y="4950"/>
                  </a:lnTo>
                  <a:lnTo>
                    <a:pt x="16403" y="4926"/>
                  </a:lnTo>
                  <a:lnTo>
                    <a:pt x="16366" y="4808"/>
                  </a:lnTo>
                  <a:lnTo>
                    <a:pt x="16353" y="4767"/>
                  </a:lnTo>
                  <a:close/>
                  <a:moveTo>
                    <a:pt x="16257" y="4449"/>
                  </a:moveTo>
                  <a:lnTo>
                    <a:pt x="16180" y="4471"/>
                  </a:lnTo>
                  <a:lnTo>
                    <a:pt x="16192" y="4512"/>
                  </a:lnTo>
                  <a:lnTo>
                    <a:pt x="16204" y="4552"/>
                  </a:lnTo>
                  <a:lnTo>
                    <a:pt x="16215" y="4592"/>
                  </a:lnTo>
                  <a:lnTo>
                    <a:pt x="16227" y="4631"/>
                  </a:lnTo>
                  <a:lnTo>
                    <a:pt x="16304" y="4608"/>
                  </a:lnTo>
                  <a:lnTo>
                    <a:pt x="16292" y="4569"/>
                  </a:lnTo>
                  <a:lnTo>
                    <a:pt x="16280" y="4530"/>
                  </a:lnTo>
                  <a:lnTo>
                    <a:pt x="16268" y="4489"/>
                  </a:lnTo>
                  <a:lnTo>
                    <a:pt x="16257" y="4449"/>
                  </a:lnTo>
                  <a:close/>
                  <a:moveTo>
                    <a:pt x="16191" y="4208"/>
                  </a:moveTo>
                  <a:lnTo>
                    <a:pt x="16113" y="4228"/>
                  </a:lnTo>
                  <a:lnTo>
                    <a:pt x="16119" y="4249"/>
                  </a:lnTo>
                  <a:lnTo>
                    <a:pt x="16124" y="4269"/>
                  </a:lnTo>
                  <a:lnTo>
                    <a:pt x="16129" y="4290"/>
                  </a:lnTo>
                  <a:lnTo>
                    <a:pt x="16135" y="4310"/>
                  </a:lnTo>
                  <a:lnTo>
                    <a:pt x="16212" y="4289"/>
                  </a:lnTo>
                  <a:lnTo>
                    <a:pt x="16207" y="4269"/>
                  </a:lnTo>
                  <a:lnTo>
                    <a:pt x="16201" y="4249"/>
                  </a:lnTo>
                  <a:lnTo>
                    <a:pt x="16196" y="4228"/>
                  </a:lnTo>
                  <a:lnTo>
                    <a:pt x="16191" y="4208"/>
                  </a:lnTo>
                  <a:close/>
                  <a:moveTo>
                    <a:pt x="11460" y="7825"/>
                  </a:moveTo>
                  <a:lnTo>
                    <a:pt x="11441" y="7902"/>
                  </a:lnTo>
                  <a:lnTo>
                    <a:pt x="11481" y="7912"/>
                  </a:lnTo>
                  <a:lnTo>
                    <a:pt x="11601" y="7940"/>
                  </a:lnTo>
                  <a:lnTo>
                    <a:pt x="11619" y="7862"/>
                  </a:lnTo>
                  <a:lnTo>
                    <a:pt x="11500" y="7834"/>
                  </a:lnTo>
                  <a:lnTo>
                    <a:pt x="11460" y="7825"/>
                  </a:lnTo>
                  <a:close/>
                  <a:moveTo>
                    <a:pt x="11779" y="7897"/>
                  </a:moveTo>
                  <a:lnTo>
                    <a:pt x="11762" y="7975"/>
                  </a:lnTo>
                  <a:lnTo>
                    <a:pt x="11923" y="8008"/>
                  </a:lnTo>
                  <a:lnTo>
                    <a:pt x="11939" y="7929"/>
                  </a:lnTo>
                  <a:lnTo>
                    <a:pt x="11779" y="7897"/>
                  </a:lnTo>
                  <a:close/>
                  <a:moveTo>
                    <a:pt x="12099" y="7960"/>
                  </a:moveTo>
                  <a:lnTo>
                    <a:pt x="12085" y="8039"/>
                  </a:lnTo>
                  <a:lnTo>
                    <a:pt x="12246" y="8069"/>
                  </a:lnTo>
                  <a:lnTo>
                    <a:pt x="12260" y="7990"/>
                  </a:lnTo>
                  <a:lnTo>
                    <a:pt x="12099" y="7960"/>
                  </a:lnTo>
                  <a:close/>
                  <a:moveTo>
                    <a:pt x="12421" y="8020"/>
                  </a:moveTo>
                  <a:lnTo>
                    <a:pt x="12407" y="8099"/>
                  </a:lnTo>
                  <a:lnTo>
                    <a:pt x="12567" y="8130"/>
                  </a:lnTo>
                  <a:lnTo>
                    <a:pt x="12583" y="8051"/>
                  </a:lnTo>
                  <a:lnTo>
                    <a:pt x="12421" y="8020"/>
                  </a:lnTo>
                  <a:close/>
                  <a:moveTo>
                    <a:pt x="12744" y="8084"/>
                  </a:moveTo>
                  <a:lnTo>
                    <a:pt x="12727" y="8162"/>
                  </a:lnTo>
                  <a:lnTo>
                    <a:pt x="12887" y="8197"/>
                  </a:lnTo>
                  <a:lnTo>
                    <a:pt x="12905" y="8119"/>
                  </a:lnTo>
                  <a:lnTo>
                    <a:pt x="12744" y="8084"/>
                  </a:lnTo>
                  <a:close/>
                  <a:moveTo>
                    <a:pt x="13065" y="8157"/>
                  </a:moveTo>
                  <a:lnTo>
                    <a:pt x="13045" y="8235"/>
                  </a:lnTo>
                  <a:lnTo>
                    <a:pt x="13124" y="8255"/>
                  </a:lnTo>
                  <a:lnTo>
                    <a:pt x="13202" y="8277"/>
                  </a:lnTo>
                  <a:lnTo>
                    <a:pt x="13224" y="8200"/>
                  </a:lnTo>
                  <a:lnTo>
                    <a:pt x="13145" y="8178"/>
                  </a:lnTo>
                  <a:lnTo>
                    <a:pt x="13065" y="8157"/>
                  </a:lnTo>
                  <a:close/>
                  <a:moveTo>
                    <a:pt x="13383" y="8249"/>
                  </a:moveTo>
                  <a:lnTo>
                    <a:pt x="13357" y="8325"/>
                  </a:lnTo>
                  <a:lnTo>
                    <a:pt x="13396" y="8338"/>
                  </a:lnTo>
                  <a:lnTo>
                    <a:pt x="13434" y="8351"/>
                  </a:lnTo>
                  <a:lnTo>
                    <a:pt x="13472" y="8365"/>
                  </a:lnTo>
                  <a:lnTo>
                    <a:pt x="13510" y="8379"/>
                  </a:lnTo>
                  <a:lnTo>
                    <a:pt x="13539" y="8305"/>
                  </a:lnTo>
                  <a:lnTo>
                    <a:pt x="13500" y="8290"/>
                  </a:lnTo>
                  <a:lnTo>
                    <a:pt x="13461" y="8276"/>
                  </a:lnTo>
                  <a:lnTo>
                    <a:pt x="13422" y="8262"/>
                  </a:lnTo>
                  <a:lnTo>
                    <a:pt x="13383" y="8249"/>
                  </a:lnTo>
                  <a:close/>
                  <a:moveTo>
                    <a:pt x="13692" y="8369"/>
                  </a:moveTo>
                  <a:lnTo>
                    <a:pt x="13659" y="8441"/>
                  </a:lnTo>
                  <a:lnTo>
                    <a:pt x="13696" y="8458"/>
                  </a:lnTo>
                  <a:lnTo>
                    <a:pt x="13732" y="8476"/>
                  </a:lnTo>
                  <a:lnTo>
                    <a:pt x="13768" y="8494"/>
                  </a:lnTo>
                  <a:lnTo>
                    <a:pt x="13804" y="8512"/>
                  </a:lnTo>
                  <a:lnTo>
                    <a:pt x="13841" y="8441"/>
                  </a:lnTo>
                  <a:lnTo>
                    <a:pt x="13805" y="8422"/>
                  </a:lnTo>
                  <a:lnTo>
                    <a:pt x="13767" y="8404"/>
                  </a:lnTo>
                  <a:lnTo>
                    <a:pt x="13730" y="8386"/>
                  </a:lnTo>
                  <a:lnTo>
                    <a:pt x="13692" y="8369"/>
                  </a:lnTo>
                  <a:close/>
                  <a:moveTo>
                    <a:pt x="13986" y="8525"/>
                  </a:moveTo>
                  <a:lnTo>
                    <a:pt x="13943" y="8592"/>
                  </a:lnTo>
                  <a:lnTo>
                    <a:pt x="13977" y="8614"/>
                  </a:lnTo>
                  <a:lnTo>
                    <a:pt x="14011" y="8636"/>
                  </a:lnTo>
                  <a:lnTo>
                    <a:pt x="14044" y="8659"/>
                  </a:lnTo>
                  <a:lnTo>
                    <a:pt x="14076" y="8683"/>
                  </a:lnTo>
                  <a:lnTo>
                    <a:pt x="14124" y="8619"/>
                  </a:lnTo>
                  <a:lnTo>
                    <a:pt x="14090" y="8594"/>
                  </a:lnTo>
                  <a:lnTo>
                    <a:pt x="14056" y="8570"/>
                  </a:lnTo>
                  <a:lnTo>
                    <a:pt x="14021" y="8547"/>
                  </a:lnTo>
                  <a:lnTo>
                    <a:pt x="13986" y="8525"/>
                  </a:lnTo>
                  <a:close/>
                  <a:moveTo>
                    <a:pt x="14254" y="8724"/>
                  </a:moveTo>
                  <a:lnTo>
                    <a:pt x="14201" y="8784"/>
                  </a:lnTo>
                  <a:lnTo>
                    <a:pt x="14230" y="8810"/>
                  </a:lnTo>
                  <a:lnTo>
                    <a:pt x="14259" y="8838"/>
                  </a:lnTo>
                  <a:lnTo>
                    <a:pt x="14288" y="8866"/>
                  </a:lnTo>
                  <a:lnTo>
                    <a:pt x="14316" y="8895"/>
                  </a:lnTo>
                  <a:lnTo>
                    <a:pt x="14374" y="8840"/>
                  </a:lnTo>
                  <a:lnTo>
                    <a:pt x="14345" y="8810"/>
                  </a:lnTo>
                  <a:lnTo>
                    <a:pt x="14315" y="8780"/>
                  </a:lnTo>
                  <a:lnTo>
                    <a:pt x="14284" y="8752"/>
                  </a:lnTo>
                  <a:lnTo>
                    <a:pt x="14254" y="8724"/>
                  </a:lnTo>
                  <a:close/>
                  <a:moveTo>
                    <a:pt x="14484" y="8966"/>
                  </a:moveTo>
                  <a:lnTo>
                    <a:pt x="14422" y="9016"/>
                  </a:lnTo>
                  <a:lnTo>
                    <a:pt x="14446" y="9047"/>
                  </a:lnTo>
                  <a:lnTo>
                    <a:pt x="14470" y="9079"/>
                  </a:lnTo>
                  <a:lnTo>
                    <a:pt x="14494" y="9111"/>
                  </a:lnTo>
                  <a:lnTo>
                    <a:pt x="14517" y="9145"/>
                  </a:lnTo>
                  <a:lnTo>
                    <a:pt x="14583" y="9100"/>
                  </a:lnTo>
                  <a:lnTo>
                    <a:pt x="14559" y="9065"/>
                  </a:lnTo>
                  <a:lnTo>
                    <a:pt x="14535" y="9031"/>
                  </a:lnTo>
                  <a:lnTo>
                    <a:pt x="14510" y="8998"/>
                  </a:lnTo>
                  <a:lnTo>
                    <a:pt x="14484" y="8966"/>
                  </a:lnTo>
                  <a:close/>
                  <a:moveTo>
                    <a:pt x="14671" y="9242"/>
                  </a:moveTo>
                  <a:lnTo>
                    <a:pt x="14601" y="9282"/>
                  </a:lnTo>
                  <a:lnTo>
                    <a:pt x="14621" y="9316"/>
                  </a:lnTo>
                  <a:lnTo>
                    <a:pt x="14639" y="9352"/>
                  </a:lnTo>
                  <a:lnTo>
                    <a:pt x="14658" y="9388"/>
                  </a:lnTo>
                  <a:lnTo>
                    <a:pt x="14676" y="9425"/>
                  </a:lnTo>
                  <a:lnTo>
                    <a:pt x="14748" y="9390"/>
                  </a:lnTo>
                  <a:lnTo>
                    <a:pt x="14729" y="9352"/>
                  </a:lnTo>
                  <a:lnTo>
                    <a:pt x="14710" y="9315"/>
                  </a:lnTo>
                  <a:lnTo>
                    <a:pt x="14691" y="9278"/>
                  </a:lnTo>
                  <a:lnTo>
                    <a:pt x="14671" y="9242"/>
                  </a:lnTo>
                  <a:close/>
                  <a:moveTo>
                    <a:pt x="14814" y="9543"/>
                  </a:moveTo>
                  <a:lnTo>
                    <a:pt x="14740" y="9572"/>
                  </a:lnTo>
                  <a:lnTo>
                    <a:pt x="14754" y="9609"/>
                  </a:lnTo>
                  <a:lnTo>
                    <a:pt x="14768" y="9647"/>
                  </a:lnTo>
                  <a:lnTo>
                    <a:pt x="14782" y="9685"/>
                  </a:lnTo>
                  <a:lnTo>
                    <a:pt x="14795" y="9724"/>
                  </a:lnTo>
                  <a:lnTo>
                    <a:pt x="14871" y="9698"/>
                  </a:lnTo>
                  <a:lnTo>
                    <a:pt x="14857" y="9658"/>
                  </a:lnTo>
                  <a:lnTo>
                    <a:pt x="14843" y="9619"/>
                  </a:lnTo>
                  <a:lnTo>
                    <a:pt x="14829" y="9581"/>
                  </a:lnTo>
                  <a:lnTo>
                    <a:pt x="14814" y="9543"/>
                  </a:lnTo>
                  <a:close/>
                  <a:moveTo>
                    <a:pt x="14919" y="9857"/>
                  </a:moveTo>
                  <a:lnTo>
                    <a:pt x="14842" y="9878"/>
                  </a:lnTo>
                  <a:lnTo>
                    <a:pt x="14848" y="9898"/>
                  </a:lnTo>
                  <a:lnTo>
                    <a:pt x="14853" y="9918"/>
                  </a:lnTo>
                  <a:lnTo>
                    <a:pt x="14858" y="9938"/>
                  </a:lnTo>
                  <a:lnTo>
                    <a:pt x="14863" y="9958"/>
                  </a:lnTo>
                  <a:lnTo>
                    <a:pt x="14941" y="9938"/>
                  </a:lnTo>
                  <a:lnTo>
                    <a:pt x="14936" y="9918"/>
                  </a:lnTo>
                  <a:lnTo>
                    <a:pt x="14930" y="9897"/>
                  </a:lnTo>
                  <a:lnTo>
                    <a:pt x="14925" y="9877"/>
                  </a:lnTo>
                  <a:lnTo>
                    <a:pt x="14919" y="98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3168" name="Picture 8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85663" y="2838267"/>
              <a:ext cx="571026" cy="434362"/>
            </a:xfrm>
            <a:prstGeom prst="rect">
              <a:avLst/>
            </a:prstGeom>
            <a:noFill/>
            <a:extLst>
              <a:ext uri="{909E8E84-426E-40DD-AFC4-6F175D3DCCD1}">
                <a14:hiddenFill xmlns:a14="http://schemas.microsoft.com/office/drawing/2010/main">
                  <a:solidFill>
                    <a:srgbClr val="FFFFFF"/>
                  </a:solidFill>
                </a14:hiddenFill>
              </a:ext>
            </a:extLst>
          </p:spPr>
        </p:pic>
        <p:pic>
          <p:nvPicPr>
            <p:cNvPr id="3170" name="Picture 7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91232" y="5131701"/>
              <a:ext cx="571026" cy="434362"/>
            </a:xfrm>
            <a:prstGeom prst="rect">
              <a:avLst/>
            </a:prstGeom>
            <a:noFill/>
            <a:extLst>
              <a:ext uri="{909E8E84-426E-40DD-AFC4-6F175D3DCCD1}">
                <a14:hiddenFill xmlns:a14="http://schemas.microsoft.com/office/drawing/2010/main">
                  <a:solidFill>
                    <a:srgbClr val="FFFFFF"/>
                  </a:solidFill>
                </a14:hiddenFill>
              </a:ext>
            </a:extLst>
          </p:spPr>
        </p:pic>
        <p:pic>
          <p:nvPicPr>
            <p:cNvPr id="3172" name="Picture 7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996449" y="5348883"/>
              <a:ext cx="571026" cy="434362"/>
            </a:xfrm>
            <a:prstGeom prst="rect">
              <a:avLst/>
            </a:prstGeom>
            <a:noFill/>
            <a:extLst>
              <a:ext uri="{909E8E84-426E-40DD-AFC4-6F175D3DCCD1}">
                <a14:hiddenFill xmlns:a14="http://schemas.microsoft.com/office/drawing/2010/main">
                  <a:solidFill>
                    <a:srgbClr val="FFFFFF"/>
                  </a:solidFill>
                </a14:hiddenFill>
              </a:ext>
            </a:extLst>
          </p:spPr>
        </p:pic>
        <p:pic>
          <p:nvPicPr>
            <p:cNvPr id="3179" name="Picture 77"/>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042130" y="1839234"/>
              <a:ext cx="571026" cy="434362"/>
            </a:xfrm>
            <a:prstGeom prst="rect">
              <a:avLst/>
            </a:prstGeom>
            <a:noFill/>
            <a:extLst>
              <a:ext uri="{909E8E84-426E-40DD-AFC4-6F175D3DCCD1}">
                <a14:hiddenFill xmlns:a14="http://schemas.microsoft.com/office/drawing/2010/main">
                  <a:solidFill>
                    <a:srgbClr val="FFFFFF"/>
                  </a:solidFill>
                </a14:hiddenFill>
              </a:ext>
            </a:extLst>
          </p:spPr>
        </p:pic>
        <p:pic>
          <p:nvPicPr>
            <p:cNvPr id="3180" name="Picture 76"/>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865818" y="292903"/>
              <a:ext cx="571026" cy="4343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27978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34" name="Picture 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818" y="4558526"/>
            <a:ext cx="1404890" cy="223024"/>
          </a:xfrm>
          <a:prstGeom prst="rect">
            <a:avLst/>
          </a:prstGeom>
          <a:noFill/>
          <a:extLst>
            <a:ext uri="{909E8E84-426E-40DD-AFC4-6F175D3DCCD1}">
              <a14:hiddenFill xmlns:a14="http://schemas.microsoft.com/office/drawing/2010/main">
                <a:solidFill>
                  <a:srgbClr val="FFFFFF"/>
                </a:solidFill>
              </a14:hiddenFill>
            </a:ext>
          </a:extLst>
        </p:spPr>
      </p:pic>
      <p:pic>
        <p:nvPicPr>
          <p:cNvPr id="4133"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729" y="5855784"/>
            <a:ext cx="1235081" cy="496229"/>
          </a:xfrm>
          <a:prstGeom prst="rect">
            <a:avLst/>
          </a:prstGeom>
          <a:noFill/>
          <a:extLst>
            <a:ext uri="{909E8E84-426E-40DD-AFC4-6F175D3DCCD1}">
              <a14:hiddenFill xmlns:a14="http://schemas.microsoft.com/office/drawing/2010/main">
                <a:solidFill>
                  <a:srgbClr val="FFFFFF"/>
                </a:solidFill>
              </a14:hiddenFill>
            </a:ext>
          </a:extLst>
        </p:spPr>
      </p:pic>
      <p:pic>
        <p:nvPicPr>
          <p:cNvPr id="4132"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697" y="5822330"/>
            <a:ext cx="1382289" cy="766182"/>
          </a:xfrm>
          <a:prstGeom prst="rect">
            <a:avLst/>
          </a:prstGeom>
          <a:noFill/>
          <a:extLst>
            <a:ext uri="{909E8E84-426E-40DD-AFC4-6F175D3DCCD1}">
              <a14:hiddenFill xmlns:a14="http://schemas.microsoft.com/office/drawing/2010/main">
                <a:solidFill>
                  <a:srgbClr val="FFFFFF"/>
                </a:solidFill>
              </a14:hiddenFill>
            </a:ext>
          </a:extLst>
        </p:spPr>
      </p:pic>
      <p:pic>
        <p:nvPicPr>
          <p:cNvPr id="4131"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6284" y="4604989"/>
            <a:ext cx="1644332" cy="487401"/>
          </a:xfrm>
          <a:prstGeom prst="rect">
            <a:avLst/>
          </a:prstGeom>
          <a:noFill/>
          <a:extLst>
            <a:ext uri="{909E8E84-426E-40DD-AFC4-6F175D3DCCD1}">
              <a14:hiddenFill xmlns:a14="http://schemas.microsoft.com/office/drawing/2010/main">
                <a:solidFill>
                  <a:srgbClr val="FFFFFF"/>
                </a:solidFill>
              </a14:hiddenFill>
            </a:ext>
          </a:extLst>
        </p:spPr>
      </p:pic>
      <p:pic>
        <p:nvPicPr>
          <p:cNvPr id="4130" name="Picture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1054" y="4558526"/>
            <a:ext cx="1538049" cy="1184352"/>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33"/>
          <p:cNvSpPr>
            <a:spLocks/>
          </p:cNvSpPr>
          <p:nvPr/>
        </p:nvSpPr>
        <p:spPr bwMode="auto">
          <a:xfrm>
            <a:off x="484256" y="4412166"/>
            <a:ext cx="5308040" cy="1293541"/>
          </a:xfrm>
          <a:custGeom>
            <a:avLst/>
            <a:gdLst>
              <a:gd name="T0" fmla="+- 0 1411 1205"/>
              <a:gd name="T1" fmla="*/ T0 w 8690"/>
              <a:gd name="T2" fmla="+- 0 12371 9737"/>
              <a:gd name="T3" fmla="*/ 12371 h 2784"/>
              <a:gd name="T4" fmla="+- 0 1472 1205"/>
              <a:gd name="T5" fmla="*/ T4 w 8690"/>
              <a:gd name="T6" fmla="+- 0 9784 9737"/>
              <a:gd name="T7" fmla="*/ 9784 h 2784"/>
              <a:gd name="T8" fmla="+- 0 1645 1205"/>
              <a:gd name="T9" fmla="*/ T8 w 8690"/>
              <a:gd name="T10" fmla="+- 0 12404 9737"/>
              <a:gd name="T11" fmla="*/ 12404 h 2784"/>
              <a:gd name="T12" fmla="+- 0 1622 1205"/>
              <a:gd name="T13" fmla="*/ T12 w 8690"/>
              <a:gd name="T14" fmla="+- 0 9894 9737"/>
              <a:gd name="T15" fmla="*/ 9894 h 2784"/>
              <a:gd name="T16" fmla="+- 0 1809 1205"/>
              <a:gd name="T17" fmla="*/ T16 w 8690"/>
              <a:gd name="T18" fmla="+- 0 12419 9737"/>
              <a:gd name="T19" fmla="*/ 12419 h 2784"/>
              <a:gd name="T20" fmla="+- 0 1815 1205"/>
              <a:gd name="T21" fmla="*/ T20 w 8690"/>
              <a:gd name="T22" fmla="+- 0 9885 9737"/>
              <a:gd name="T23" fmla="*/ 9885 h 2784"/>
              <a:gd name="T24" fmla="+- 0 1916 1205"/>
              <a:gd name="T25" fmla="*/ T24 w 8690"/>
              <a:gd name="T26" fmla="+- 0 12505 9737"/>
              <a:gd name="T27" fmla="*/ 12505 h 2784"/>
              <a:gd name="T28" fmla="+- 0 2041 1205"/>
              <a:gd name="T29" fmla="*/ T28 w 8690"/>
              <a:gd name="T30" fmla="+- 0 9886 9737"/>
              <a:gd name="T31" fmla="*/ 9886 h 2784"/>
              <a:gd name="T32" fmla="+- 0 2182 1205"/>
              <a:gd name="T33" fmla="*/ T32 w 8690"/>
              <a:gd name="T34" fmla="+- 0 12506 9737"/>
              <a:gd name="T35" fmla="*/ 12506 h 2784"/>
              <a:gd name="T36" fmla="+- 0 2244 1205"/>
              <a:gd name="T37" fmla="*/ T36 w 8690"/>
              <a:gd name="T38" fmla="+- 0 9802 9737"/>
              <a:gd name="T39" fmla="*/ 9802 h 2784"/>
              <a:gd name="T40" fmla="+- 0 2280 1205"/>
              <a:gd name="T41" fmla="*/ T40 w 8690"/>
              <a:gd name="T42" fmla="+- 0 9833 9737"/>
              <a:gd name="T43" fmla="*/ 9833 h 2784"/>
              <a:gd name="T44" fmla="+- 0 2295 1205"/>
              <a:gd name="T45" fmla="*/ T44 w 8690"/>
              <a:gd name="T46" fmla="+- 0 12505 9737"/>
              <a:gd name="T47" fmla="*/ 12505 h 2784"/>
              <a:gd name="T48" fmla="+- 0 2540 1205"/>
              <a:gd name="T49" fmla="*/ T48 w 8690"/>
              <a:gd name="T50" fmla="+- 0 12408 9737"/>
              <a:gd name="T51" fmla="*/ 12408 h 2784"/>
              <a:gd name="T52" fmla="+- 0 2539 1205"/>
              <a:gd name="T53" fmla="*/ T52 w 8690"/>
              <a:gd name="T54" fmla="+- 0 9900 9737"/>
              <a:gd name="T55" fmla="*/ 9900 h 2784"/>
              <a:gd name="T56" fmla="+- 0 2726 1205"/>
              <a:gd name="T57" fmla="*/ T56 w 8690"/>
              <a:gd name="T58" fmla="+- 0 9884 9737"/>
              <a:gd name="T59" fmla="*/ 9884 h 2784"/>
              <a:gd name="T60" fmla="+- 0 2782 1205"/>
              <a:gd name="T61" fmla="*/ T60 w 8690"/>
              <a:gd name="T62" fmla="+- 0 12453 9737"/>
              <a:gd name="T63" fmla="*/ 12453 h 2784"/>
              <a:gd name="T64" fmla="+- 0 2818 1205"/>
              <a:gd name="T65" fmla="*/ T64 w 8690"/>
              <a:gd name="T66" fmla="+- 0 12418 9737"/>
              <a:gd name="T67" fmla="*/ 12418 h 2784"/>
              <a:gd name="T68" fmla="+- 0 2966 1205"/>
              <a:gd name="T69" fmla="*/ T68 w 8690"/>
              <a:gd name="T70" fmla="+- 0 9790 9737"/>
              <a:gd name="T71" fmla="*/ 9790 h 2784"/>
              <a:gd name="T72" fmla="+- 0 3076 1205"/>
              <a:gd name="T73" fmla="*/ T72 w 8690"/>
              <a:gd name="T74" fmla="+- 0 12505 9737"/>
              <a:gd name="T75" fmla="*/ 12505 h 2784"/>
              <a:gd name="T76" fmla="+- 0 3078 1205"/>
              <a:gd name="T77" fmla="*/ T76 w 8690"/>
              <a:gd name="T78" fmla="+- 0 9798 9737"/>
              <a:gd name="T79" fmla="*/ 9798 h 2784"/>
              <a:gd name="T80" fmla="+- 0 3137 1205"/>
              <a:gd name="T81" fmla="*/ T80 w 8690"/>
              <a:gd name="T82" fmla="+- 0 12420 9737"/>
              <a:gd name="T83" fmla="*/ 12420 h 2784"/>
              <a:gd name="T84" fmla="+- 0 3308 1205"/>
              <a:gd name="T85" fmla="*/ T84 w 8690"/>
              <a:gd name="T86" fmla="+- 0 9802 9737"/>
              <a:gd name="T87" fmla="*/ 9802 h 2784"/>
              <a:gd name="T88" fmla="+- 0 3394 1205"/>
              <a:gd name="T89" fmla="*/ T88 w 8690"/>
              <a:gd name="T90" fmla="+- 0 12404 9737"/>
              <a:gd name="T91" fmla="*/ 12404 h 2784"/>
              <a:gd name="T92" fmla="+- 0 3454 1205"/>
              <a:gd name="T93" fmla="*/ T92 w 8690"/>
              <a:gd name="T94" fmla="+- 0 9851 9737"/>
              <a:gd name="T95" fmla="*/ 9851 h 2784"/>
              <a:gd name="T96" fmla="+- 0 3470 1205"/>
              <a:gd name="T97" fmla="*/ T96 w 8690"/>
              <a:gd name="T98" fmla="+- 0 12418 9737"/>
              <a:gd name="T99" fmla="*/ 12418 h 2784"/>
              <a:gd name="T100" fmla="+- 0 4402 1205"/>
              <a:gd name="T101" fmla="*/ T100 w 8690"/>
              <a:gd name="T102" fmla="+- 0 9900 9737"/>
              <a:gd name="T103" fmla="*/ 9900 h 2784"/>
              <a:gd name="T104" fmla="+- 0 4711 1205"/>
              <a:gd name="T105" fmla="*/ T104 w 8690"/>
              <a:gd name="T106" fmla="+- 0 9739 9737"/>
              <a:gd name="T107" fmla="*/ 9739 h 2784"/>
              <a:gd name="T108" fmla="+- 0 4848 1205"/>
              <a:gd name="T109" fmla="*/ T108 w 8690"/>
              <a:gd name="T110" fmla="+- 0 12359 9737"/>
              <a:gd name="T111" fmla="*/ 12359 h 2784"/>
              <a:gd name="T112" fmla="+- 0 4848 1205"/>
              <a:gd name="T113" fmla="*/ T112 w 8690"/>
              <a:gd name="T114" fmla="+- 0 12359 9737"/>
              <a:gd name="T115" fmla="*/ 12359 h 2784"/>
              <a:gd name="T116" fmla="+- 0 4819 1205"/>
              <a:gd name="T117" fmla="*/ T116 w 8690"/>
              <a:gd name="T118" fmla="+- 0 9884 9737"/>
              <a:gd name="T119" fmla="*/ 9884 h 2784"/>
              <a:gd name="T120" fmla="+- 0 4970 1205"/>
              <a:gd name="T121" fmla="*/ T120 w 8690"/>
              <a:gd name="T122" fmla="+- 0 12504 9737"/>
              <a:gd name="T123" fmla="*/ 12504 h 2784"/>
              <a:gd name="T124" fmla="+- 0 4943 1205"/>
              <a:gd name="T125" fmla="*/ T124 w 8690"/>
              <a:gd name="T126" fmla="+- 0 9784 9737"/>
              <a:gd name="T127" fmla="*/ 9784 h 2784"/>
              <a:gd name="T128" fmla="+- 0 5116 1205"/>
              <a:gd name="T129" fmla="*/ T128 w 8690"/>
              <a:gd name="T130" fmla="+- 0 12404 9737"/>
              <a:gd name="T131" fmla="*/ 12404 h 2784"/>
              <a:gd name="T132" fmla="+- 0 5243 1205"/>
              <a:gd name="T133" fmla="*/ T132 w 8690"/>
              <a:gd name="T134" fmla="+- 0 9786 9737"/>
              <a:gd name="T135" fmla="*/ 9786 h 2784"/>
              <a:gd name="T136" fmla="+- 0 5345 1205"/>
              <a:gd name="T137" fmla="*/ T136 w 8690"/>
              <a:gd name="T138" fmla="+- 0 12412 9737"/>
              <a:gd name="T139" fmla="*/ 12412 h 2784"/>
              <a:gd name="T140" fmla="+- 0 5322 1205"/>
              <a:gd name="T141" fmla="*/ T140 w 8690"/>
              <a:gd name="T142" fmla="+- 0 9784 9737"/>
              <a:gd name="T143" fmla="*/ 9784 h 2784"/>
              <a:gd name="T144" fmla="+- 0 5500 1205"/>
              <a:gd name="T145" fmla="*/ T144 w 8690"/>
              <a:gd name="T146" fmla="+- 0 12418 9737"/>
              <a:gd name="T147" fmla="*/ 12418 h 2784"/>
              <a:gd name="T148" fmla="+- 0 5678 1205"/>
              <a:gd name="T149" fmla="*/ T148 w 8690"/>
              <a:gd name="T150" fmla="+- 0 12359 9737"/>
              <a:gd name="T151" fmla="*/ 12359 h 2784"/>
              <a:gd name="T152" fmla="+- 0 5751 1205"/>
              <a:gd name="T153" fmla="*/ T152 w 8690"/>
              <a:gd name="T154" fmla="+- 0 12433 9737"/>
              <a:gd name="T155" fmla="*/ 12433 h 2784"/>
              <a:gd name="T156" fmla="+- 0 5993 1205"/>
              <a:gd name="T157" fmla="*/ T156 w 8690"/>
              <a:gd name="T158" fmla="+- 0 12410 9737"/>
              <a:gd name="T159" fmla="*/ 12410 h 2784"/>
              <a:gd name="T160" fmla="+- 0 6022 1205"/>
              <a:gd name="T161" fmla="*/ T160 w 8690"/>
              <a:gd name="T162" fmla="+- 0 9884 9737"/>
              <a:gd name="T163" fmla="*/ 9884 h 2784"/>
              <a:gd name="T164" fmla="+- 0 6062 1205"/>
              <a:gd name="T165" fmla="*/ T164 w 8690"/>
              <a:gd name="T166" fmla="+- 0 12504 9737"/>
              <a:gd name="T167" fmla="*/ 12504 h 2784"/>
              <a:gd name="T168" fmla="+- 0 6166 1205"/>
              <a:gd name="T169" fmla="*/ T168 w 8690"/>
              <a:gd name="T170" fmla="+- 0 9900 9737"/>
              <a:gd name="T171" fmla="*/ 9900 h 2784"/>
              <a:gd name="T172" fmla="+- 0 6358 1205"/>
              <a:gd name="T173" fmla="*/ T172 w 8690"/>
              <a:gd name="T174" fmla="+- 0 9799 9737"/>
              <a:gd name="T175" fmla="*/ 9799 h 2784"/>
              <a:gd name="T176" fmla="+- 0 6366 1205"/>
              <a:gd name="T177" fmla="*/ T176 w 8690"/>
              <a:gd name="T178" fmla="+- 0 12420 9737"/>
              <a:gd name="T179" fmla="*/ 12420 h 2784"/>
              <a:gd name="T180" fmla="+- 0 6560 1205"/>
              <a:gd name="T181" fmla="*/ T180 w 8690"/>
              <a:gd name="T182" fmla="+- 0 9860 9737"/>
              <a:gd name="T183" fmla="*/ 9860 h 2784"/>
              <a:gd name="T184" fmla="+- 0 6569 1205"/>
              <a:gd name="T185" fmla="*/ T184 w 8690"/>
              <a:gd name="T186" fmla="+- 0 12480 9737"/>
              <a:gd name="T187" fmla="*/ 12480 h 2784"/>
              <a:gd name="T188" fmla="+- 0 6673 1205"/>
              <a:gd name="T189" fmla="*/ T188 w 8690"/>
              <a:gd name="T190" fmla="+- 0 12404 9737"/>
              <a:gd name="T191" fmla="*/ 12404 h 2784"/>
              <a:gd name="T192" fmla="+- 0 6781 1205"/>
              <a:gd name="T193" fmla="*/ T192 w 8690"/>
              <a:gd name="T194" fmla="+- 0 9798 9737"/>
              <a:gd name="T195" fmla="*/ 9798 h 2784"/>
              <a:gd name="T196" fmla="+- 0 6746 1205"/>
              <a:gd name="T197" fmla="*/ T196 w 8690"/>
              <a:gd name="T198" fmla="+- 0 12420 9737"/>
              <a:gd name="T199" fmla="*/ 12420 h 2784"/>
              <a:gd name="T200" fmla="+- 0 6941 1205"/>
              <a:gd name="T201" fmla="*/ T200 w 8690"/>
              <a:gd name="T202" fmla="+- 0 9802 9737"/>
              <a:gd name="T203" fmla="*/ 9802 h 2784"/>
              <a:gd name="T204" fmla="+- 0 8118 1205"/>
              <a:gd name="T205" fmla="*/ T204 w 8690"/>
              <a:gd name="T206" fmla="+- 0 9856 9737"/>
              <a:gd name="T207" fmla="*/ 9856 h 2784"/>
              <a:gd name="T208" fmla="+- 0 8411 1205"/>
              <a:gd name="T209" fmla="*/ T208 w 8690"/>
              <a:gd name="T210" fmla="+- 0 9883 9737"/>
              <a:gd name="T211" fmla="*/ 9883 h 2784"/>
              <a:gd name="T212" fmla="+- 0 8571 1205"/>
              <a:gd name="T213" fmla="*/ T212 w 8690"/>
              <a:gd name="T214" fmla="+- 0 9784 9737"/>
              <a:gd name="T215" fmla="*/ 9784 h 2784"/>
              <a:gd name="T216" fmla="+- 0 8674 1205"/>
              <a:gd name="T217" fmla="*/ T216 w 8690"/>
              <a:gd name="T218" fmla="+- 0 9802 9737"/>
              <a:gd name="T219" fmla="*/ 9802 h 2784"/>
              <a:gd name="T220" fmla="+- 0 8896 1205"/>
              <a:gd name="T221" fmla="*/ T220 w 8690"/>
              <a:gd name="T222" fmla="+- 0 9882 9737"/>
              <a:gd name="T223" fmla="*/ 9882 h 2784"/>
              <a:gd name="T224" fmla="+- 0 9054 1205"/>
              <a:gd name="T225" fmla="*/ T224 w 8690"/>
              <a:gd name="T226" fmla="+- 0 9799 9737"/>
              <a:gd name="T227" fmla="*/ 9799 h 2784"/>
              <a:gd name="T228" fmla="+- 0 9240 1205"/>
              <a:gd name="T229" fmla="*/ T228 w 8690"/>
              <a:gd name="T230" fmla="+- 0 9900 9737"/>
              <a:gd name="T231" fmla="*/ 9900 h 2784"/>
              <a:gd name="T232" fmla="+- 0 9396 1205"/>
              <a:gd name="T233" fmla="*/ T232 w 8690"/>
              <a:gd name="T234" fmla="+- 0 9897 9737"/>
              <a:gd name="T235" fmla="*/ 9897 h 2784"/>
              <a:gd name="T236" fmla="+- 0 9557 1205"/>
              <a:gd name="T237" fmla="*/ T236 w 8690"/>
              <a:gd name="T238" fmla="+- 0 9864 9737"/>
              <a:gd name="T239" fmla="*/ 9864 h 2784"/>
              <a:gd name="T240" fmla="+- 0 9707 1205"/>
              <a:gd name="T241" fmla="*/ T240 w 8690"/>
              <a:gd name="T242" fmla="+- 0 9786 9737"/>
              <a:gd name="T243" fmla="*/ 9786 h 2784"/>
              <a:gd name="T244" fmla="+- 0 9893 1205"/>
              <a:gd name="T245" fmla="*/ T244 w 8690"/>
              <a:gd name="T246" fmla="+- 0 9818 9737"/>
              <a:gd name="T247" fmla="*/ 9818 h 27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8690" h="2784">
                <a:moveTo>
                  <a:pt x="163" y="163"/>
                </a:moveTo>
                <a:lnTo>
                  <a:pt x="152" y="133"/>
                </a:lnTo>
                <a:lnTo>
                  <a:pt x="146" y="119"/>
                </a:lnTo>
                <a:lnTo>
                  <a:pt x="115" y="37"/>
                </a:lnTo>
                <a:lnTo>
                  <a:pt x="110" y="24"/>
                </a:lnTo>
                <a:lnTo>
                  <a:pt x="110" y="119"/>
                </a:lnTo>
                <a:lnTo>
                  <a:pt x="53" y="119"/>
                </a:lnTo>
                <a:lnTo>
                  <a:pt x="81" y="37"/>
                </a:lnTo>
                <a:lnTo>
                  <a:pt x="110" y="119"/>
                </a:lnTo>
                <a:lnTo>
                  <a:pt x="110" y="24"/>
                </a:lnTo>
                <a:lnTo>
                  <a:pt x="106" y="14"/>
                </a:lnTo>
                <a:lnTo>
                  <a:pt x="57" y="14"/>
                </a:lnTo>
                <a:lnTo>
                  <a:pt x="0" y="163"/>
                </a:lnTo>
                <a:lnTo>
                  <a:pt x="37" y="163"/>
                </a:lnTo>
                <a:lnTo>
                  <a:pt x="48" y="133"/>
                </a:lnTo>
                <a:lnTo>
                  <a:pt x="115" y="133"/>
                </a:lnTo>
                <a:lnTo>
                  <a:pt x="125" y="163"/>
                </a:lnTo>
                <a:lnTo>
                  <a:pt x="163" y="163"/>
                </a:lnTo>
                <a:close/>
                <a:moveTo>
                  <a:pt x="225" y="2"/>
                </a:moveTo>
                <a:lnTo>
                  <a:pt x="188" y="2"/>
                </a:lnTo>
                <a:lnTo>
                  <a:pt x="188" y="163"/>
                </a:lnTo>
                <a:lnTo>
                  <a:pt x="225" y="163"/>
                </a:lnTo>
                <a:lnTo>
                  <a:pt x="225" y="2"/>
                </a:lnTo>
                <a:close/>
                <a:moveTo>
                  <a:pt x="263" y="2783"/>
                </a:moveTo>
                <a:lnTo>
                  <a:pt x="252" y="2754"/>
                </a:lnTo>
                <a:lnTo>
                  <a:pt x="246" y="2739"/>
                </a:lnTo>
                <a:lnTo>
                  <a:pt x="215" y="2657"/>
                </a:lnTo>
                <a:lnTo>
                  <a:pt x="210" y="2644"/>
                </a:lnTo>
                <a:lnTo>
                  <a:pt x="210" y="2739"/>
                </a:lnTo>
                <a:lnTo>
                  <a:pt x="153" y="2739"/>
                </a:lnTo>
                <a:lnTo>
                  <a:pt x="181" y="2657"/>
                </a:lnTo>
                <a:lnTo>
                  <a:pt x="210" y="2739"/>
                </a:lnTo>
                <a:lnTo>
                  <a:pt x="210" y="2644"/>
                </a:lnTo>
                <a:lnTo>
                  <a:pt x="206" y="2634"/>
                </a:lnTo>
                <a:lnTo>
                  <a:pt x="157" y="2634"/>
                </a:lnTo>
                <a:lnTo>
                  <a:pt x="100" y="2783"/>
                </a:lnTo>
                <a:lnTo>
                  <a:pt x="137" y="2783"/>
                </a:lnTo>
                <a:lnTo>
                  <a:pt x="148" y="2754"/>
                </a:lnTo>
                <a:lnTo>
                  <a:pt x="215" y="2754"/>
                </a:lnTo>
                <a:lnTo>
                  <a:pt x="225" y="2783"/>
                </a:lnTo>
                <a:lnTo>
                  <a:pt x="263" y="2783"/>
                </a:lnTo>
                <a:close/>
                <a:moveTo>
                  <a:pt x="325" y="2622"/>
                </a:moveTo>
                <a:lnTo>
                  <a:pt x="288" y="2622"/>
                </a:lnTo>
                <a:lnTo>
                  <a:pt x="288" y="2783"/>
                </a:lnTo>
                <a:lnTo>
                  <a:pt x="325" y="2783"/>
                </a:lnTo>
                <a:lnTo>
                  <a:pt x="325" y="2622"/>
                </a:lnTo>
                <a:close/>
                <a:moveTo>
                  <a:pt x="383" y="2"/>
                </a:moveTo>
                <a:lnTo>
                  <a:pt x="346" y="2"/>
                </a:lnTo>
                <a:lnTo>
                  <a:pt x="346" y="55"/>
                </a:lnTo>
                <a:lnTo>
                  <a:pt x="346" y="146"/>
                </a:lnTo>
                <a:lnTo>
                  <a:pt x="343" y="149"/>
                </a:lnTo>
                <a:lnTo>
                  <a:pt x="302" y="149"/>
                </a:lnTo>
                <a:lnTo>
                  <a:pt x="300" y="148"/>
                </a:lnTo>
                <a:lnTo>
                  <a:pt x="299" y="148"/>
                </a:lnTo>
                <a:lnTo>
                  <a:pt x="298" y="147"/>
                </a:lnTo>
                <a:lnTo>
                  <a:pt x="298" y="145"/>
                </a:lnTo>
                <a:lnTo>
                  <a:pt x="298" y="65"/>
                </a:lnTo>
                <a:lnTo>
                  <a:pt x="298" y="63"/>
                </a:lnTo>
                <a:lnTo>
                  <a:pt x="299" y="62"/>
                </a:lnTo>
                <a:lnTo>
                  <a:pt x="300" y="61"/>
                </a:lnTo>
                <a:lnTo>
                  <a:pt x="302" y="61"/>
                </a:lnTo>
                <a:lnTo>
                  <a:pt x="343" y="61"/>
                </a:lnTo>
                <a:lnTo>
                  <a:pt x="346" y="63"/>
                </a:lnTo>
                <a:lnTo>
                  <a:pt x="346" y="146"/>
                </a:lnTo>
                <a:lnTo>
                  <a:pt x="346" y="55"/>
                </a:lnTo>
                <a:lnTo>
                  <a:pt x="344" y="49"/>
                </a:lnTo>
                <a:lnTo>
                  <a:pt x="340" y="47"/>
                </a:lnTo>
                <a:lnTo>
                  <a:pt x="267" y="47"/>
                </a:lnTo>
                <a:lnTo>
                  <a:pt x="261" y="53"/>
                </a:lnTo>
                <a:lnTo>
                  <a:pt x="261" y="157"/>
                </a:lnTo>
                <a:lnTo>
                  <a:pt x="267" y="163"/>
                </a:lnTo>
                <a:lnTo>
                  <a:pt x="340" y="163"/>
                </a:lnTo>
                <a:lnTo>
                  <a:pt x="344" y="160"/>
                </a:lnTo>
                <a:lnTo>
                  <a:pt x="346" y="155"/>
                </a:lnTo>
                <a:lnTo>
                  <a:pt x="346" y="163"/>
                </a:lnTo>
                <a:lnTo>
                  <a:pt x="383" y="163"/>
                </a:lnTo>
                <a:lnTo>
                  <a:pt x="383" y="155"/>
                </a:lnTo>
                <a:lnTo>
                  <a:pt x="383" y="149"/>
                </a:lnTo>
                <a:lnTo>
                  <a:pt x="383" y="61"/>
                </a:lnTo>
                <a:lnTo>
                  <a:pt x="383" y="55"/>
                </a:lnTo>
                <a:lnTo>
                  <a:pt x="383" y="2"/>
                </a:lnTo>
                <a:close/>
                <a:moveTo>
                  <a:pt x="483" y="2622"/>
                </a:moveTo>
                <a:lnTo>
                  <a:pt x="446" y="2622"/>
                </a:lnTo>
                <a:lnTo>
                  <a:pt x="446" y="2675"/>
                </a:lnTo>
                <a:lnTo>
                  <a:pt x="446" y="2766"/>
                </a:lnTo>
                <a:lnTo>
                  <a:pt x="443" y="2769"/>
                </a:lnTo>
                <a:lnTo>
                  <a:pt x="402" y="2769"/>
                </a:lnTo>
                <a:lnTo>
                  <a:pt x="400" y="2768"/>
                </a:lnTo>
                <a:lnTo>
                  <a:pt x="399" y="2768"/>
                </a:lnTo>
                <a:lnTo>
                  <a:pt x="398" y="2767"/>
                </a:lnTo>
                <a:lnTo>
                  <a:pt x="398" y="2765"/>
                </a:lnTo>
                <a:lnTo>
                  <a:pt x="398" y="2685"/>
                </a:lnTo>
                <a:lnTo>
                  <a:pt x="398" y="2683"/>
                </a:lnTo>
                <a:lnTo>
                  <a:pt x="399" y="2682"/>
                </a:lnTo>
                <a:lnTo>
                  <a:pt x="400" y="2681"/>
                </a:lnTo>
                <a:lnTo>
                  <a:pt x="402" y="2681"/>
                </a:lnTo>
                <a:lnTo>
                  <a:pt x="443" y="2681"/>
                </a:lnTo>
                <a:lnTo>
                  <a:pt x="446" y="2683"/>
                </a:lnTo>
                <a:lnTo>
                  <a:pt x="446" y="2766"/>
                </a:lnTo>
                <a:lnTo>
                  <a:pt x="446" y="2675"/>
                </a:lnTo>
                <a:lnTo>
                  <a:pt x="444" y="2669"/>
                </a:lnTo>
                <a:lnTo>
                  <a:pt x="440" y="2667"/>
                </a:lnTo>
                <a:lnTo>
                  <a:pt x="367" y="2667"/>
                </a:lnTo>
                <a:lnTo>
                  <a:pt x="361" y="2673"/>
                </a:lnTo>
                <a:lnTo>
                  <a:pt x="361" y="2777"/>
                </a:lnTo>
                <a:lnTo>
                  <a:pt x="367" y="2783"/>
                </a:lnTo>
                <a:lnTo>
                  <a:pt x="440" y="2783"/>
                </a:lnTo>
                <a:lnTo>
                  <a:pt x="444" y="2780"/>
                </a:lnTo>
                <a:lnTo>
                  <a:pt x="446" y="2775"/>
                </a:lnTo>
                <a:lnTo>
                  <a:pt x="446" y="2783"/>
                </a:lnTo>
                <a:lnTo>
                  <a:pt x="483" y="2783"/>
                </a:lnTo>
                <a:lnTo>
                  <a:pt x="483" y="2775"/>
                </a:lnTo>
                <a:lnTo>
                  <a:pt x="483" y="2769"/>
                </a:lnTo>
                <a:lnTo>
                  <a:pt x="483" y="2681"/>
                </a:lnTo>
                <a:lnTo>
                  <a:pt x="483" y="2675"/>
                </a:lnTo>
                <a:lnTo>
                  <a:pt x="483" y="2622"/>
                </a:lnTo>
                <a:close/>
                <a:moveTo>
                  <a:pt x="542" y="53"/>
                </a:moveTo>
                <a:lnTo>
                  <a:pt x="535" y="47"/>
                </a:lnTo>
                <a:lnTo>
                  <a:pt x="506" y="47"/>
                </a:lnTo>
                <a:lnTo>
                  <a:pt x="506" y="65"/>
                </a:lnTo>
                <a:lnTo>
                  <a:pt x="506" y="96"/>
                </a:lnTo>
                <a:lnTo>
                  <a:pt x="454" y="96"/>
                </a:lnTo>
                <a:lnTo>
                  <a:pt x="454" y="65"/>
                </a:lnTo>
                <a:lnTo>
                  <a:pt x="454" y="63"/>
                </a:lnTo>
                <a:lnTo>
                  <a:pt x="455" y="62"/>
                </a:lnTo>
                <a:lnTo>
                  <a:pt x="456" y="61"/>
                </a:lnTo>
                <a:lnTo>
                  <a:pt x="458" y="61"/>
                </a:lnTo>
                <a:lnTo>
                  <a:pt x="502" y="61"/>
                </a:lnTo>
                <a:lnTo>
                  <a:pt x="504" y="61"/>
                </a:lnTo>
                <a:lnTo>
                  <a:pt x="504" y="62"/>
                </a:lnTo>
                <a:lnTo>
                  <a:pt x="505" y="63"/>
                </a:lnTo>
                <a:lnTo>
                  <a:pt x="506" y="65"/>
                </a:lnTo>
                <a:lnTo>
                  <a:pt x="506" y="47"/>
                </a:lnTo>
                <a:lnTo>
                  <a:pt x="423" y="47"/>
                </a:lnTo>
                <a:lnTo>
                  <a:pt x="417" y="53"/>
                </a:lnTo>
                <a:lnTo>
                  <a:pt x="417" y="157"/>
                </a:lnTo>
                <a:lnTo>
                  <a:pt x="423" y="163"/>
                </a:lnTo>
                <a:lnTo>
                  <a:pt x="535" y="163"/>
                </a:lnTo>
                <a:lnTo>
                  <a:pt x="541" y="157"/>
                </a:lnTo>
                <a:lnTo>
                  <a:pt x="541" y="149"/>
                </a:lnTo>
                <a:lnTo>
                  <a:pt x="541" y="127"/>
                </a:lnTo>
                <a:lnTo>
                  <a:pt x="505" y="127"/>
                </a:lnTo>
                <a:lnTo>
                  <a:pt x="505" y="145"/>
                </a:lnTo>
                <a:lnTo>
                  <a:pt x="505" y="147"/>
                </a:lnTo>
                <a:lnTo>
                  <a:pt x="503" y="148"/>
                </a:lnTo>
                <a:lnTo>
                  <a:pt x="501" y="149"/>
                </a:lnTo>
                <a:lnTo>
                  <a:pt x="458" y="149"/>
                </a:lnTo>
                <a:lnTo>
                  <a:pt x="456" y="148"/>
                </a:lnTo>
                <a:lnTo>
                  <a:pt x="455" y="148"/>
                </a:lnTo>
                <a:lnTo>
                  <a:pt x="454" y="147"/>
                </a:lnTo>
                <a:lnTo>
                  <a:pt x="454" y="145"/>
                </a:lnTo>
                <a:lnTo>
                  <a:pt x="454" y="110"/>
                </a:lnTo>
                <a:lnTo>
                  <a:pt x="542" y="110"/>
                </a:lnTo>
                <a:lnTo>
                  <a:pt x="542" y="96"/>
                </a:lnTo>
                <a:lnTo>
                  <a:pt x="542" y="61"/>
                </a:lnTo>
                <a:lnTo>
                  <a:pt x="542" y="53"/>
                </a:lnTo>
                <a:close/>
                <a:moveTo>
                  <a:pt x="642" y="2673"/>
                </a:moveTo>
                <a:lnTo>
                  <a:pt x="635" y="2667"/>
                </a:lnTo>
                <a:lnTo>
                  <a:pt x="606" y="2667"/>
                </a:lnTo>
                <a:lnTo>
                  <a:pt x="606" y="2685"/>
                </a:lnTo>
                <a:lnTo>
                  <a:pt x="606" y="2716"/>
                </a:lnTo>
                <a:lnTo>
                  <a:pt x="554" y="2716"/>
                </a:lnTo>
                <a:lnTo>
                  <a:pt x="554" y="2685"/>
                </a:lnTo>
                <a:lnTo>
                  <a:pt x="554" y="2683"/>
                </a:lnTo>
                <a:lnTo>
                  <a:pt x="555" y="2682"/>
                </a:lnTo>
                <a:lnTo>
                  <a:pt x="556" y="2681"/>
                </a:lnTo>
                <a:lnTo>
                  <a:pt x="558" y="2681"/>
                </a:lnTo>
                <a:lnTo>
                  <a:pt x="602" y="2681"/>
                </a:lnTo>
                <a:lnTo>
                  <a:pt x="604" y="2681"/>
                </a:lnTo>
                <a:lnTo>
                  <a:pt x="604" y="2682"/>
                </a:lnTo>
                <a:lnTo>
                  <a:pt x="605" y="2683"/>
                </a:lnTo>
                <a:lnTo>
                  <a:pt x="606" y="2685"/>
                </a:lnTo>
                <a:lnTo>
                  <a:pt x="606" y="2667"/>
                </a:lnTo>
                <a:lnTo>
                  <a:pt x="523" y="2667"/>
                </a:lnTo>
                <a:lnTo>
                  <a:pt x="517" y="2673"/>
                </a:lnTo>
                <a:lnTo>
                  <a:pt x="517" y="2777"/>
                </a:lnTo>
                <a:lnTo>
                  <a:pt x="523" y="2783"/>
                </a:lnTo>
                <a:lnTo>
                  <a:pt x="635" y="2783"/>
                </a:lnTo>
                <a:lnTo>
                  <a:pt x="641" y="2777"/>
                </a:lnTo>
                <a:lnTo>
                  <a:pt x="641" y="2769"/>
                </a:lnTo>
                <a:lnTo>
                  <a:pt x="641" y="2747"/>
                </a:lnTo>
                <a:lnTo>
                  <a:pt x="605" y="2747"/>
                </a:lnTo>
                <a:lnTo>
                  <a:pt x="605" y="2765"/>
                </a:lnTo>
                <a:lnTo>
                  <a:pt x="605" y="2767"/>
                </a:lnTo>
                <a:lnTo>
                  <a:pt x="603" y="2768"/>
                </a:lnTo>
                <a:lnTo>
                  <a:pt x="601" y="2769"/>
                </a:lnTo>
                <a:lnTo>
                  <a:pt x="558" y="2769"/>
                </a:lnTo>
                <a:lnTo>
                  <a:pt x="556" y="2768"/>
                </a:lnTo>
                <a:lnTo>
                  <a:pt x="555" y="2768"/>
                </a:lnTo>
                <a:lnTo>
                  <a:pt x="554" y="2767"/>
                </a:lnTo>
                <a:lnTo>
                  <a:pt x="554" y="2765"/>
                </a:lnTo>
                <a:lnTo>
                  <a:pt x="554" y="2730"/>
                </a:lnTo>
                <a:lnTo>
                  <a:pt x="642" y="2730"/>
                </a:lnTo>
                <a:lnTo>
                  <a:pt x="642" y="2716"/>
                </a:lnTo>
                <a:lnTo>
                  <a:pt x="642" y="2681"/>
                </a:lnTo>
                <a:lnTo>
                  <a:pt x="642" y="2673"/>
                </a:lnTo>
                <a:close/>
                <a:moveTo>
                  <a:pt x="695" y="47"/>
                </a:moveTo>
                <a:lnTo>
                  <a:pt x="658" y="47"/>
                </a:lnTo>
                <a:lnTo>
                  <a:pt x="658" y="55"/>
                </a:lnTo>
                <a:lnTo>
                  <a:pt x="658" y="146"/>
                </a:lnTo>
                <a:lnTo>
                  <a:pt x="655" y="149"/>
                </a:lnTo>
                <a:lnTo>
                  <a:pt x="613" y="149"/>
                </a:lnTo>
                <a:lnTo>
                  <a:pt x="611" y="148"/>
                </a:lnTo>
                <a:lnTo>
                  <a:pt x="610" y="148"/>
                </a:lnTo>
                <a:lnTo>
                  <a:pt x="610" y="147"/>
                </a:lnTo>
                <a:lnTo>
                  <a:pt x="609" y="145"/>
                </a:lnTo>
                <a:lnTo>
                  <a:pt x="609" y="65"/>
                </a:lnTo>
                <a:lnTo>
                  <a:pt x="610" y="63"/>
                </a:lnTo>
                <a:lnTo>
                  <a:pt x="610" y="62"/>
                </a:lnTo>
                <a:lnTo>
                  <a:pt x="611" y="61"/>
                </a:lnTo>
                <a:lnTo>
                  <a:pt x="613" y="61"/>
                </a:lnTo>
                <a:lnTo>
                  <a:pt x="655" y="61"/>
                </a:lnTo>
                <a:lnTo>
                  <a:pt x="657" y="63"/>
                </a:lnTo>
                <a:lnTo>
                  <a:pt x="658" y="146"/>
                </a:lnTo>
                <a:lnTo>
                  <a:pt x="658" y="55"/>
                </a:lnTo>
                <a:lnTo>
                  <a:pt x="656" y="49"/>
                </a:lnTo>
                <a:lnTo>
                  <a:pt x="651" y="47"/>
                </a:lnTo>
                <a:lnTo>
                  <a:pt x="578" y="47"/>
                </a:lnTo>
                <a:lnTo>
                  <a:pt x="572" y="53"/>
                </a:lnTo>
                <a:lnTo>
                  <a:pt x="572" y="157"/>
                </a:lnTo>
                <a:lnTo>
                  <a:pt x="578" y="163"/>
                </a:lnTo>
                <a:lnTo>
                  <a:pt x="651" y="163"/>
                </a:lnTo>
                <a:lnTo>
                  <a:pt x="656" y="160"/>
                </a:lnTo>
                <a:lnTo>
                  <a:pt x="658" y="155"/>
                </a:lnTo>
                <a:lnTo>
                  <a:pt x="658" y="163"/>
                </a:lnTo>
                <a:lnTo>
                  <a:pt x="695" y="163"/>
                </a:lnTo>
                <a:lnTo>
                  <a:pt x="695" y="155"/>
                </a:lnTo>
                <a:lnTo>
                  <a:pt x="695" y="149"/>
                </a:lnTo>
                <a:lnTo>
                  <a:pt x="695" y="61"/>
                </a:lnTo>
                <a:lnTo>
                  <a:pt x="695" y="55"/>
                </a:lnTo>
                <a:lnTo>
                  <a:pt x="695" y="47"/>
                </a:lnTo>
                <a:close/>
                <a:moveTo>
                  <a:pt x="795" y="2667"/>
                </a:moveTo>
                <a:lnTo>
                  <a:pt x="758" y="2667"/>
                </a:lnTo>
                <a:lnTo>
                  <a:pt x="758" y="2675"/>
                </a:lnTo>
                <a:lnTo>
                  <a:pt x="758" y="2766"/>
                </a:lnTo>
                <a:lnTo>
                  <a:pt x="755" y="2769"/>
                </a:lnTo>
                <a:lnTo>
                  <a:pt x="713" y="2769"/>
                </a:lnTo>
                <a:lnTo>
                  <a:pt x="711" y="2768"/>
                </a:lnTo>
                <a:lnTo>
                  <a:pt x="710" y="2768"/>
                </a:lnTo>
                <a:lnTo>
                  <a:pt x="710" y="2767"/>
                </a:lnTo>
                <a:lnTo>
                  <a:pt x="709" y="2765"/>
                </a:lnTo>
                <a:lnTo>
                  <a:pt x="709" y="2685"/>
                </a:lnTo>
                <a:lnTo>
                  <a:pt x="710" y="2683"/>
                </a:lnTo>
                <a:lnTo>
                  <a:pt x="710" y="2682"/>
                </a:lnTo>
                <a:lnTo>
                  <a:pt x="711" y="2681"/>
                </a:lnTo>
                <a:lnTo>
                  <a:pt x="713" y="2681"/>
                </a:lnTo>
                <a:lnTo>
                  <a:pt x="755" y="2681"/>
                </a:lnTo>
                <a:lnTo>
                  <a:pt x="757" y="2683"/>
                </a:lnTo>
                <a:lnTo>
                  <a:pt x="758" y="2766"/>
                </a:lnTo>
                <a:lnTo>
                  <a:pt x="758" y="2675"/>
                </a:lnTo>
                <a:lnTo>
                  <a:pt x="756" y="2669"/>
                </a:lnTo>
                <a:lnTo>
                  <a:pt x="751" y="2667"/>
                </a:lnTo>
                <a:lnTo>
                  <a:pt x="678" y="2667"/>
                </a:lnTo>
                <a:lnTo>
                  <a:pt x="672" y="2673"/>
                </a:lnTo>
                <a:lnTo>
                  <a:pt x="672" y="2777"/>
                </a:lnTo>
                <a:lnTo>
                  <a:pt x="678" y="2783"/>
                </a:lnTo>
                <a:lnTo>
                  <a:pt x="751" y="2783"/>
                </a:lnTo>
                <a:lnTo>
                  <a:pt x="756" y="2780"/>
                </a:lnTo>
                <a:lnTo>
                  <a:pt x="758" y="2775"/>
                </a:lnTo>
                <a:lnTo>
                  <a:pt x="758" y="2783"/>
                </a:lnTo>
                <a:lnTo>
                  <a:pt x="795" y="2783"/>
                </a:lnTo>
                <a:lnTo>
                  <a:pt x="795" y="2775"/>
                </a:lnTo>
                <a:lnTo>
                  <a:pt x="795" y="2769"/>
                </a:lnTo>
                <a:lnTo>
                  <a:pt x="795" y="2681"/>
                </a:lnTo>
                <a:lnTo>
                  <a:pt x="795" y="2675"/>
                </a:lnTo>
                <a:lnTo>
                  <a:pt x="795" y="2667"/>
                </a:lnTo>
                <a:close/>
                <a:moveTo>
                  <a:pt x="917" y="2"/>
                </a:moveTo>
                <a:lnTo>
                  <a:pt x="880" y="2"/>
                </a:lnTo>
                <a:lnTo>
                  <a:pt x="880" y="55"/>
                </a:lnTo>
                <a:lnTo>
                  <a:pt x="880" y="146"/>
                </a:lnTo>
                <a:lnTo>
                  <a:pt x="877" y="149"/>
                </a:lnTo>
                <a:lnTo>
                  <a:pt x="836" y="149"/>
                </a:lnTo>
                <a:lnTo>
                  <a:pt x="833" y="148"/>
                </a:lnTo>
                <a:lnTo>
                  <a:pt x="832" y="147"/>
                </a:lnTo>
                <a:lnTo>
                  <a:pt x="831" y="145"/>
                </a:lnTo>
                <a:lnTo>
                  <a:pt x="831" y="65"/>
                </a:lnTo>
                <a:lnTo>
                  <a:pt x="832" y="63"/>
                </a:lnTo>
                <a:lnTo>
                  <a:pt x="833" y="62"/>
                </a:lnTo>
                <a:lnTo>
                  <a:pt x="833" y="61"/>
                </a:lnTo>
                <a:lnTo>
                  <a:pt x="836" y="61"/>
                </a:lnTo>
                <a:lnTo>
                  <a:pt x="877" y="61"/>
                </a:lnTo>
                <a:lnTo>
                  <a:pt x="880" y="63"/>
                </a:lnTo>
                <a:lnTo>
                  <a:pt x="880" y="146"/>
                </a:lnTo>
                <a:lnTo>
                  <a:pt x="880" y="55"/>
                </a:lnTo>
                <a:lnTo>
                  <a:pt x="878" y="49"/>
                </a:lnTo>
                <a:lnTo>
                  <a:pt x="873" y="47"/>
                </a:lnTo>
                <a:lnTo>
                  <a:pt x="801" y="47"/>
                </a:lnTo>
                <a:lnTo>
                  <a:pt x="794" y="53"/>
                </a:lnTo>
                <a:lnTo>
                  <a:pt x="794" y="157"/>
                </a:lnTo>
                <a:lnTo>
                  <a:pt x="801" y="163"/>
                </a:lnTo>
                <a:lnTo>
                  <a:pt x="873" y="163"/>
                </a:lnTo>
                <a:lnTo>
                  <a:pt x="878" y="160"/>
                </a:lnTo>
                <a:lnTo>
                  <a:pt x="880" y="155"/>
                </a:lnTo>
                <a:lnTo>
                  <a:pt x="880" y="163"/>
                </a:lnTo>
                <a:lnTo>
                  <a:pt x="917" y="163"/>
                </a:lnTo>
                <a:lnTo>
                  <a:pt x="917" y="155"/>
                </a:lnTo>
                <a:lnTo>
                  <a:pt x="917" y="149"/>
                </a:lnTo>
                <a:lnTo>
                  <a:pt x="917" y="61"/>
                </a:lnTo>
                <a:lnTo>
                  <a:pt x="917" y="55"/>
                </a:lnTo>
                <a:lnTo>
                  <a:pt x="917" y="2"/>
                </a:lnTo>
                <a:close/>
                <a:moveTo>
                  <a:pt x="1017" y="2622"/>
                </a:moveTo>
                <a:lnTo>
                  <a:pt x="980" y="2622"/>
                </a:lnTo>
                <a:lnTo>
                  <a:pt x="980" y="2675"/>
                </a:lnTo>
                <a:lnTo>
                  <a:pt x="980" y="2766"/>
                </a:lnTo>
                <a:lnTo>
                  <a:pt x="977" y="2769"/>
                </a:lnTo>
                <a:lnTo>
                  <a:pt x="936" y="2769"/>
                </a:lnTo>
                <a:lnTo>
                  <a:pt x="933" y="2768"/>
                </a:lnTo>
                <a:lnTo>
                  <a:pt x="932" y="2767"/>
                </a:lnTo>
                <a:lnTo>
                  <a:pt x="931" y="2765"/>
                </a:lnTo>
                <a:lnTo>
                  <a:pt x="931" y="2685"/>
                </a:lnTo>
                <a:lnTo>
                  <a:pt x="932" y="2683"/>
                </a:lnTo>
                <a:lnTo>
                  <a:pt x="933" y="2682"/>
                </a:lnTo>
                <a:lnTo>
                  <a:pt x="933" y="2681"/>
                </a:lnTo>
                <a:lnTo>
                  <a:pt x="936" y="2681"/>
                </a:lnTo>
                <a:lnTo>
                  <a:pt x="977" y="2681"/>
                </a:lnTo>
                <a:lnTo>
                  <a:pt x="980" y="2683"/>
                </a:lnTo>
                <a:lnTo>
                  <a:pt x="980" y="2766"/>
                </a:lnTo>
                <a:lnTo>
                  <a:pt x="980" y="2675"/>
                </a:lnTo>
                <a:lnTo>
                  <a:pt x="978" y="2669"/>
                </a:lnTo>
                <a:lnTo>
                  <a:pt x="973" y="2667"/>
                </a:lnTo>
                <a:lnTo>
                  <a:pt x="901" y="2667"/>
                </a:lnTo>
                <a:lnTo>
                  <a:pt x="894" y="2673"/>
                </a:lnTo>
                <a:lnTo>
                  <a:pt x="894" y="2777"/>
                </a:lnTo>
                <a:lnTo>
                  <a:pt x="901" y="2783"/>
                </a:lnTo>
                <a:lnTo>
                  <a:pt x="973" y="2783"/>
                </a:lnTo>
                <a:lnTo>
                  <a:pt x="978" y="2780"/>
                </a:lnTo>
                <a:lnTo>
                  <a:pt x="980" y="2775"/>
                </a:lnTo>
                <a:lnTo>
                  <a:pt x="980" y="2783"/>
                </a:lnTo>
                <a:lnTo>
                  <a:pt x="1017" y="2783"/>
                </a:lnTo>
                <a:lnTo>
                  <a:pt x="1017" y="2775"/>
                </a:lnTo>
                <a:lnTo>
                  <a:pt x="1017" y="2769"/>
                </a:lnTo>
                <a:lnTo>
                  <a:pt x="1017" y="2681"/>
                </a:lnTo>
                <a:lnTo>
                  <a:pt x="1017" y="2675"/>
                </a:lnTo>
                <a:lnTo>
                  <a:pt x="1017" y="2622"/>
                </a:lnTo>
                <a:close/>
                <a:moveTo>
                  <a:pt x="1075" y="53"/>
                </a:moveTo>
                <a:lnTo>
                  <a:pt x="1069" y="47"/>
                </a:lnTo>
                <a:lnTo>
                  <a:pt x="1039" y="47"/>
                </a:lnTo>
                <a:lnTo>
                  <a:pt x="1039" y="65"/>
                </a:lnTo>
                <a:lnTo>
                  <a:pt x="1039" y="96"/>
                </a:lnTo>
                <a:lnTo>
                  <a:pt x="988" y="96"/>
                </a:lnTo>
                <a:lnTo>
                  <a:pt x="988" y="65"/>
                </a:lnTo>
                <a:lnTo>
                  <a:pt x="988" y="63"/>
                </a:lnTo>
                <a:lnTo>
                  <a:pt x="989" y="62"/>
                </a:lnTo>
                <a:lnTo>
                  <a:pt x="990" y="61"/>
                </a:lnTo>
                <a:lnTo>
                  <a:pt x="992" y="61"/>
                </a:lnTo>
                <a:lnTo>
                  <a:pt x="1035" y="61"/>
                </a:lnTo>
                <a:lnTo>
                  <a:pt x="1037" y="61"/>
                </a:lnTo>
                <a:lnTo>
                  <a:pt x="1038" y="62"/>
                </a:lnTo>
                <a:lnTo>
                  <a:pt x="1039" y="63"/>
                </a:lnTo>
                <a:lnTo>
                  <a:pt x="1039" y="65"/>
                </a:lnTo>
                <a:lnTo>
                  <a:pt x="1039" y="47"/>
                </a:lnTo>
                <a:lnTo>
                  <a:pt x="957" y="47"/>
                </a:lnTo>
                <a:lnTo>
                  <a:pt x="951" y="53"/>
                </a:lnTo>
                <a:lnTo>
                  <a:pt x="951" y="157"/>
                </a:lnTo>
                <a:lnTo>
                  <a:pt x="957" y="163"/>
                </a:lnTo>
                <a:lnTo>
                  <a:pt x="1069" y="163"/>
                </a:lnTo>
                <a:lnTo>
                  <a:pt x="1075" y="157"/>
                </a:lnTo>
                <a:lnTo>
                  <a:pt x="1075" y="149"/>
                </a:lnTo>
                <a:lnTo>
                  <a:pt x="1075" y="127"/>
                </a:lnTo>
                <a:lnTo>
                  <a:pt x="1039" y="127"/>
                </a:lnTo>
                <a:lnTo>
                  <a:pt x="1039" y="145"/>
                </a:lnTo>
                <a:lnTo>
                  <a:pt x="1039" y="147"/>
                </a:lnTo>
                <a:lnTo>
                  <a:pt x="1037" y="148"/>
                </a:lnTo>
                <a:lnTo>
                  <a:pt x="1035" y="149"/>
                </a:lnTo>
                <a:lnTo>
                  <a:pt x="992" y="149"/>
                </a:lnTo>
                <a:lnTo>
                  <a:pt x="990" y="148"/>
                </a:lnTo>
                <a:lnTo>
                  <a:pt x="989" y="148"/>
                </a:lnTo>
                <a:lnTo>
                  <a:pt x="988" y="147"/>
                </a:lnTo>
                <a:lnTo>
                  <a:pt x="988" y="145"/>
                </a:lnTo>
                <a:lnTo>
                  <a:pt x="988" y="110"/>
                </a:lnTo>
                <a:lnTo>
                  <a:pt x="1075" y="110"/>
                </a:lnTo>
                <a:lnTo>
                  <a:pt x="1075" y="96"/>
                </a:lnTo>
                <a:lnTo>
                  <a:pt x="1075" y="61"/>
                </a:lnTo>
                <a:lnTo>
                  <a:pt x="1075" y="53"/>
                </a:lnTo>
                <a:close/>
                <a:moveTo>
                  <a:pt x="1175" y="2673"/>
                </a:moveTo>
                <a:lnTo>
                  <a:pt x="1169" y="2667"/>
                </a:lnTo>
                <a:lnTo>
                  <a:pt x="1139" y="2667"/>
                </a:lnTo>
                <a:lnTo>
                  <a:pt x="1139" y="2685"/>
                </a:lnTo>
                <a:lnTo>
                  <a:pt x="1139" y="2716"/>
                </a:lnTo>
                <a:lnTo>
                  <a:pt x="1088" y="2716"/>
                </a:lnTo>
                <a:lnTo>
                  <a:pt x="1088" y="2685"/>
                </a:lnTo>
                <a:lnTo>
                  <a:pt x="1088" y="2683"/>
                </a:lnTo>
                <a:lnTo>
                  <a:pt x="1089" y="2682"/>
                </a:lnTo>
                <a:lnTo>
                  <a:pt x="1090" y="2681"/>
                </a:lnTo>
                <a:lnTo>
                  <a:pt x="1092" y="2681"/>
                </a:lnTo>
                <a:lnTo>
                  <a:pt x="1135" y="2681"/>
                </a:lnTo>
                <a:lnTo>
                  <a:pt x="1137" y="2681"/>
                </a:lnTo>
                <a:lnTo>
                  <a:pt x="1138" y="2682"/>
                </a:lnTo>
                <a:lnTo>
                  <a:pt x="1139" y="2683"/>
                </a:lnTo>
                <a:lnTo>
                  <a:pt x="1139" y="2685"/>
                </a:lnTo>
                <a:lnTo>
                  <a:pt x="1139" y="2667"/>
                </a:lnTo>
                <a:lnTo>
                  <a:pt x="1057" y="2667"/>
                </a:lnTo>
                <a:lnTo>
                  <a:pt x="1051" y="2673"/>
                </a:lnTo>
                <a:lnTo>
                  <a:pt x="1051" y="2777"/>
                </a:lnTo>
                <a:lnTo>
                  <a:pt x="1057" y="2783"/>
                </a:lnTo>
                <a:lnTo>
                  <a:pt x="1169" y="2783"/>
                </a:lnTo>
                <a:lnTo>
                  <a:pt x="1175" y="2777"/>
                </a:lnTo>
                <a:lnTo>
                  <a:pt x="1175" y="2769"/>
                </a:lnTo>
                <a:lnTo>
                  <a:pt x="1175" y="2747"/>
                </a:lnTo>
                <a:lnTo>
                  <a:pt x="1139" y="2747"/>
                </a:lnTo>
                <a:lnTo>
                  <a:pt x="1139" y="2765"/>
                </a:lnTo>
                <a:lnTo>
                  <a:pt x="1139" y="2767"/>
                </a:lnTo>
                <a:lnTo>
                  <a:pt x="1137" y="2768"/>
                </a:lnTo>
                <a:lnTo>
                  <a:pt x="1135" y="2769"/>
                </a:lnTo>
                <a:lnTo>
                  <a:pt x="1092" y="2769"/>
                </a:lnTo>
                <a:lnTo>
                  <a:pt x="1090" y="2768"/>
                </a:lnTo>
                <a:lnTo>
                  <a:pt x="1089" y="2768"/>
                </a:lnTo>
                <a:lnTo>
                  <a:pt x="1088" y="2767"/>
                </a:lnTo>
                <a:lnTo>
                  <a:pt x="1088" y="2765"/>
                </a:lnTo>
                <a:lnTo>
                  <a:pt x="1088" y="2730"/>
                </a:lnTo>
                <a:lnTo>
                  <a:pt x="1175" y="2730"/>
                </a:lnTo>
                <a:lnTo>
                  <a:pt x="1175" y="2716"/>
                </a:lnTo>
                <a:lnTo>
                  <a:pt x="1175" y="2681"/>
                </a:lnTo>
                <a:lnTo>
                  <a:pt x="1175" y="2673"/>
                </a:lnTo>
                <a:close/>
                <a:moveTo>
                  <a:pt x="1296" y="53"/>
                </a:moveTo>
                <a:lnTo>
                  <a:pt x="1290" y="47"/>
                </a:lnTo>
                <a:lnTo>
                  <a:pt x="1217" y="47"/>
                </a:lnTo>
                <a:lnTo>
                  <a:pt x="1213" y="49"/>
                </a:lnTo>
                <a:lnTo>
                  <a:pt x="1211" y="55"/>
                </a:lnTo>
                <a:lnTo>
                  <a:pt x="1211" y="47"/>
                </a:lnTo>
                <a:lnTo>
                  <a:pt x="1173" y="47"/>
                </a:lnTo>
                <a:lnTo>
                  <a:pt x="1173" y="163"/>
                </a:lnTo>
                <a:lnTo>
                  <a:pt x="1211" y="163"/>
                </a:lnTo>
                <a:lnTo>
                  <a:pt x="1211" y="76"/>
                </a:lnTo>
                <a:lnTo>
                  <a:pt x="1211" y="63"/>
                </a:lnTo>
                <a:lnTo>
                  <a:pt x="1214" y="61"/>
                </a:lnTo>
                <a:lnTo>
                  <a:pt x="1254" y="61"/>
                </a:lnTo>
                <a:lnTo>
                  <a:pt x="1256" y="61"/>
                </a:lnTo>
                <a:lnTo>
                  <a:pt x="1258" y="63"/>
                </a:lnTo>
                <a:lnTo>
                  <a:pt x="1259" y="65"/>
                </a:lnTo>
                <a:lnTo>
                  <a:pt x="1259" y="163"/>
                </a:lnTo>
                <a:lnTo>
                  <a:pt x="1296" y="163"/>
                </a:lnTo>
                <a:lnTo>
                  <a:pt x="1296" y="61"/>
                </a:lnTo>
                <a:lnTo>
                  <a:pt x="1296" y="55"/>
                </a:lnTo>
                <a:lnTo>
                  <a:pt x="1296" y="53"/>
                </a:lnTo>
                <a:close/>
                <a:moveTo>
                  <a:pt x="1452" y="2634"/>
                </a:moveTo>
                <a:lnTo>
                  <a:pt x="1411" y="2634"/>
                </a:lnTo>
                <a:lnTo>
                  <a:pt x="1363" y="2727"/>
                </a:lnTo>
                <a:lnTo>
                  <a:pt x="1335" y="2671"/>
                </a:lnTo>
                <a:lnTo>
                  <a:pt x="1317" y="2634"/>
                </a:lnTo>
                <a:lnTo>
                  <a:pt x="1275" y="2634"/>
                </a:lnTo>
                <a:lnTo>
                  <a:pt x="1275" y="2783"/>
                </a:lnTo>
                <a:lnTo>
                  <a:pt x="1310" y="2783"/>
                </a:lnTo>
                <a:lnTo>
                  <a:pt x="1310" y="2671"/>
                </a:lnTo>
                <a:lnTo>
                  <a:pt x="1350" y="2751"/>
                </a:lnTo>
                <a:lnTo>
                  <a:pt x="1377" y="2751"/>
                </a:lnTo>
                <a:lnTo>
                  <a:pt x="1389" y="2727"/>
                </a:lnTo>
                <a:lnTo>
                  <a:pt x="1418" y="2671"/>
                </a:lnTo>
                <a:lnTo>
                  <a:pt x="1418" y="2783"/>
                </a:lnTo>
                <a:lnTo>
                  <a:pt x="1452" y="2783"/>
                </a:lnTo>
                <a:lnTo>
                  <a:pt x="1452" y="2671"/>
                </a:lnTo>
                <a:lnTo>
                  <a:pt x="1452" y="2634"/>
                </a:lnTo>
                <a:close/>
                <a:moveTo>
                  <a:pt x="1453" y="53"/>
                </a:moveTo>
                <a:lnTo>
                  <a:pt x="1447" y="47"/>
                </a:lnTo>
                <a:lnTo>
                  <a:pt x="1417" y="47"/>
                </a:lnTo>
                <a:lnTo>
                  <a:pt x="1417" y="65"/>
                </a:lnTo>
                <a:lnTo>
                  <a:pt x="1417" y="96"/>
                </a:lnTo>
                <a:lnTo>
                  <a:pt x="1365" y="96"/>
                </a:lnTo>
                <a:lnTo>
                  <a:pt x="1365" y="65"/>
                </a:lnTo>
                <a:lnTo>
                  <a:pt x="1365" y="63"/>
                </a:lnTo>
                <a:lnTo>
                  <a:pt x="1366" y="62"/>
                </a:lnTo>
                <a:lnTo>
                  <a:pt x="1367" y="61"/>
                </a:lnTo>
                <a:lnTo>
                  <a:pt x="1369" y="61"/>
                </a:lnTo>
                <a:lnTo>
                  <a:pt x="1413" y="61"/>
                </a:lnTo>
                <a:lnTo>
                  <a:pt x="1415" y="61"/>
                </a:lnTo>
                <a:lnTo>
                  <a:pt x="1415" y="62"/>
                </a:lnTo>
                <a:lnTo>
                  <a:pt x="1416" y="63"/>
                </a:lnTo>
                <a:lnTo>
                  <a:pt x="1417" y="65"/>
                </a:lnTo>
                <a:lnTo>
                  <a:pt x="1417" y="47"/>
                </a:lnTo>
                <a:lnTo>
                  <a:pt x="1334" y="47"/>
                </a:lnTo>
                <a:lnTo>
                  <a:pt x="1328" y="53"/>
                </a:lnTo>
                <a:lnTo>
                  <a:pt x="1328" y="157"/>
                </a:lnTo>
                <a:lnTo>
                  <a:pt x="1334" y="163"/>
                </a:lnTo>
                <a:lnTo>
                  <a:pt x="1446" y="163"/>
                </a:lnTo>
                <a:lnTo>
                  <a:pt x="1452" y="157"/>
                </a:lnTo>
                <a:lnTo>
                  <a:pt x="1452" y="149"/>
                </a:lnTo>
                <a:lnTo>
                  <a:pt x="1452" y="127"/>
                </a:lnTo>
                <a:lnTo>
                  <a:pt x="1416" y="127"/>
                </a:lnTo>
                <a:lnTo>
                  <a:pt x="1416" y="145"/>
                </a:lnTo>
                <a:lnTo>
                  <a:pt x="1416" y="147"/>
                </a:lnTo>
                <a:lnTo>
                  <a:pt x="1414" y="148"/>
                </a:lnTo>
                <a:lnTo>
                  <a:pt x="1412" y="149"/>
                </a:lnTo>
                <a:lnTo>
                  <a:pt x="1369" y="149"/>
                </a:lnTo>
                <a:lnTo>
                  <a:pt x="1367" y="148"/>
                </a:lnTo>
                <a:lnTo>
                  <a:pt x="1366" y="148"/>
                </a:lnTo>
                <a:lnTo>
                  <a:pt x="1365" y="147"/>
                </a:lnTo>
                <a:lnTo>
                  <a:pt x="1365" y="145"/>
                </a:lnTo>
                <a:lnTo>
                  <a:pt x="1365" y="110"/>
                </a:lnTo>
                <a:lnTo>
                  <a:pt x="1453" y="110"/>
                </a:lnTo>
                <a:lnTo>
                  <a:pt x="1453" y="96"/>
                </a:lnTo>
                <a:lnTo>
                  <a:pt x="1453" y="61"/>
                </a:lnTo>
                <a:lnTo>
                  <a:pt x="1453" y="53"/>
                </a:lnTo>
                <a:close/>
                <a:moveTo>
                  <a:pt x="1606" y="157"/>
                </a:moveTo>
                <a:lnTo>
                  <a:pt x="1606" y="157"/>
                </a:lnTo>
                <a:lnTo>
                  <a:pt x="1606" y="155"/>
                </a:lnTo>
                <a:lnTo>
                  <a:pt x="1606" y="149"/>
                </a:lnTo>
                <a:lnTo>
                  <a:pt x="1606" y="61"/>
                </a:lnTo>
                <a:lnTo>
                  <a:pt x="1606" y="55"/>
                </a:lnTo>
                <a:lnTo>
                  <a:pt x="1606" y="47"/>
                </a:lnTo>
                <a:lnTo>
                  <a:pt x="1569" y="47"/>
                </a:lnTo>
                <a:lnTo>
                  <a:pt x="1569" y="55"/>
                </a:lnTo>
                <a:lnTo>
                  <a:pt x="1569" y="146"/>
                </a:lnTo>
                <a:lnTo>
                  <a:pt x="1566" y="149"/>
                </a:lnTo>
                <a:lnTo>
                  <a:pt x="1524" y="149"/>
                </a:lnTo>
                <a:lnTo>
                  <a:pt x="1522" y="148"/>
                </a:lnTo>
                <a:lnTo>
                  <a:pt x="1521" y="148"/>
                </a:lnTo>
                <a:lnTo>
                  <a:pt x="1521" y="147"/>
                </a:lnTo>
                <a:lnTo>
                  <a:pt x="1520" y="145"/>
                </a:lnTo>
                <a:lnTo>
                  <a:pt x="1520" y="65"/>
                </a:lnTo>
                <a:lnTo>
                  <a:pt x="1521" y="63"/>
                </a:lnTo>
                <a:lnTo>
                  <a:pt x="1521" y="62"/>
                </a:lnTo>
                <a:lnTo>
                  <a:pt x="1522" y="61"/>
                </a:lnTo>
                <a:lnTo>
                  <a:pt x="1524" y="61"/>
                </a:lnTo>
                <a:lnTo>
                  <a:pt x="1566" y="61"/>
                </a:lnTo>
                <a:lnTo>
                  <a:pt x="1568" y="63"/>
                </a:lnTo>
                <a:lnTo>
                  <a:pt x="1569" y="146"/>
                </a:lnTo>
                <a:lnTo>
                  <a:pt x="1569" y="55"/>
                </a:lnTo>
                <a:lnTo>
                  <a:pt x="1567" y="49"/>
                </a:lnTo>
                <a:lnTo>
                  <a:pt x="1562" y="47"/>
                </a:lnTo>
                <a:lnTo>
                  <a:pt x="1490" y="47"/>
                </a:lnTo>
                <a:lnTo>
                  <a:pt x="1483" y="53"/>
                </a:lnTo>
                <a:lnTo>
                  <a:pt x="1483" y="157"/>
                </a:lnTo>
                <a:lnTo>
                  <a:pt x="1490" y="163"/>
                </a:lnTo>
                <a:lnTo>
                  <a:pt x="1562" y="163"/>
                </a:lnTo>
                <a:lnTo>
                  <a:pt x="1567" y="160"/>
                </a:lnTo>
                <a:lnTo>
                  <a:pt x="1569" y="155"/>
                </a:lnTo>
                <a:lnTo>
                  <a:pt x="1569" y="178"/>
                </a:lnTo>
                <a:lnTo>
                  <a:pt x="1568" y="180"/>
                </a:lnTo>
                <a:lnTo>
                  <a:pt x="1567" y="181"/>
                </a:lnTo>
                <a:lnTo>
                  <a:pt x="1566" y="182"/>
                </a:lnTo>
                <a:lnTo>
                  <a:pt x="1564" y="183"/>
                </a:lnTo>
                <a:lnTo>
                  <a:pt x="1489" y="183"/>
                </a:lnTo>
                <a:lnTo>
                  <a:pt x="1489" y="197"/>
                </a:lnTo>
                <a:lnTo>
                  <a:pt x="1600" y="197"/>
                </a:lnTo>
                <a:lnTo>
                  <a:pt x="1606" y="191"/>
                </a:lnTo>
                <a:lnTo>
                  <a:pt x="1606" y="157"/>
                </a:lnTo>
                <a:close/>
                <a:moveTo>
                  <a:pt x="1613" y="2673"/>
                </a:moveTo>
                <a:lnTo>
                  <a:pt x="1607" y="2667"/>
                </a:lnTo>
                <a:lnTo>
                  <a:pt x="1577" y="2667"/>
                </a:lnTo>
                <a:lnTo>
                  <a:pt x="1577" y="2685"/>
                </a:lnTo>
                <a:lnTo>
                  <a:pt x="1577" y="2716"/>
                </a:lnTo>
                <a:lnTo>
                  <a:pt x="1525" y="2716"/>
                </a:lnTo>
                <a:lnTo>
                  <a:pt x="1525" y="2685"/>
                </a:lnTo>
                <a:lnTo>
                  <a:pt x="1526" y="2683"/>
                </a:lnTo>
                <a:lnTo>
                  <a:pt x="1526" y="2682"/>
                </a:lnTo>
                <a:lnTo>
                  <a:pt x="1527" y="2681"/>
                </a:lnTo>
                <a:lnTo>
                  <a:pt x="1529" y="2681"/>
                </a:lnTo>
                <a:lnTo>
                  <a:pt x="1573" y="2681"/>
                </a:lnTo>
                <a:lnTo>
                  <a:pt x="1575" y="2681"/>
                </a:lnTo>
                <a:lnTo>
                  <a:pt x="1576" y="2682"/>
                </a:lnTo>
                <a:lnTo>
                  <a:pt x="1577" y="2683"/>
                </a:lnTo>
                <a:lnTo>
                  <a:pt x="1577" y="2685"/>
                </a:lnTo>
                <a:lnTo>
                  <a:pt x="1577" y="2667"/>
                </a:lnTo>
                <a:lnTo>
                  <a:pt x="1495" y="2667"/>
                </a:lnTo>
                <a:lnTo>
                  <a:pt x="1488" y="2673"/>
                </a:lnTo>
                <a:lnTo>
                  <a:pt x="1488" y="2777"/>
                </a:lnTo>
                <a:lnTo>
                  <a:pt x="1495" y="2783"/>
                </a:lnTo>
                <a:lnTo>
                  <a:pt x="1606" y="2783"/>
                </a:lnTo>
                <a:lnTo>
                  <a:pt x="1613" y="2777"/>
                </a:lnTo>
                <a:lnTo>
                  <a:pt x="1613" y="2769"/>
                </a:lnTo>
                <a:lnTo>
                  <a:pt x="1613" y="2747"/>
                </a:lnTo>
                <a:lnTo>
                  <a:pt x="1577" y="2747"/>
                </a:lnTo>
                <a:lnTo>
                  <a:pt x="1577" y="2765"/>
                </a:lnTo>
                <a:lnTo>
                  <a:pt x="1576" y="2767"/>
                </a:lnTo>
                <a:lnTo>
                  <a:pt x="1574" y="2768"/>
                </a:lnTo>
                <a:lnTo>
                  <a:pt x="1572" y="2769"/>
                </a:lnTo>
                <a:lnTo>
                  <a:pt x="1529" y="2769"/>
                </a:lnTo>
                <a:lnTo>
                  <a:pt x="1527" y="2768"/>
                </a:lnTo>
                <a:lnTo>
                  <a:pt x="1526" y="2768"/>
                </a:lnTo>
                <a:lnTo>
                  <a:pt x="1526" y="2767"/>
                </a:lnTo>
                <a:lnTo>
                  <a:pt x="1525" y="2765"/>
                </a:lnTo>
                <a:lnTo>
                  <a:pt x="1525" y="2730"/>
                </a:lnTo>
                <a:lnTo>
                  <a:pt x="1613" y="2730"/>
                </a:lnTo>
                <a:lnTo>
                  <a:pt x="1613" y="2716"/>
                </a:lnTo>
                <a:lnTo>
                  <a:pt x="1613" y="2681"/>
                </a:lnTo>
                <a:lnTo>
                  <a:pt x="1613" y="2673"/>
                </a:lnTo>
                <a:close/>
                <a:moveTo>
                  <a:pt x="1761" y="53"/>
                </a:moveTo>
                <a:lnTo>
                  <a:pt x="1755" y="47"/>
                </a:lnTo>
                <a:lnTo>
                  <a:pt x="1725" y="47"/>
                </a:lnTo>
                <a:lnTo>
                  <a:pt x="1725" y="65"/>
                </a:lnTo>
                <a:lnTo>
                  <a:pt x="1725" y="145"/>
                </a:lnTo>
                <a:lnTo>
                  <a:pt x="1724" y="147"/>
                </a:lnTo>
                <a:lnTo>
                  <a:pt x="1723" y="148"/>
                </a:lnTo>
                <a:lnTo>
                  <a:pt x="1722" y="148"/>
                </a:lnTo>
                <a:lnTo>
                  <a:pt x="1720" y="149"/>
                </a:lnTo>
                <a:lnTo>
                  <a:pt x="1680" y="149"/>
                </a:lnTo>
                <a:lnTo>
                  <a:pt x="1677" y="148"/>
                </a:lnTo>
                <a:lnTo>
                  <a:pt x="1676" y="147"/>
                </a:lnTo>
                <a:lnTo>
                  <a:pt x="1675" y="145"/>
                </a:lnTo>
                <a:lnTo>
                  <a:pt x="1675" y="65"/>
                </a:lnTo>
                <a:lnTo>
                  <a:pt x="1676" y="63"/>
                </a:lnTo>
                <a:lnTo>
                  <a:pt x="1677" y="62"/>
                </a:lnTo>
                <a:lnTo>
                  <a:pt x="1677" y="61"/>
                </a:lnTo>
                <a:lnTo>
                  <a:pt x="1680" y="61"/>
                </a:lnTo>
                <a:lnTo>
                  <a:pt x="1720" y="61"/>
                </a:lnTo>
                <a:lnTo>
                  <a:pt x="1722" y="61"/>
                </a:lnTo>
                <a:lnTo>
                  <a:pt x="1724" y="63"/>
                </a:lnTo>
                <a:lnTo>
                  <a:pt x="1725" y="65"/>
                </a:lnTo>
                <a:lnTo>
                  <a:pt x="1725" y="47"/>
                </a:lnTo>
                <a:lnTo>
                  <a:pt x="1645" y="47"/>
                </a:lnTo>
                <a:lnTo>
                  <a:pt x="1638" y="53"/>
                </a:lnTo>
                <a:lnTo>
                  <a:pt x="1638" y="157"/>
                </a:lnTo>
                <a:lnTo>
                  <a:pt x="1645" y="163"/>
                </a:lnTo>
                <a:lnTo>
                  <a:pt x="1755" y="163"/>
                </a:lnTo>
                <a:lnTo>
                  <a:pt x="1761" y="157"/>
                </a:lnTo>
                <a:lnTo>
                  <a:pt x="1761" y="149"/>
                </a:lnTo>
                <a:lnTo>
                  <a:pt x="1761" y="61"/>
                </a:lnTo>
                <a:lnTo>
                  <a:pt x="1761" y="53"/>
                </a:lnTo>
                <a:close/>
                <a:moveTo>
                  <a:pt x="1768" y="2673"/>
                </a:moveTo>
                <a:lnTo>
                  <a:pt x="1761" y="2667"/>
                </a:lnTo>
                <a:lnTo>
                  <a:pt x="1689" y="2667"/>
                </a:lnTo>
                <a:lnTo>
                  <a:pt x="1684" y="2669"/>
                </a:lnTo>
                <a:lnTo>
                  <a:pt x="1682" y="2675"/>
                </a:lnTo>
                <a:lnTo>
                  <a:pt x="1682" y="2667"/>
                </a:lnTo>
                <a:lnTo>
                  <a:pt x="1645" y="2667"/>
                </a:lnTo>
                <a:lnTo>
                  <a:pt x="1645" y="2783"/>
                </a:lnTo>
                <a:lnTo>
                  <a:pt x="1682" y="2783"/>
                </a:lnTo>
                <a:lnTo>
                  <a:pt x="1682" y="2696"/>
                </a:lnTo>
                <a:lnTo>
                  <a:pt x="1683" y="2696"/>
                </a:lnTo>
                <a:lnTo>
                  <a:pt x="1683" y="2683"/>
                </a:lnTo>
                <a:lnTo>
                  <a:pt x="1685" y="2681"/>
                </a:lnTo>
                <a:lnTo>
                  <a:pt x="1726" y="2681"/>
                </a:lnTo>
                <a:lnTo>
                  <a:pt x="1728" y="2681"/>
                </a:lnTo>
                <a:lnTo>
                  <a:pt x="1730" y="2683"/>
                </a:lnTo>
                <a:lnTo>
                  <a:pt x="1731" y="2685"/>
                </a:lnTo>
                <a:lnTo>
                  <a:pt x="1731" y="2783"/>
                </a:lnTo>
                <a:lnTo>
                  <a:pt x="1768" y="2783"/>
                </a:lnTo>
                <a:lnTo>
                  <a:pt x="1768" y="2681"/>
                </a:lnTo>
                <a:lnTo>
                  <a:pt x="1768" y="2675"/>
                </a:lnTo>
                <a:lnTo>
                  <a:pt x="1768" y="2673"/>
                </a:lnTo>
                <a:close/>
                <a:moveTo>
                  <a:pt x="1871" y="2667"/>
                </a:moveTo>
                <a:lnTo>
                  <a:pt x="1845" y="2667"/>
                </a:lnTo>
                <a:lnTo>
                  <a:pt x="1845" y="2642"/>
                </a:lnTo>
                <a:lnTo>
                  <a:pt x="1808" y="2642"/>
                </a:lnTo>
                <a:lnTo>
                  <a:pt x="1808" y="2667"/>
                </a:lnTo>
                <a:lnTo>
                  <a:pt x="1789" y="2667"/>
                </a:lnTo>
                <a:lnTo>
                  <a:pt x="1789" y="2681"/>
                </a:lnTo>
                <a:lnTo>
                  <a:pt x="1808" y="2681"/>
                </a:lnTo>
                <a:lnTo>
                  <a:pt x="1808" y="2777"/>
                </a:lnTo>
                <a:lnTo>
                  <a:pt x="1814" y="2783"/>
                </a:lnTo>
                <a:lnTo>
                  <a:pt x="1871" y="2783"/>
                </a:lnTo>
                <a:lnTo>
                  <a:pt x="1871" y="2768"/>
                </a:lnTo>
                <a:lnTo>
                  <a:pt x="1850" y="2768"/>
                </a:lnTo>
                <a:lnTo>
                  <a:pt x="1848" y="2768"/>
                </a:lnTo>
                <a:lnTo>
                  <a:pt x="1847" y="2767"/>
                </a:lnTo>
                <a:lnTo>
                  <a:pt x="1846" y="2766"/>
                </a:lnTo>
                <a:lnTo>
                  <a:pt x="1845" y="2764"/>
                </a:lnTo>
                <a:lnTo>
                  <a:pt x="1845" y="2681"/>
                </a:lnTo>
                <a:lnTo>
                  <a:pt x="1871" y="2681"/>
                </a:lnTo>
                <a:lnTo>
                  <a:pt x="1871" y="2667"/>
                </a:lnTo>
                <a:close/>
                <a:moveTo>
                  <a:pt x="1913" y="53"/>
                </a:moveTo>
                <a:lnTo>
                  <a:pt x="1907" y="47"/>
                </a:lnTo>
                <a:lnTo>
                  <a:pt x="1800" y="47"/>
                </a:lnTo>
                <a:lnTo>
                  <a:pt x="1794" y="53"/>
                </a:lnTo>
                <a:lnTo>
                  <a:pt x="1794" y="157"/>
                </a:lnTo>
                <a:lnTo>
                  <a:pt x="1800" y="163"/>
                </a:lnTo>
                <a:lnTo>
                  <a:pt x="1907" y="163"/>
                </a:lnTo>
                <a:lnTo>
                  <a:pt x="1913" y="157"/>
                </a:lnTo>
                <a:lnTo>
                  <a:pt x="1913" y="149"/>
                </a:lnTo>
                <a:lnTo>
                  <a:pt x="1913" y="123"/>
                </a:lnTo>
                <a:lnTo>
                  <a:pt x="1877" y="123"/>
                </a:lnTo>
                <a:lnTo>
                  <a:pt x="1877" y="145"/>
                </a:lnTo>
                <a:lnTo>
                  <a:pt x="1877" y="147"/>
                </a:lnTo>
                <a:lnTo>
                  <a:pt x="1875" y="148"/>
                </a:lnTo>
                <a:lnTo>
                  <a:pt x="1873" y="149"/>
                </a:lnTo>
                <a:lnTo>
                  <a:pt x="1835" y="149"/>
                </a:lnTo>
                <a:lnTo>
                  <a:pt x="1833" y="148"/>
                </a:lnTo>
                <a:lnTo>
                  <a:pt x="1832" y="148"/>
                </a:lnTo>
                <a:lnTo>
                  <a:pt x="1831" y="147"/>
                </a:lnTo>
                <a:lnTo>
                  <a:pt x="1831" y="145"/>
                </a:lnTo>
                <a:lnTo>
                  <a:pt x="1831" y="65"/>
                </a:lnTo>
                <a:lnTo>
                  <a:pt x="1831" y="63"/>
                </a:lnTo>
                <a:lnTo>
                  <a:pt x="1832" y="62"/>
                </a:lnTo>
                <a:lnTo>
                  <a:pt x="1833" y="61"/>
                </a:lnTo>
                <a:lnTo>
                  <a:pt x="1835" y="61"/>
                </a:lnTo>
                <a:lnTo>
                  <a:pt x="1873" y="61"/>
                </a:lnTo>
                <a:lnTo>
                  <a:pt x="1875" y="61"/>
                </a:lnTo>
                <a:lnTo>
                  <a:pt x="1876" y="62"/>
                </a:lnTo>
                <a:lnTo>
                  <a:pt x="1877" y="63"/>
                </a:lnTo>
                <a:lnTo>
                  <a:pt x="1877" y="65"/>
                </a:lnTo>
                <a:lnTo>
                  <a:pt x="1877" y="87"/>
                </a:lnTo>
                <a:lnTo>
                  <a:pt x="1913" y="87"/>
                </a:lnTo>
                <a:lnTo>
                  <a:pt x="1913" y="61"/>
                </a:lnTo>
                <a:lnTo>
                  <a:pt x="1913" y="53"/>
                </a:lnTo>
                <a:close/>
                <a:moveTo>
                  <a:pt x="1982" y="47"/>
                </a:moveTo>
                <a:lnTo>
                  <a:pt x="1945" y="47"/>
                </a:lnTo>
                <a:lnTo>
                  <a:pt x="1945" y="163"/>
                </a:lnTo>
                <a:lnTo>
                  <a:pt x="1982" y="163"/>
                </a:lnTo>
                <a:lnTo>
                  <a:pt x="1982" y="47"/>
                </a:lnTo>
                <a:close/>
                <a:moveTo>
                  <a:pt x="1982" y="2"/>
                </a:moveTo>
                <a:lnTo>
                  <a:pt x="1944" y="2"/>
                </a:lnTo>
                <a:lnTo>
                  <a:pt x="1944" y="27"/>
                </a:lnTo>
                <a:lnTo>
                  <a:pt x="1982" y="27"/>
                </a:lnTo>
                <a:lnTo>
                  <a:pt x="1982" y="2"/>
                </a:lnTo>
                <a:close/>
                <a:moveTo>
                  <a:pt x="2017" y="2673"/>
                </a:moveTo>
                <a:lnTo>
                  <a:pt x="2011" y="2667"/>
                </a:lnTo>
                <a:lnTo>
                  <a:pt x="1980" y="2667"/>
                </a:lnTo>
                <a:lnTo>
                  <a:pt x="1980" y="2685"/>
                </a:lnTo>
                <a:lnTo>
                  <a:pt x="1980" y="2765"/>
                </a:lnTo>
                <a:lnTo>
                  <a:pt x="1980" y="2767"/>
                </a:lnTo>
                <a:lnTo>
                  <a:pt x="1979" y="2768"/>
                </a:lnTo>
                <a:lnTo>
                  <a:pt x="1978" y="2768"/>
                </a:lnTo>
                <a:lnTo>
                  <a:pt x="1976" y="2769"/>
                </a:lnTo>
                <a:lnTo>
                  <a:pt x="1935" y="2769"/>
                </a:lnTo>
                <a:lnTo>
                  <a:pt x="1933" y="2768"/>
                </a:lnTo>
                <a:lnTo>
                  <a:pt x="1932" y="2768"/>
                </a:lnTo>
                <a:lnTo>
                  <a:pt x="1932" y="2767"/>
                </a:lnTo>
                <a:lnTo>
                  <a:pt x="1931" y="2765"/>
                </a:lnTo>
                <a:lnTo>
                  <a:pt x="1931" y="2685"/>
                </a:lnTo>
                <a:lnTo>
                  <a:pt x="1932" y="2683"/>
                </a:lnTo>
                <a:lnTo>
                  <a:pt x="1932" y="2682"/>
                </a:lnTo>
                <a:lnTo>
                  <a:pt x="1933" y="2681"/>
                </a:lnTo>
                <a:lnTo>
                  <a:pt x="1935" y="2681"/>
                </a:lnTo>
                <a:lnTo>
                  <a:pt x="1976" y="2681"/>
                </a:lnTo>
                <a:lnTo>
                  <a:pt x="1978" y="2681"/>
                </a:lnTo>
                <a:lnTo>
                  <a:pt x="1980" y="2683"/>
                </a:lnTo>
                <a:lnTo>
                  <a:pt x="1980" y="2685"/>
                </a:lnTo>
                <a:lnTo>
                  <a:pt x="1980" y="2667"/>
                </a:lnTo>
                <a:lnTo>
                  <a:pt x="1901" y="2667"/>
                </a:lnTo>
                <a:lnTo>
                  <a:pt x="1894" y="2673"/>
                </a:lnTo>
                <a:lnTo>
                  <a:pt x="1894" y="2777"/>
                </a:lnTo>
                <a:lnTo>
                  <a:pt x="1901" y="2783"/>
                </a:lnTo>
                <a:lnTo>
                  <a:pt x="2011" y="2783"/>
                </a:lnTo>
                <a:lnTo>
                  <a:pt x="2017" y="2777"/>
                </a:lnTo>
                <a:lnTo>
                  <a:pt x="2017" y="2769"/>
                </a:lnTo>
                <a:lnTo>
                  <a:pt x="2017" y="2681"/>
                </a:lnTo>
                <a:lnTo>
                  <a:pt x="2017" y="2673"/>
                </a:lnTo>
                <a:close/>
                <a:moveTo>
                  <a:pt x="2131" y="2666"/>
                </a:moveTo>
                <a:lnTo>
                  <a:pt x="2100" y="2666"/>
                </a:lnTo>
                <a:lnTo>
                  <a:pt x="2092" y="2671"/>
                </a:lnTo>
                <a:lnTo>
                  <a:pt x="2088" y="2681"/>
                </a:lnTo>
                <a:lnTo>
                  <a:pt x="2088" y="2667"/>
                </a:lnTo>
                <a:lnTo>
                  <a:pt x="2051" y="2667"/>
                </a:lnTo>
                <a:lnTo>
                  <a:pt x="2051" y="2783"/>
                </a:lnTo>
                <a:lnTo>
                  <a:pt x="2088" y="2783"/>
                </a:lnTo>
                <a:lnTo>
                  <a:pt x="2088" y="2688"/>
                </a:lnTo>
                <a:lnTo>
                  <a:pt x="2094" y="2682"/>
                </a:lnTo>
                <a:lnTo>
                  <a:pt x="2131" y="2682"/>
                </a:lnTo>
                <a:lnTo>
                  <a:pt x="2131" y="2681"/>
                </a:lnTo>
                <a:lnTo>
                  <a:pt x="2131" y="2666"/>
                </a:lnTo>
                <a:close/>
                <a:moveTo>
                  <a:pt x="2140" y="53"/>
                </a:moveTo>
                <a:lnTo>
                  <a:pt x="2134" y="47"/>
                </a:lnTo>
                <a:lnTo>
                  <a:pt x="2103" y="47"/>
                </a:lnTo>
                <a:lnTo>
                  <a:pt x="2103" y="65"/>
                </a:lnTo>
                <a:lnTo>
                  <a:pt x="2103" y="145"/>
                </a:lnTo>
                <a:lnTo>
                  <a:pt x="2103" y="147"/>
                </a:lnTo>
                <a:lnTo>
                  <a:pt x="2102" y="148"/>
                </a:lnTo>
                <a:lnTo>
                  <a:pt x="2101" y="148"/>
                </a:lnTo>
                <a:lnTo>
                  <a:pt x="2099" y="149"/>
                </a:lnTo>
                <a:lnTo>
                  <a:pt x="2058" y="149"/>
                </a:lnTo>
                <a:lnTo>
                  <a:pt x="2056" y="148"/>
                </a:lnTo>
                <a:lnTo>
                  <a:pt x="2055" y="148"/>
                </a:lnTo>
                <a:lnTo>
                  <a:pt x="2054" y="147"/>
                </a:lnTo>
                <a:lnTo>
                  <a:pt x="2054" y="145"/>
                </a:lnTo>
                <a:lnTo>
                  <a:pt x="2054" y="65"/>
                </a:lnTo>
                <a:lnTo>
                  <a:pt x="2054" y="63"/>
                </a:lnTo>
                <a:lnTo>
                  <a:pt x="2055" y="62"/>
                </a:lnTo>
                <a:lnTo>
                  <a:pt x="2056" y="61"/>
                </a:lnTo>
                <a:lnTo>
                  <a:pt x="2058" y="61"/>
                </a:lnTo>
                <a:lnTo>
                  <a:pt x="2099" y="61"/>
                </a:lnTo>
                <a:lnTo>
                  <a:pt x="2101" y="61"/>
                </a:lnTo>
                <a:lnTo>
                  <a:pt x="2103" y="63"/>
                </a:lnTo>
                <a:lnTo>
                  <a:pt x="2103" y="65"/>
                </a:lnTo>
                <a:lnTo>
                  <a:pt x="2103" y="47"/>
                </a:lnTo>
                <a:lnTo>
                  <a:pt x="2023" y="47"/>
                </a:lnTo>
                <a:lnTo>
                  <a:pt x="2017" y="53"/>
                </a:lnTo>
                <a:lnTo>
                  <a:pt x="2017" y="157"/>
                </a:lnTo>
                <a:lnTo>
                  <a:pt x="2023" y="163"/>
                </a:lnTo>
                <a:lnTo>
                  <a:pt x="2134" y="163"/>
                </a:lnTo>
                <a:lnTo>
                  <a:pt x="2140" y="157"/>
                </a:lnTo>
                <a:lnTo>
                  <a:pt x="2140" y="149"/>
                </a:lnTo>
                <a:lnTo>
                  <a:pt x="2140" y="61"/>
                </a:lnTo>
                <a:lnTo>
                  <a:pt x="2140" y="53"/>
                </a:lnTo>
                <a:close/>
                <a:moveTo>
                  <a:pt x="2189" y="2667"/>
                </a:moveTo>
                <a:lnTo>
                  <a:pt x="2152" y="2667"/>
                </a:lnTo>
                <a:lnTo>
                  <a:pt x="2152" y="2783"/>
                </a:lnTo>
                <a:lnTo>
                  <a:pt x="2189" y="2783"/>
                </a:lnTo>
                <a:lnTo>
                  <a:pt x="2189" y="2667"/>
                </a:lnTo>
                <a:close/>
                <a:moveTo>
                  <a:pt x="2190" y="2622"/>
                </a:moveTo>
                <a:lnTo>
                  <a:pt x="2151" y="2622"/>
                </a:lnTo>
                <a:lnTo>
                  <a:pt x="2151" y="2647"/>
                </a:lnTo>
                <a:lnTo>
                  <a:pt x="2190" y="2647"/>
                </a:lnTo>
                <a:lnTo>
                  <a:pt x="2190" y="2622"/>
                </a:lnTo>
                <a:close/>
                <a:moveTo>
                  <a:pt x="2287" y="104"/>
                </a:moveTo>
                <a:lnTo>
                  <a:pt x="2281" y="98"/>
                </a:lnTo>
                <a:lnTo>
                  <a:pt x="2212" y="98"/>
                </a:lnTo>
                <a:lnTo>
                  <a:pt x="2210" y="98"/>
                </a:lnTo>
                <a:lnTo>
                  <a:pt x="2209" y="97"/>
                </a:lnTo>
                <a:lnTo>
                  <a:pt x="2208" y="96"/>
                </a:lnTo>
                <a:lnTo>
                  <a:pt x="2208" y="94"/>
                </a:lnTo>
                <a:lnTo>
                  <a:pt x="2208" y="65"/>
                </a:lnTo>
                <a:lnTo>
                  <a:pt x="2208" y="63"/>
                </a:lnTo>
                <a:lnTo>
                  <a:pt x="2209" y="62"/>
                </a:lnTo>
                <a:lnTo>
                  <a:pt x="2210" y="61"/>
                </a:lnTo>
                <a:lnTo>
                  <a:pt x="2212" y="61"/>
                </a:lnTo>
                <a:lnTo>
                  <a:pt x="2245" y="61"/>
                </a:lnTo>
                <a:lnTo>
                  <a:pt x="2247" y="61"/>
                </a:lnTo>
                <a:lnTo>
                  <a:pt x="2248" y="62"/>
                </a:lnTo>
                <a:lnTo>
                  <a:pt x="2249" y="63"/>
                </a:lnTo>
                <a:lnTo>
                  <a:pt x="2250" y="65"/>
                </a:lnTo>
                <a:lnTo>
                  <a:pt x="2250" y="81"/>
                </a:lnTo>
                <a:lnTo>
                  <a:pt x="2286" y="81"/>
                </a:lnTo>
                <a:lnTo>
                  <a:pt x="2286" y="61"/>
                </a:lnTo>
                <a:lnTo>
                  <a:pt x="2286" y="53"/>
                </a:lnTo>
                <a:lnTo>
                  <a:pt x="2279" y="47"/>
                </a:lnTo>
                <a:lnTo>
                  <a:pt x="2177" y="47"/>
                </a:lnTo>
                <a:lnTo>
                  <a:pt x="2171" y="53"/>
                </a:lnTo>
                <a:lnTo>
                  <a:pt x="2171" y="106"/>
                </a:lnTo>
                <a:lnTo>
                  <a:pt x="2177" y="112"/>
                </a:lnTo>
                <a:lnTo>
                  <a:pt x="2246" y="112"/>
                </a:lnTo>
                <a:lnTo>
                  <a:pt x="2248" y="113"/>
                </a:lnTo>
                <a:lnTo>
                  <a:pt x="2249" y="114"/>
                </a:lnTo>
                <a:lnTo>
                  <a:pt x="2250" y="115"/>
                </a:lnTo>
                <a:lnTo>
                  <a:pt x="2250" y="117"/>
                </a:lnTo>
                <a:lnTo>
                  <a:pt x="2250" y="145"/>
                </a:lnTo>
                <a:lnTo>
                  <a:pt x="2250" y="147"/>
                </a:lnTo>
                <a:lnTo>
                  <a:pt x="2249" y="148"/>
                </a:lnTo>
                <a:lnTo>
                  <a:pt x="2248" y="149"/>
                </a:lnTo>
                <a:lnTo>
                  <a:pt x="2246" y="149"/>
                </a:lnTo>
                <a:lnTo>
                  <a:pt x="2212" y="149"/>
                </a:lnTo>
                <a:lnTo>
                  <a:pt x="2210" y="149"/>
                </a:lnTo>
                <a:lnTo>
                  <a:pt x="2208" y="147"/>
                </a:lnTo>
                <a:lnTo>
                  <a:pt x="2208" y="145"/>
                </a:lnTo>
                <a:lnTo>
                  <a:pt x="2208" y="128"/>
                </a:lnTo>
                <a:lnTo>
                  <a:pt x="2171" y="128"/>
                </a:lnTo>
                <a:lnTo>
                  <a:pt x="2171" y="157"/>
                </a:lnTo>
                <a:lnTo>
                  <a:pt x="2178" y="163"/>
                </a:lnTo>
                <a:lnTo>
                  <a:pt x="2281" y="163"/>
                </a:lnTo>
                <a:lnTo>
                  <a:pt x="2287" y="157"/>
                </a:lnTo>
                <a:lnTo>
                  <a:pt x="2287" y="149"/>
                </a:lnTo>
                <a:lnTo>
                  <a:pt x="2287" y="104"/>
                </a:lnTo>
                <a:close/>
                <a:moveTo>
                  <a:pt x="2347" y="2667"/>
                </a:moveTo>
                <a:lnTo>
                  <a:pt x="2310" y="2667"/>
                </a:lnTo>
                <a:lnTo>
                  <a:pt x="2310" y="2675"/>
                </a:lnTo>
                <a:lnTo>
                  <a:pt x="2310" y="2766"/>
                </a:lnTo>
                <a:lnTo>
                  <a:pt x="2307" y="2769"/>
                </a:lnTo>
                <a:lnTo>
                  <a:pt x="2265" y="2769"/>
                </a:lnTo>
                <a:lnTo>
                  <a:pt x="2263" y="2768"/>
                </a:lnTo>
                <a:lnTo>
                  <a:pt x="2262" y="2768"/>
                </a:lnTo>
                <a:lnTo>
                  <a:pt x="2262" y="2767"/>
                </a:lnTo>
                <a:lnTo>
                  <a:pt x="2261" y="2765"/>
                </a:lnTo>
                <a:lnTo>
                  <a:pt x="2261" y="2685"/>
                </a:lnTo>
                <a:lnTo>
                  <a:pt x="2262" y="2683"/>
                </a:lnTo>
                <a:lnTo>
                  <a:pt x="2262" y="2682"/>
                </a:lnTo>
                <a:lnTo>
                  <a:pt x="2263" y="2681"/>
                </a:lnTo>
                <a:lnTo>
                  <a:pt x="2265" y="2681"/>
                </a:lnTo>
                <a:lnTo>
                  <a:pt x="2307" y="2681"/>
                </a:lnTo>
                <a:lnTo>
                  <a:pt x="2309" y="2683"/>
                </a:lnTo>
                <a:lnTo>
                  <a:pt x="2310" y="2766"/>
                </a:lnTo>
                <a:lnTo>
                  <a:pt x="2310" y="2675"/>
                </a:lnTo>
                <a:lnTo>
                  <a:pt x="2308" y="2669"/>
                </a:lnTo>
                <a:lnTo>
                  <a:pt x="2303" y="2667"/>
                </a:lnTo>
                <a:lnTo>
                  <a:pt x="2231" y="2667"/>
                </a:lnTo>
                <a:lnTo>
                  <a:pt x="2224" y="2673"/>
                </a:lnTo>
                <a:lnTo>
                  <a:pt x="2224" y="2777"/>
                </a:lnTo>
                <a:lnTo>
                  <a:pt x="2231" y="2783"/>
                </a:lnTo>
                <a:lnTo>
                  <a:pt x="2303" y="2783"/>
                </a:lnTo>
                <a:lnTo>
                  <a:pt x="2308" y="2780"/>
                </a:lnTo>
                <a:lnTo>
                  <a:pt x="2310" y="2775"/>
                </a:lnTo>
                <a:lnTo>
                  <a:pt x="2310" y="2783"/>
                </a:lnTo>
                <a:lnTo>
                  <a:pt x="2347" y="2783"/>
                </a:lnTo>
                <a:lnTo>
                  <a:pt x="2347" y="2775"/>
                </a:lnTo>
                <a:lnTo>
                  <a:pt x="2347" y="2769"/>
                </a:lnTo>
                <a:lnTo>
                  <a:pt x="2347" y="2681"/>
                </a:lnTo>
                <a:lnTo>
                  <a:pt x="2347" y="2675"/>
                </a:lnTo>
                <a:lnTo>
                  <a:pt x="2347" y="2667"/>
                </a:lnTo>
                <a:close/>
                <a:moveTo>
                  <a:pt x="3323" y="163"/>
                </a:moveTo>
                <a:lnTo>
                  <a:pt x="3312" y="133"/>
                </a:lnTo>
                <a:lnTo>
                  <a:pt x="3306" y="119"/>
                </a:lnTo>
                <a:lnTo>
                  <a:pt x="3275" y="37"/>
                </a:lnTo>
                <a:lnTo>
                  <a:pt x="3270" y="24"/>
                </a:lnTo>
                <a:lnTo>
                  <a:pt x="3270" y="119"/>
                </a:lnTo>
                <a:lnTo>
                  <a:pt x="3213" y="119"/>
                </a:lnTo>
                <a:lnTo>
                  <a:pt x="3241" y="37"/>
                </a:lnTo>
                <a:lnTo>
                  <a:pt x="3270" y="119"/>
                </a:lnTo>
                <a:lnTo>
                  <a:pt x="3270" y="24"/>
                </a:lnTo>
                <a:lnTo>
                  <a:pt x="3266" y="14"/>
                </a:lnTo>
                <a:lnTo>
                  <a:pt x="3217" y="14"/>
                </a:lnTo>
                <a:lnTo>
                  <a:pt x="3160" y="163"/>
                </a:lnTo>
                <a:lnTo>
                  <a:pt x="3197" y="163"/>
                </a:lnTo>
                <a:lnTo>
                  <a:pt x="3208" y="133"/>
                </a:lnTo>
                <a:lnTo>
                  <a:pt x="3275" y="133"/>
                </a:lnTo>
                <a:lnTo>
                  <a:pt x="3285" y="163"/>
                </a:lnTo>
                <a:lnTo>
                  <a:pt x="3323" y="163"/>
                </a:lnTo>
                <a:close/>
                <a:moveTo>
                  <a:pt x="3385" y="2"/>
                </a:moveTo>
                <a:lnTo>
                  <a:pt x="3348" y="2"/>
                </a:lnTo>
                <a:lnTo>
                  <a:pt x="3348" y="163"/>
                </a:lnTo>
                <a:lnTo>
                  <a:pt x="3385" y="163"/>
                </a:lnTo>
                <a:lnTo>
                  <a:pt x="3385" y="2"/>
                </a:lnTo>
                <a:close/>
                <a:moveTo>
                  <a:pt x="3423" y="2783"/>
                </a:moveTo>
                <a:lnTo>
                  <a:pt x="3412" y="2754"/>
                </a:lnTo>
                <a:lnTo>
                  <a:pt x="3406" y="2739"/>
                </a:lnTo>
                <a:lnTo>
                  <a:pt x="3375" y="2657"/>
                </a:lnTo>
                <a:lnTo>
                  <a:pt x="3370" y="2644"/>
                </a:lnTo>
                <a:lnTo>
                  <a:pt x="3370" y="2739"/>
                </a:lnTo>
                <a:lnTo>
                  <a:pt x="3313" y="2739"/>
                </a:lnTo>
                <a:lnTo>
                  <a:pt x="3341" y="2657"/>
                </a:lnTo>
                <a:lnTo>
                  <a:pt x="3370" y="2739"/>
                </a:lnTo>
                <a:lnTo>
                  <a:pt x="3370" y="2644"/>
                </a:lnTo>
                <a:lnTo>
                  <a:pt x="3366" y="2634"/>
                </a:lnTo>
                <a:lnTo>
                  <a:pt x="3317" y="2634"/>
                </a:lnTo>
                <a:lnTo>
                  <a:pt x="3260" y="2783"/>
                </a:lnTo>
                <a:lnTo>
                  <a:pt x="3297" y="2783"/>
                </a:lnTo>
                <a:lnTo>
                  <a:pt x="3308" y="2754"/>
                </a:lnTo>
                <a:lnTo>
                  <a:pt x="3375" y="2754"/>
                </a:lnTo>
                <a:lnTo>
                  <a:pt x="3385" y="2783"/>
                </a:lnTo>
                <a:lnTo>
                  <a:pt x="3423" y="2783"/>
                </a:lnTo>
                <a:close/>
                <a:moveTo>
                  <a:pt x="3485" y="2622"/>
                </a:moveTo>
                <a:lnTo>
                  <a:pt x="3448" y="2622"/>
                </a:lnTo>
                <a:lnTo>
                  <a:pt x="3448" y="2783"/>
                </a:lnTo>
                <a:lnTo>
                  <a:pt x="3485" y="2783"/>
                </a:lnTo>
                <a:lnTo>
                  <a:pt x="3485" y="2622"/>
                </a:lnTo>
                <a:close/>
                <a:moveTo>
                  <a:pt x="3543" y="2"/>
                </a:moveTo>
                <a:lnTo>
                  <a:pt x="3506" y="2"/>
                </a:lnTo>
                <a:lnTo>
                  <a:pt x="3506" y="55"/>
                </a:lnTo>
                <a:lnTo>
                  <a:pt x="3506" y="146"/>
                </a:lnTo>
                <a:lnTo>
                  <a:pt x="3503" y="149"/>
                </a:lnTo>
                <a:lnTo>
                  <a:pt x="3462" y="149"/>
                </a:lnTo>
                <a:lnTo>
                  <a:pt x="3460" y="148"/>
                </a:lnTo>
                <a:lnTo>
                  <a:pt x="3459" y="148"/>
                </a:lnTo>
                <a:lnTo>
                  <a:pt x="3458" y="147"/>
                </a:lnTo>
                <a:lnTo>
                  <a:pt x="3458" y="145"/>
                </a:lnTo>
                <a:lnTo>
                  <a:pt x="3458" y="65"/>
                </a:lnTo>
                <a:lnTo>
                  <a:pt x="3458" y="63"/>
                </a:lnTo>
                <a:lnTo>
                  <a:pt x="3459" y="62"/>
                </a:lnTo>
                <a:lnTo>
                  <a:pt x="3460" y="61"/>
                </a:lnTo>
                <a:lnTo>
                  <a:pt x="3462" y="61"/>
                </a:lnTo>
                <a:lnTo>
                  <a:pt x="3503" y="61"/>
                </a:lnTo>
                <a:lnTo>
                  <a:pt x="3506" y="63"/>
                </a:lnTo>
                <a:lnTo>
                  <a:pt x="3506" y="146"/>
                </a:lnTo>
                <a:lnTo>
                  <a:pt x="3506" y="55"/>
                </a:lnTo>
                <a:lnTo>
                  <a:pt x="3504" y="49"/>
                </a:lnTo>
                <a:lnTo>
                  <a:pt x="3500" y="47"/>
                </a:lnTo>
                <a:lnTo>
                  <a:pt x="3427" y="47"/>
                </a:lnTo>
                <a:lnTo>
                  <a:pt x="3421" y="53"/>
                </a:lnTo>
                <a:lnTo>
                  <a:pt x="3421" y="157"/>
                </a:lnTo>
                <a:lnTo>
                  <a:pt x="3427" y="163"/>
                </a:lnTo>
                <a:lnTo>
                  <a:pt x="3500" y="163"/>
                </a:lnTo>
                <a:lnTo>
                  <a:pt x="3504" y="160"/>
                </a:lnTo>
                <a:lnTo>
                  <a:pt x="3506" y="155"/>
                </a:lnTo>
                <a:lnTo>
                  <a:pt x="3506" y="163"/>
                </a:lnTo>
                <a:lnTo>
                  <a:pt x="3543" y="163"/>
                </a:lnTo>
                <a:lnTo>
                  <a:pt x="3543" y="155"/>
                </a:lnTo>
                <a:lnTo>
                  <a:pt x="3543" y="149"/>
                </a:lnTo>
                <a:lnTo>
                  <a:pt x="3543" y="61"/>
                </a:lnTo>
                <a:lnTo>
                  <a:pt x="3543" y="55"/>
                </a:lnTo>
                <a:lnTo>
                  <a:pt x="3543" y="2"/>
                </a:lnTo>
                <a:close/>
                <a:moveTo>
                  <a:pt x="3643" y="2622"/>
                </a:moveTo>
                <a:lnTo>
                  <a:pt x="3606" y="2622"/>
                </a:lnTo>
                <a:lnTo>
                  <a:pt x="3606" y="2675"/>
                </a:lnTo>
                <a:lnTo>
                  <a:pt x="3606" y="2766"/>
                </a:lnTo>
                <a:lnTo>
                  <a:pt x="3603" y="2769"/>
                </a:lnTo>
                <a:lnTo>
                  <a:pt x="3562" y="2769"/>
                </a:lnTo>
                <a:lnTo>
                  <a:pt x="3560" y="2768"/>
                </a:lnTo>
                <a:lnTo>
                  <a:pt x="3559" y="2768"/>
                </a:lnTo>
                <a:lnTo>
                  <a:pt x="3558" y="2767"/>
                </a:lnTo>
                <a:lnTo>
                  <a:pt x="3558" y="2765"/>
                </a:lnTo>
                <a:lnTo>
                  <a:pt x="3558" y="2685"/>
                </a:lnTo>
                <a:lnTo>
                  <a:pt x="3558" y="2683"/>
                </a:lnTo>
                <a:lnTo>
                  <a:pt x="3559" y="2682"/>
                </a:lnTo>
                <a:lnTo>
                  <a:pt x="3560" y="2681"/>
                </a:lnTo>
                <a:lnTo>
                  <a:pt x="3562" y="2681"/>
                </a:lnTo>
                <a:lnTo>
                  <a:pt x="3603" y="2681"/>
                </a:lnTo>
                <a:lnTo>
                  <a:pt x="3606" y="2683"/>
                </a:lnTo>
                <a:lnTo>
                  <a:pt x="3606" y="2766"/>
                </a:lnTo>
                <a:lnTo>
                  <a:pt x="3606" y="2675"/>
                </a:lnTo>
                <a:lnTo>
                  <a:pt x="3604" y="2669"/>
                </a:lnTo>
                <a:lnTo>
                  <a:pt x="3600" y="2667"/>
                </a:lnTo>
                <a:lnTo>
                  <a:pt x="3527" y="2667"/>
                </a:lnTo>
                <a:lnTo>
                  <a:pt x="3521" y="2673"/>
                </a:lnTo>
                <a:lnTo>
                  <a:pt x="3521" y="2777"/>
                </a:lnTo>
                <a:lnTo>
                  <a:pt x="3527" y="2783"/>
                </a:lnTo>
                <a:lnTo>
                  <a:pt x="3600" y="2783"/>
                </a:lnTo>
                <a:lnTo>
                  <a:pt x="3604" y="2780"/>
                </a:lnTo>
                <a:lnTo>
                  <a:pt x="3606" y="2775"/>
                </a:lnTo>
                <a:lnTo>
                  <a:pt x="3606" y="2783"/>
                </a:lnTo>
                <a:lnTo>
                  <a:pt x="3643" y="2783"/>
                </a:lnTo>
                <a:lnTo>
                  <a:pt x="3643" y="2775"/>
                </a:lnTo>
                <a:lnTo>
                  <a:pt x="3643" y="2769"/>
                </a:lnTo>
                <a:lnTo>
                  <a:pt x="3643" y="2681"/>
                </a:lnTo>
                <a:lnTo>
                  <a:pt x="3643" y="2675"/>
                </a:lnTo>
                <a:lnTo>
                  <a:pt x="3643" y="2622"/>
                </a:lnTo>
                <a:close/>
                <a:moveTo>
                  <a:pt x="3702" y="53"/>
                </a:moveTo>
                <a:lnTo>
                  <a:pt x="3695" y="47"/>
                </a:lnTo>
                <a:lnTo>
                  <a:pt x="3666" y="47"/>
                </a:lnTo>
                <a:lnTo>
                  <a:pt x="3666" y="65"/>
                </a:lnTo>
                <a:lnTo>
                  <a:pt x="3666" y="96"/>
                </a:lnTo>
                <a:lnTo>
                  <a:pt x="3614" y="96"/>
                </a:lnTo>
                <a:lnTo>
                  <a:pt x="3614" y="65"/>
                </a:lnTo>
                <a:lnTo>
                  <a:pt x="3614" y="63"/>
                </a:lnTo>
                <a:lnTo>
                  <a:pt x="3615" y="62"/>
                </a:lnTo>
                <a:lnTo>
                  <a:pt x="3616" y="61"/>
                </a:lnTo>
                <a:lnTo>
                  <a:pt x="3618" y="61"/>
                </a:lnTo>
                <a:lnTo>
                  <a:pt x="3662" y="61"/>
                </a:lnTo>
                <a:lnTo>
                  <a:pt x="3664" y="61"/>
                </a:lnTo>
                <a:lnTo>
                  <a:pt x="3664" y="62"/>
                </a:lnTo>
                <a:lnTo>
                  <a:pt x="3665" y="63"/>
                </a:lnTo>
                <a:lnTo>
                  <a:pt x="3666" y="65"/>
                </a:lnTo>
                <a:lnTo>
                  <a:pt x="3666" y="47"/>
                </a:lnTo>
                <a:lnTo>
                  <a:pt x="3583" y="47"/>
                </a:lnTo>
                <a:lnTo>
                  <a:pt x="3577" y="53"/>
                </a:lnTo>
                <a:lnTo>
                  <a:pt x="3577" y="157"/>
                </a:lnTo>
                <a:lnTo>
                  <a:pt x="3583" y="163"/>
                </a:lnTo>
                <a:lnTo>
                  <a:pt x="3695" y="163"/>
                </a:lnTo>
                <a:lnTo>
                  <a:pt x="3701" y="157"/>
                </a:lnTo>
                <a:lnTo>
                  <a:pt x="3701" y="149"/>
                </a:lnTo>
                <a:lnTo>
                  <a:pt x="3701" y="127"/>
                </a:lnTo>
                <a:lnTo>
                  <a:pt x="3665" y="127"/>
                </a:lnTo>
                <a:lnTo>
                  <a:pt x="3665" y="145"/>
                </a:lnTo>
                <a:lnTo>
                  <a:pt x="3665" y="147"/>
                </a:lnTo>
                <a:lnTo>
                  <a:pt x="3663" y="148"/>
                </a:lnTo>
                <a:lnTo>
                  <a:pt x="3661" y="149"/>
                </a:lnTo>
                <a:lnTo>
                  <a:pt x="3618" y="149"/>
                </a:lnTo>
                <a:lnTo>
                  <a:pt x="3616" y="148"/>
                </a:lnTo>
                <a:lnTo>
                  <a:pt x="3615" y="148"/>
                </a:lnTo>
                <a:lnTo>
                  <a:pt x="3614" y="147"/>
                </a:lnTo>
                <a:lnTo>
                  <a:pt x="3614" y="145"/>
                </a:lnTo>
                <a:lnTo>
                  <a:pt x="3614" y="110"/>
                </a:lnTo>
                <a:lnTo>
                  <a:pt x="3702" y="110"/>
                </a:lnTo>
                <a:lnTo>
                  <a:pt x="3702" y="96"/>
                </a:lnTo>
                <a:lnTo>
                  <a:pt x="3702" y="61"/>
                </a:lnTo>
                <a:lnTo>
                  <a:pt x="3702" y="53"/>
                </a:lnTo>
                <a:close/>
                <a:moveTo>
                  <a:pt x="3802" y="2673"/>
                </a:moveTo>
                <a:lnTo>
                  <a:pt x="3795" y="2667"/>
                </a:lnTo>
                <a:lnTo>
                  <a:pt x="3766" y="2667"/>
                </a:lnTo>
                <a:lnTo>
                  <a:pt x="3766" y="2685"/>
                </a:lnTo>
                <a:lnTo>
                  <a:pt x="3766" y="2716"/>
                </a:lnTo>
                <a:lnTo>
                  <a:pt x="3714" y="2716"/>
                </a:lnTo>
                <a:lnTo>
                  <a:pt x="3714" y="2685"/>
                </a:lnTo>
                <a:lnTo>
                  <a:pt x="3714" y="2683"/>
                </a:lnTo>
                <a:lnTo>
                  <a:pt x="3715" y="2682"/>
                </a:lnTo>
                <a:lnTo>
                  <a:pt x="3716" y="2681"/>
                </a:lnTo>
                <a:lnTo>
                  <a:pt x="3718" y="2681"/>
                </a:lnTo>
                <a:lnTo>
                  <a:pt x="3762" y="2681"/>
                </a:lnTo>
                <a:lnTo>
                  <a:pt x="3764" y="2681"/>
                </a:lnTo>
                <a:lnTo>
                  <a:pt x="3764" y="2682"/>
                </a:lnTo>
                <a:lnTo>
                  <a:pt x="3765" y="2683"/>
                </a:lnTo>
                <a:lnTo>
                  <a:pt x="3766" y="2685"/>
                </a:lnTo>
                <a:lnTo>
                  <a:pt x="3766" y="2667"/>
                </a:lnTo>
                <a:lnTo>
                  <a:pt x="3683" y="2667"/>
                </a:lnTo>
                <a:lnTo>
                  <a:pt x="3677" y="2673"/>
                </a:lnTo>
                <a:lnTo>
                  <a:pt x="3677" y="2777"/>
                </a:lnTo>
                <a:lnTo>
                  <a:pt x="3683" y="2783"/>
                </a:lnTo>
                <a:lnTo>
                  <a:pt x="3795" y="2783"/>
                </a:lnTo>
                <a:lnTo>
                  <a:pt x="3801" y="2777"/>
                </a:lnTo>
                <a:lnTo>
                  <a:pt x="3801" y="2769"/>
                </a:lnTo>
                <a:lnTo>
                  <a:pt x="3801" y="2747"/>
                </a:lnTo>
                <a:lnTo>
                  <a:pt x="3765" y="2747"/>
                </a:lnTo>
                <a:lnTo>
                  <a:pt x="3765" y="2765"/>
                </a:lnTo>
                <a:lnTo>
                  <a:pt x="3765" y="2767"/>
                </a:lnTo>
                <a:lnTo>
                  <a:pt x="3763" y="2768"/>
                </a:lnTo>
                <a:lnTo>
                  <a:pt x="3761" y="2769"/>
                </a:lnTo>
                <a:lnTo>
                  <a:pt x="3718" y="2769"/>
                </a:lnTo>
                <a:lnTo>
                  <a:pt x="3716" y="2768"/>
                </a:lnTo>
                <a:lnTo>
                  <a:pt x="3715" y="2768"/>
                </a:lnTo>
                <a:lnTo>
                  <a:pt x="3714" y="2767"/>
                </a:lnTo>
                <a:lnTo>
                  <a:pt x="3714" y="2765"/>
                </a:lnTo>
                <a:lnTo>
                  <a:pt x="3714" y="2730"/>
                </a:lnTo>
                <a:lnTo>
                  <a:pt x="3802" y="2730"/>
                </a:lnTo>
                <a:lnTo>
                  <a:pt x="3802" y="2716"/>
                </a:lnTo>
                <a:lnTo>
                  <a:pt x="3802" y="2681"/>
                </a:lnTo>
                <a:lnTo>
                  <a:pt x="3802" y="2673"/>
                </a:lnTo>
                <a:close/>
                <a:moveTo>
                  <a:pt x="3855" y="47"/>
                </a:moveTo>
                <a:lnTo>
                  <a:pt x="3818" y="47"/>
                </a:lnTo>
                <a:lnTo>
                  <a:pt x="3818" y="55"/>
                </a:lnTo>
                <a:lnTo>
                  <a:pt x="3818" y="146"/>
                </a:lnTo>
                <a:lnTo>
                  <a:pt x="3815" y="149"/>
                </a:lnTo>
                <a:lnTo>
                  <a:pt x="3773" y="149"/>
                </a:lnTo>
                <a:lnTo>
                  <a:pt x="3771" y="148"/>
                </a:lnTo>
                <a:lnTo>
                  <a:pt x="3770" y="148"/>
                </a:lnTo>
                <a:lnTo>
                  <a:pt x="3770" y="147"/>
                </a:lnTo>
                <a:lnTo>
                  <a:pt x="3769" y="145"/>
                </a:lnTo>
                <a:lnTo>
                  <a:pt x="3769" y="65"/>
                </a:lnTo>
                <a:lnTo>
                  <a:pt x="3770" y="63"/>
                </a:lnTo>
                <a:lnTo>
                  <a:pt x="3770" y="62"/>
                </a:lnTo>
                <a:lnTo>
                  <a:pt x="3771" y="61"/>
                </a:lnTo>
                <a:lnTo>
                  <a:pt x="3773" y="61"/>
                </a:lnTo>
                <a:lnTo>
                  <a:pt x="3815" y="61"/>
                </a:lnTo>
                <a:lnTo>
                  <a:pt x="3817" y="63"/>
                </a:lnTo>
                <a:lnTo>
                  <a:pt x="3818" y="146"/>
                </a:lnTo>
                <a:lnTo>
                  <a:pt x="3818" y="55"/>
                </a:lnTo>
                <a:lnTo>
                  <a:pt x="3816" y="49"/>
                </a:lnTo>
                <a:lnTo>
                  <a:pt x="3811" y="47"/>
                </a:lnTo>
                <a:lnTo>
                  <a:pt x="3738" y="47"/>
                </a:lnTo>
                <a:lnTo>
                  <a:pt x="3732" y="53"/>
                </a:lnTo>
                <a:lnTo>
                  <a:pt x="3732" y="157"/>
                </a:lnTo>
                <a:lnTo>
                  <a:pt x="3738" y="163"/>
                </a:lnTo>
                <a:lnTo>
                  <a:pt x="3811" y="163"/>
                </a:lnTo>
                <a:lnTo>
                  <a:pt x="3816" y="160"/>
                </a:lnTo>
                <a:lnTo>
                  <a:pt x="3818" y="155"/>
                </a:lnTo>
                <a:lnTo>
                  <a:pt x="3818" y="163"/>
                </a:lnTo>
                <a:lnTo>
                  <a:pt x="3855" y="163"/>
                </a:lnTo>
                <a:lnTo>
                  <a:pt x="3855" y="155"/>
                </a:lnTo>
                <a:lnTo>
                  <a:pt x="3855" y="149"/>
                </a:lnTo>
                <a:lnTo>
                  <a:pt x="3855" y="61"/>
                </a:lnTo>
                <a:lnTo>
                  <a:pt x="3855" y="55"/>
                </a:lnTo>
                <a:lnTo>
                  <a:pt x="3855" y="47"/>
                </a:lnTo>
                <a:close/>
                <a:moveTo>
                  <a:pt x="3955" y="2667"/>
                </a:moveTo>
                <a:lnTo>
                  <a:pt x="3918" y="2667"/>
                </a:lnTo>
                <a:lnTo>
                  <a:pt x="3918" y="2675"/>
                </a:lnTo>
                <a:lnTo>
                  <a:pt x="3918" y="2766"/>
                </a:lnTo>
                <a:lnTo>
                  <a:pt x="3915" y="2769"/>
                </a:lnTo>
                <a:lnTo>
                  <a:pt x="3873" y="2769"/>
                </a:lnTo>
                <a:lnTo>
                  <a:pt x="3871" y="2768"/>
                </a:lnTo>
                <a:lnTo>
                  <a:pt x="3870" y="2768"/>
                </a:lnTo>
                <a:lnTo>
                  <a:pt x="3870" y="2767"/>
                </a:lnTo>
                <a:lnTo>
                  <a:pt x="3869" y="2765"/>
                </a:lnTo>
                <a:lnTo>
                  <a:pt x="3869" y="2685"/>
                </a:lnTo>
                <a:lnTo>
                  <a:pt x="3870" y="2683"/>
                </a:lnTo>
                <a:lnTo>
                  <a:pt x="3870" y="2682"/>
                </a:lnTo>
                <a:lnTo>
                  <a:pt x="3871" y="2681"/>
                </a:lnTo>
                <a:lnTo>
                  <a:pt x="3873" y="2681"/>
                </a:lnTo>
                <a:lnTo>
                  <a:pt x="3915" y="2681"/>
                </a:lnTo>
                <a:lnTo>
                  <a:pt x="3917" y="2683"/>
                </a:lnTo>
                <a:lnTo>
                  <a:pt x="3918" y="2766"/>
                </a:lnTo>
                <a:lnTo>
                  <a:pt x="3918" y="2675"/>
                </a:lnTo>
                <a:lnTo>
                  <a:pt x="3916" y="2669"/>
                </a:lnTo>
                <a:lnTo>
                  <a:pt x="3911" y="2667"/>
                </a:lnTo>
                <a:lnTo>
                  <a:pt x="3838" y="2667"/>
                </a:lnTo>
                <a:lnTo>
                  <a:pt x="3832" y="2673"/>
                </a:lnTo>
                <a:lnTo>
                  <a:pt x="3832" y="2777"/>
                </a:lnTo>
                <a:lnTo>
                  <a:pt x="3838" y="2783"/>
                </a:lnTo>
                <a:lnTo>
                  <a:pt x="3911" y="2783"/>
                </a:lnTo>
                <a:lnTo>
                  <a:pt x="3916" y="2780"/>
                </a:lnTo>
                <a:lnTo>
                  <a:pt x="3918" y="2775"/>
                </a:lnTo>
                <a:lnTo>
                  <a:pt x="3918" y="2783"/>
                </a:lnTo>
                <a:lnTo>
                  <a:pt x="3955" y="2783"/>
                </a:lnTo>
                <a:lnTo>
                  <a:pt x="3955" y="2775"/>
                </a:lnTo>
                <a:lnTo>
                  <a:pt x="3955" y="2769"/>
                </a:lnTo>
                <a:lnTo>
                  <a:pt x="3955" y="2681"/>
                </a:lnTo>
                <a:lnTo>
                  <a:pt x="3955" y="2675"/>
                </a:lnTo>
                <a:lnTo>
                  <a:pt x="3955" y="2667"/>
                </a:lnTo>
                <a:close/>
                <a:moveTo>
                  <a:pt x="4077" y="2"/>
                </a:moveTo>
                <a:lnTo>
                  <a:pt x="4040" y="2"/>
                </a:lnTo>
                <a:lnTo>
                  <a:pt x="4040" y="55"/>
                </a:lnTo>
                <a:lnTo>
                  <a:pt x="4040" y="146"/>
                </a:lnTo>
                <a:lnTo>
                  <a:pt x="4037" y="149"/>
                </a:lnTo>
                <a:lnTo>
                  <a:pt x="3996" y="149"/>
                </a:lnTo>
                <a:lnTo>
                  <a:pt x="3993" y="148"/>
                </a:lnTo>
                <a:lnTo>
                  <a:pt x="3992" y="147"/>
                </a:lnTo>
                <a:lnTo>
                  <a:pt x="3991" y="145"/>
                </a:lnTo>
                <a:lnTo>
                  <a:pt x="3991" y="65"/>
                </a:lnTo>
                <a:lnTo>
                  <a:pt x="3992" y="63"/>
                </a:lnTo>
                <a:lnTo>
                  <a:pt x="3993" y="62"/>
                </a:lnTo>
                <a:lnTo>
                  <a:pt x="3993" y="61"/>
                </a:lnTo>
                <a:lnTo>
                  <a:pt x="3996" y="61"/>
                </a:lnTo>
                <a:lnTo>
                  <a:pt x="4037" y="61"/>
                </a:lnTo>
                <a:lnTo>
                  <a:pt x="4040" y="63"/>
                </a:lnTo>
                <a:lnTo>
                  <a:pt x="4040" y="146"/>
                </a:lnTo>
                <a:lnTo>
                  <a:pt x="4040" y="55"/>
                </a:lnTo>
                <a:lnTo>
                  <a:pt x="4038" y="49"/>
                </a:lnTo>
                <a:lnTo>
                  <a:pt x="4033" y="47"/>
                </a:lnTo>
                <a:lnTo>
                  <a:pt x="3961" y="47"/>
                </a:lnTo>
                <a:lnTo>
                  <a:pt x="3954" y="53"/>
                </a:lnTo>
                <a:lnTo>
                  <a:pt x="3954" y="157"/>
                </a:lnTo>
                <a:lnTo>
                  <a:pt x="3961" y="163"/>
                </a:lnTo>
                <a:lnTo>
                  <a:pt x="4033" y="163"/>
                </a:lnTo>
                <a:lnTo>
                  <a:pt x="4038" y="160"/>
                </a:lnTo>
                <a:lnTo>
                  <a:pt x="4040" y="155"/>
                </a:lnTo>
                <a:lnTo>
                  <a:pt x="4040" y="163"/>
                </a:lnTo>
                <a:lnTo>
                  <a:pt x="4077" y="163"/>
                </a:lnTo>
                <a:lnTo>
                  <a:pt x="4077" y="155"/>
                </a:lnTo>
                <a:lnTo>
                  <a:pt x="4077" y="149"/>
                </a:lnTo>
                <a:lnTo>
                  <a:pt x="4077" y="61"/>
                </a:lnTo>
                <a:lnTo>
                  <a:pt x="4077" y="55"/>
                </a:lnTo>
                <a:lnTo>
                  <a:pt x="4077" y="2"/>
                </a:lnTo>
                <a:close/>
                <a:moveTo>
                  <a:pt x="4177" y="2622"/>
                </a:moveTo>
                <a:lnTo>
                  <a:pt x="4140" y="2622"/>
                </a:lnTo>
                <a:lnTo>
                  <a:pt x="4140" y="2675"/>
                </a:lnTo>
                <a:lnTo>
                  <a:pt x="4140" y="2766"/>
                </a:lnTo>
                <a:lnTo>
                  <a:pt x="4137" y="2769"/>
                </a:lnTo>
                <a:lnTo>
                  <a:pt x="4096" y="2769"/>
                </a:lnTo>
                <a:lnTo>
                  <a:pt x="4093" y="2768"/>
                </a:lnTo>
                <a:lnTo>
                  <a:pt x="4092" y="2767"/>
                </a:lnTo>
                <a:lnTo>
                  <a:pt x="4091" y="2765"/>
                </a:lnTo>
                <a:lnTo>
                  <a:pt x="4091" y="2685"/>
                </a:lnTo>
                <a:lnTo>
                  <a:pt x="4092" y="2683"/>
                </a:lnTo>
                <a:lnTo>
                  <a:pt x="4093" y="2682"/>
                </a:lnTo>
                <a:lnTo>
                  <a:pt x="4093" y="2681"/>
                </a:lnTo>
                <a:lnTo>
                  <a:pt x="4096" y="2681"/>
                </a:lnTo>
                <a:lnTo>
                  <a:pt x="4137" y="2681"/>
                </a:lnTo>
                <a:lnTo>
                  <a:pt x="4140" y="2683"/>
                </a:lnTo>
                <a:lnTo>
                  <a:pt x="4140" y="2766"/>
                </a:lnTo>
                <a:lnTo>
                  <a:pt x="4140" y="2675"/>
                </a:lnTo>
                <a:lnTo>
                  <a:pt x="4138" y="2669"/>
                </a:lnTo>
                <a:lnTo>
                  <a:pt x="4133" y="2667"/>
                </a:lnTo>
                <a:lnTo>
                  <a:pt x="4061" y="2667"/>
                </a:lnTo>
                <a:lnTo>
                  <a:pt x="4054" y="2673"/>
                </a:lnTo>
                <a:lnTo>
                  <a:pt x="4054" y="2777"/>
                </a:lnTo>
                <a:lnTo>
                  <a:pt x="4061" y="2783"/>
                </a:lnTo>
                <a:lnTo>
                  <a:pt x="4133" y="2783"/>
                </a:lnTo>
                <a:lnTo>
                  <a:pt x="4138" y="2780"/>
                </a:lnTo>
                <a:lnTo>
                  <a:pt x="4140" y="2775"/>
                </a:lnTo>
                <a:lnTo>
                  <a:pt x="4140" y="2783"/>
                </a:lnTo>
                <a:lnTo>
                  <a:pt x="4177" y="2783"/>
                </a:lnTo>
                <a:lnTo>
                  <a:pt x="4177" y="2775"/>
                </a:lnTo>
                <a:lnTo>
                  <a:pt x="4177" y="2769"/>
                </a:lnTo>
                <a:lnTo>
                  <a:pt x="4177" y="2681"/>
                </a:lnTo>
                <a:lnTo>
                  <a:pt x="4177" y="2675"/>
                </a:lnTo>
                <a:lnTo>
                  <a:pt x="4177" y="2622"/>
                </a:lnTo>
                <a:close/>
                <a:moveTo>
                  <a:pt x="4235" y="53"/>
                </a:moveTo>
                <a:lnTo>
                  <a:pt x="4229" y="47"/>
                </a:lnTo>
                <a:lnTo>
                  <a:pt x="4199" y="47"/>
                </a:lnTo>
                <a:lnTo>
                  <a:pt x="4199" y="65"/>
                </a:lnTo>
                <a:lnTo>
                  <a:pt x="4199" y="96"/>
                </a:lnTo>
                <a:lnTo>
                  <a:pt x="4148" y="96"/>
                </a:lnTo>
                <a:lnTo>
                  <a:pt x="4148" y="65"/>
                </a:lnTo>
                <a:lnTo>
                  <a:pt x="4148" y="63"/>
                </a:lnTo>
                <a:lnTo>
                  <a:pt x="4149" y="62"/>
                </a:lnTo>
                <a:lnTo>
                  <a:pt x="4150" y="61"/>
                </a:lnTo>
                <a:lnTo>
                  <a:pt x="4152" y="61"/>
                </a:lnTo>
                <a:lnTo>
                  <a:pt x="4195" y="61"/>
                </a:lnTo>
                <a:lnTo>
                  <a:pt x="4197" y="61"/>
                </a:lnTo>
                <a:lnTo>
                  <a:pt x="4198" y="62"/>
                </a:lnTo>
                <a:lnTo>
                  <a:pt x="4199" y="63"/>
                </a:lnTo>
                <a:lnTo>
                  <a:pt x="4199" y="65"/>
                </a:lnTo>
                <a:lnTo>
                  <a:pt x="4199" y="47"/>
                </a:lnTo>
                <a:lnTo>
                  <a:pt x="4117" y="47"/>
                </a:lnTo>
                <a:lnTo>
                  <a:pt x="4111" y="53"/>
                </a:lnTo>
                <a:lnTo>
                  <a:pt x="4111" y="157"/>
                </a:lnTo>
                <a:lnTo>
                  <a:pt x="4117" y="163"/>
                </a:lnTo>
                <a:lnTo>
                  <a:pt x="4229" y="163"/>
                </a:lnTo>
                <a:lnTo>
                  <a:pt x="4235" y="157"/>
                </a:lnTo>
                <a:lnTo>
                  <a:pt x="4235" y="149"/>
                </a:lnTo>
                <a:lnTo>
                  <a:pt x="4235" y="127"/>
                </a:lnTo>
                <a:lnTo>
                  <a:pt x="4199" y="127"/>
                </a:lnTo>
                <a:lnTo>
                  <a:pt x="4199" y="145"/>
                </a:lnTo>
                <a:lnTo>
                  <a:pt x="4199" y="147"/>
                </a:lnTo>
                <a:lnTo>
                  <a:pt x="4197" y="148"/>
                </a:lnTo>
                <a:lnTo>
                  <a:pt x="4195" y="149"/>
                </a:lnTo>
                <a:lnTo>
                  <a:pt x="4152" y="149"/>
                </a:lnTo>
                <a:lnTo>
                  <a:pt x="4150" y="148"/>
                </a:lnTo>
                <a:lnTo>
                  <a:pt x="4149" y="148"/>
                </a:lnTo>
                <a:lnTo>
                  <a:pt x="4148" y="147"/>
                </a:lnTo>
                <a:lnTo>
                  <a:pt x="4148" y="145"/>
                </a:lnTo>
                <a:lnTo>
                  <a:pt x="4148" y="110"/>
                </a:lnTo>
                <a:lnTo>
                  <a:pt x="4235" y="110"/>
                </a:lnTo>
                <a:lnTo>
                  <a:pt x="4235" y="96"/>
                </a:lnTo>
                <a:lnTo>
                  <a:pt x="4235" y="61"/>
                </a:lnTo>
                <a:lnTo>
                  <a:pt x="4235" y="53"/>
                </a:lnTo>
                <a:close/>
                <a:moveTo>
                  <a:pt x="4335" y="2673"/>
                </a:moveTo>
                <a:lnTo>
                  <a:pt x="4329" y="2667"/>
                </a:lnTo>
                <a:lnTo>
                  <a:pt x="4299" y="2667"/>
                </a:lnTo>
                <a:lnTo>
                  <a:pt x="4299" y="2685"/>
                </a:lnTo>
                <a:lnTo>
                  <a:pt x="4299" y="2716"/>
                </a:lnTo>
                <a:lnTo>
                  <a:pt x="4248" y="2716"/>
                </a:lnTo>
                <a:lnTo>
                  <a:pt x="4248" y="2685"/>
                </a:lnTo>
                <a:lnTo>
                  <a:pt x="4248" y="2683"/>
                </a:lnTo>
                <a:lnTo>
                  <a:pt x="4249" y="2682"/>
                </a:lnTo>
                <a:lnTo>
                  <a:pt x="4250" y="2681"/>
                </a:lnTo>
                <a:lnTo>
                  <a:pt x="4252" y="2681"/>
                </a:lnTo>
                <a:lnTo>
                  <a:pt x="4295" y="2681"/>
                </a:lnTo>
                <a:lnTo>
                  <a:pt x="4297" y="2681"/>
                </a:lnTo>
                <a:lnTo>
                  <a:pt x="4298" y="2682"/>
                </a:lnTo>
                <a:lnTo>
                  <a:pt x="4299" y="2683"/>
                </a:lnTo>
                <a:lnTo>
                  <a:pt x="4299" y="2685"/>
                </a:lnTo>
                <a:lnTo>
                  <a:pt x="4299" y="2667"/>
                </a:lnTo>
                <a:lnTo>
                  <a:pt x="4217" y="2667"/>
                </a:lnTo>
                <a:lnTo>
                  <a:pt x="4211" y="2673"/>
                </a:lnTo>
                <a:lnTo>
                  <a:pt x="4211" y="2777"/>
                </a:lnTo>
                <a:lnTo>
                  <a:pt x="4217" y="2783"/>
                </a:lnTo>
                <a:lnTo>
                  <a:pt x="4329" y="2783"/>
                </a:lnTo>
                <a:lnTo>
                  <a:pt x="4335" y="2777"/>
                </a:lnTo>
                <a:lnTo>
                  <a:pt x="4335" y="2769"/>
                </a:lnTo>
                <a:lnTo>
                  <a:pt x="4335" y="2747"/>
                </a:lnTo>
                <a:lnTo>
                  <a:pt x="4299" y="2747"/>
                </a:lnTo>
                <a:lnTo>
                  <a:pt x="4299" y="2765"/>
                </a:lnTo>
                <a:lnTo>
                  <a:pt x="4299" y="2767"/>
                </a:lnTo>
                <a:lnTo>
                  <a:pt x="4297" y="2768"/>
                </a:lnTo>
                <a:lnTo>
                  <a:pt x="4295" y="2769"/>
                </a:lnTo>
                <a:lnTo>
                  <a:pt x="4252" y="2769"/>
                </a:lnTo>
                <a:lnTo>
                  <a:pt x="4250" y="2768"/>
                </a:lnTo>
                <a:lnTo>
                  <a:pt x="4249" y="2768"/>
                </a:lnTo>
                <a:lnTo>
                  <a:pt x="4248" y="2767"/>
                </a:lnTo>
                <a:lnTo>
                  <a:pt x="4248" y="2765"/>
                </a:lnTo>
                <a:lnTo>
                  <a:pt x="4248" y="2730"/>
                </a:lnTo>
                <a:lnTo>
                  <a:pt x="4335" y="2730"/>
                </a:lnTo>
                <a:lnTo>
                  <a:pt x="4335" y="2716"/>
                </a:lnTo>
                <a:lnTo>
                  <a:pt x="4335" y="2681"/>
                </a:lnTo>
                <a:lnTo>
                  <a:pt x="4335" y="2673"/>
                </a:lnTo>
                <a:close/>
                <a:moveTo>
                  <a:pt x="4472" y="2667"/>
                </a:moveTo>
                <a:lnTo>
                  <a:pt x="4435" y="2667"/>
                </a:lnTo>
                <a:lnTo>
                  <a:pt x="4435" y="2783"/>
                </a:lnTo>
                <a:lnTo>
                  <a:pt x="4472" y="2783"/>
                </a:lnTo>
                <a:lnTo>
                  <a:pt x="4472" y="2667"/>
                </a:lnTo>
                <a:close/>
                <a:moveTo>
                  <a:pt x="4473" y="2622"/>
                </a:moveTo>
                <a:lnTo>
                  <a:pt x="4434" y="2622"/>
                </a:lnTo>
                <a:lnTo>
                  <a:pt x="4434" y="2647"/>
                </a:lnTo>
                <a:lnTo>
                  <a:pt x="4473" y="2647"/>
                </a:lnTo>
                <a:lnTo>
                  <a:pt x="4473" y="2622"/>
                </a:lnTo>
                <a:close/>
                <a:moveTo>
                  <a:pt x="4481" y="14"/>
                </a:moveTo>
                <a:lnTo>
                  <a:pt x="4442" y="14"/>
                </a:lnTo>
                <a:lnTo>
                  <a:pt x="4401" y="137"/>
                </a:lnTo>
                <a:lnTo>
                  <a:pt x="4360" y="14"/>
                </a:lnTo>
                <a:lnTo>
                  <a:pt x="4321" y="14"/>
                </a:lnTo>
                <a:lnTo>
                  <a:pt x="4377" y="163"/>
                </a:lnTo>
                <a:lnTo>
                  <a:pt x="4425" y="163"/>
                </a:lnTo>
                <a:lnTo>
                  <a:pt x="4434" y="137"/>
                </a:lnTo>
                <a:lnTo>
                  <a:pt x="4481" y="14"/>
                </a:lnTo>
                <a:close/>
                <a:moveTo>
                  <a:pt x="4543" y="47"/>
                </a:moveTo>
                <a:lnTo>
                  <a:pt x="4505" y="47"/>
                </a:lnTo>
                <a:lnTo>
                  <a:pt x="4505" y="163"/>
                </a:lnTo>
                <a:lnTo>
                  <a:pt x="4543" y="163"/>
                </a:lnTo>
                <a:lnTo>
                  <a:pt x="4543" y="47"/>
                </a:lnTo>
                <a:close/>
                <a:moveTo>
                  <a:pt x="4543" y="2"/>
                </a:moveTo>
                <a:lnTo>
                  <a:pt x="4505" y="2"/>
                </a:lnTo>
                <a:lnTo>
                  <a:pt x="4505" y="27"/>
                </a:lnTo>
                <a:lnTo>
                  <a:pt x="4543" y="27"/>
                </a:lnTo>
                <a:lnTo>
                  <a:pt x="4543" y="2"/>
                </a:lnTo>
                <a:close/>
                <a:moveTo>
                  <a:pt x="4631" y="2673"/>
                </a:moveTo>
                <a:lnTo>
                  <a:pt x="4625" y="2667"/>
                </a:lnTo>
                <a:lnTo>
                  <a:pt x="4553" y="2667"/>
                </a:lnTo>
                <a:lnTo>
                  <a:pt x="4548" y="2669"/>
                </a:lnTo>
                <a:lnTo>
                  <a:pt x="4546" y="2675"/>
                </a:lnTo>
                <a:lnTo>
                  <a:pt x="4546" y="2667"/>
                </a:lnTo>
                <a:lnTo>
                  <a:pt x="4509" y="2667"/>
                </a:lnTo>
                <a:lnTo>
                  <a:pt x="4509" y="2783"/>
                </a:lnTo>
                <a:lnTo>
                  <a:pt x="4546" y="2783"/>
                </a:lnTo>
                <a:lnTo>
                  <a:pt x="4546" y="2696"/>
                </a:lnTo>
                <a:lnTo>
                  <a:pt x="4546" y="2683"/>
                </a:lnTo>
                <a:lnTo>
                  <a:pt x="4549" y="2681"/>
                </a:lnTo>
                <a:lnTo>
                  <a:pt x="4590" y="2681"/>
                </a:lnTo>
                <a:lnTo>
                  <a:pt x="4592" y="2681"/>
                </a:lnTo>
                <a:lnTo>
                  <a:pt x="4594" y="2683"/>
                </a:lnTo>
                <a:lnTo>
                  <a:pt x="4594" y="2685"/>
                </a:lnTo>
                <a:lnTo>
                  <a:pt x="4594" y="2783"/>
                </a:lnTo>
                <a:lnTo>
                  <a:pt x="4631" y="2783"/>
                </a:lnTo>
                <a:lnTo>
                  <a:pt x="4631" y="2681"/>
                </a:lnTo>
                <a:lnTo>
                  <a:pt x="4631" y="2675"/>
                </a:lnTo>
                <a:lnTo>
                  <a:pt x="4631" y="2673"/>
                </a:lnTo>
                <a:close/>
                <a:moveTo>
                  <a:pt x="4702" y="53"/>
                </a:moveTo>
                <a:lnTo>
                  <a:pt x="4696" y="47"/>
                </a:lnTo>
                <a:lnTo>
                  <a:pt x="4623" y="47"/>
                </a:lnTo>
                <a:lnTo>
                  <a:pt x="4619" y="49"/>
                </a:lnTo>
                <a:lnTo>
                  <a:pt x="4617" y="55"/>
                </a:lnTo>
                <a:lnTo>
                  <a:pt x="4617" y="47"/>
                </a:lnTo>
                <a:lnTo>
                  <a:pt x="4579" y="47"/>
                </a:lnTo>
                <a:lnTo>
                  <a:pt x="4579" y="163"/>
                </a:lnTo>
                <a:lnTo>
                  <a:pt x="4617" y="163"/>
                </a:lnTo>
                <a:lnTo>
                  <a:pt x="4617" y="76"/>
                </a:lnTo>
                <a:lnTo>
                  <a:pt x="4617" y="63"/>
                </a:lnTo>
                <a:lnTo>
                  <a:pt x="4620" y="61"/>
                </a:lnTo>
                <a:lnTo>
                  <a:pt x="4661" y="61"/>
                </a:lnTo>
                <a:lnTo>
                  <a:pt x="4663" y="61"/>
                </a:lnTo>
                <a:lnTo>
                  <a:pt x="4664" y="63"/>
                </a:lnTo>
                <a:lnTo>
                  <a:pt x="4665" y="65"/>
                </a:lnTo>
                <a:lnTo>
                  <a:pt x="4665" y="163"/>
                </a:lnTo>
                <a:lnTo>
                  <a:pt x="4702" y="163"/>
                </a:lnTo>
                <a:lnTo>
                  <a:pt x="4702" y="61"/>
                </a:lnTo>
                <a:lnTo>
                  <a:pt x="4702" y="55"/>
                </a:lnTo>
                <a:lnTo>
                  <a:pt x="4702" y="53"/>
                </a:lnTo>
                <a:close/>
                <a:moveTo>
                  <a:pt x="4788" y="2673"/>
                </a:moveTo>
                <a:lnTo>
                  <a:pt x="4782" y="2667"/>
                </a:lnTo>
                <a:lnTo>
                  <a:pt x="4709" y="2667"/>
                </a:lnTo>
                <a:lnTo>
                  <a:pt x="4704" y="2669"/>
                </a:lnTo>
                <a:lnTo>
                  <a:pt x="4702" y="2675"/>
                </a:lnTo>
                <a:lnTo>
                  <a:pt x="4702" y="2667"/>
                </a:lnTo>
                <a:lnTo>
                  <a:pt x="4665" y="2667"/>
                </a:lnTo>
                <a:lnTo>
                  <a:pt x="4665" y="2783"/>
                </a:lnTo>
                <a:lnTo>
                  <a:pt x="4702" y="2783"/>
                </a:lnTo>
                <a:lnTo>
                  <a:pt x="4702" y="2696"/>
                </a:lnTo>
                <a:lnTo>
                  <a:pt x="4703" y="2696"/>
                </a:lnTo>
                <a:lnTo>
                  <a:pt x="4703" y="2683"/>
                </a:lnTo>
                <a:lnTo>
                  <a:pt x="4705" y="2681"/>
                </a:lnTo>
                <a:lnTo>
                  <a:pt x="4746" y="2681"/>
                </a:lnTo>
                <a:lnTo>
                  <a:pt x="4748" y="2681"/>
                </a:lnTo>
                <a:lnTo>
                  <a:pt x="4750" y="2683"/>
                </a:lnTo>
                <a:lnTo>
                  <a:pt x="4751" y="2685"/>
                </a:lnTo>
                <a:lnTo>
                  <a:pt x="4751" y="2783"/>
                </a:lnTo>
                <a:lnTo>
                  <a:pt x="4788" y="2783"/>
                </a:lnTo>
                <a:lnTo>
                  <a:pt x="4788" y="2681"/>
                </a:lnTo>
                <a:lnTo>
                  <a:pt x="4788" y="2675"/>
                </a:lnTo>
                <a:lnTo>
                  <a:pt x="4788" y="2673"/>
                </a:lnTo>
                <a:close/>
                <a:moveTo>
                  <a:pt x="4854" y="53"/>
                </a:moveTo>
                <a:lnTo>
                  <a:pt x="4848" y="47"/>
                </a:lnTo>
                <a:lnTo>
                  <a:pt x="4740" y="47"/>
                </a:lnTo>
                <a:lnTo>
                  <a:pt x="4734" y="53"/>
                </a:lnTo>
                <a:lnTo>
                  <a:pt x="4734" y="157"/>
                </a:lnTo>
                <a:lnTo>
                  <a:pt x="4740" y="163"/>
                </a:lnTo>
                <a:lnTo>
                  <a:pt x="4848" y="163"/>
                </a:lnTo>
                <a:lnTo>
                  <a:pt x="4854" y="157"/>
                </a:lnTo>
                <a:lnTo>
                  <a:pt x="4854" y="149"/>
                </a:lnTo>
                <a:lnTo>
                  <a:pt x="4854" y="123"/>
                </a:lnTo>
                <a:lnTo>
                  <a:pt x="4818" y="123"/>
                </a:lnTo>
                <a:lnTo>
                  <a:pt x="4818" y="145"/>
                </a:lnTo>
                <a:lnTo>
                  <a:pt x="4817" y="147"/>
                </a:lnTo>
                <a:lnTo>
                  <a:pt x="4815" y="148"/>
                </a:lnTo>
                <a:lnTo>
                  <a:pt x="4813" y="149"/>
                </a:lnTo>
                <a:lnTo>
                  <a:pt x="4775" y="149"/>
                </a:lnTo>
                <a:lnTo>
                  <a:pt x="4773" y="148"/>
                </a:lnTo>
                <a:lnTo>
                  <a:pt x="4772" y="148"/>
                </a:lnTo>
                <a:lnTo>
                  <a:pt x="4771" y="147"/>
                </a:lnTo>
                <a:lnTo>
                  <a:pt x="4771" y="145"/>
                </a:lnTo>
                <a:lnTo>
                  <a:pt x="4771" y="65"/>
                </a:lnTo>
                <a:lnTo>
                  <a:pt x="4771" y="63"/>
                </a:lnTo>
                <a:lnTo>
                  <a:pt x="4772" y="62"/>
                </a:lnTo>
                <a:lnTo>
                  <a:pt x="4773" y="61"/>
                </a:lnTo>
                <a:lnTo>
                  <a:pt x="4775" y="61"/>
                </a:lnTo>
                <a:lnTo>
                  <a:pt x="4813" y="61"/>
                </a:lnTo>
                <a:lnTo>
                  <a:pt x="4815" y="61"/>
                </a:lnTo>
                <a:lnTo>
                  <a:pt x="4816" y="62"/>
                </a:lnTo>
                <a:lnTo>
                  <a:pt x="4817" y="63"/>
                </a:lnTo>
                <a:lnTo>
                  <a:pt x="4818" y="65"/>
                </a:lnTo>
                <a:lnTo>
                  <a:pt x="4818" y="87"/>
                </a:lnTo>
                <a:lnTo>
                  <a:pt x="4854" y="87"/>
                </a:lnTo>
                <a:lnTo>
                  <a:pt x="4854" y="61"/>
                </a:lnTo>
                <a:lnTo>
                  <a:pt x="4854" y="53"/>
                </a:lnTo>
                <a:close/>
                <a:moveTo>
                  <a:pt x="4943" y="2673"/>
                </a:moveTo>
                <a:lnTo>
                  <a:pt x="4937" y="2667"/>
                </a:lnTo>
                <a:lnTo>
                  <a:pt x="4906" y="2667"/>
                </a:lnTo>
                <a:lnTo>
                  <a:pt x="4906" y="2685"/>
                </a:lnTo>
                <a:lnTo>
                  <a:pt x="4906" y="2765"/>
                </a:lnTo>
                <a:lnTo>
                  <a:pt x="4906" y="2767"/>
                </a:lnTo>
                <a:lnTo>
                  <a:pt x="4905" y="2768"/>
                </a:lnTo>
                <a:lnTo>
                  <a:pt x="4904" y="2768"/>
                </a:lnTo>
                <a:lnTo>
                  <a:pt x="4902" y="2769"/>
                </a:lnTo>
                <a:lnTo>
                  <a:pt x="4861" y="2769"/>
                </a:lnTo>
                <a:lnTo>
                  <a:pt x="4859" y="2768"/>
                </a:lnTo>
                <a:lnTo>
                  <a:pt x="4858" y="2768"/>
                </a:lnTo>
                <a:lnTo>
                  <a:pt x="4857" y="2767"/>
                </a:lnTo>
                <a:lnTo>
                  <a:pt x="4857" y="2765"/>
                </a:lnTo>
                <a:lnTo>
                  <a:pt x="4857" y="2685"/>
                </a:lnTo>
                <a:lnTo>
                  <a:pt x="4857" y="2683"/>
                </a:lnTo>
                <a:lnTo>
                  <a:pt x="4858" y="2682"/>
                </a:lnTo>
                <a:lnTo>
                  <a:pt x="4859" y="2681"/>
                </a:lnTo>
                <a:lnTo>
                  <a:pt x="4861" y="2681"/>
                </a:lnTo>
                <a:lnTo>
                  <a:pt x="4902" y="2681"/>
                </a:lnTo>
                <a:lnTo>
                  <a:pt x="4904" y="2681"/>
                </a:lnTo>
                <a:lnTo>
                  <a:pt x="4906" y="2683"/>
                </a:lnTo>
                <a:lnTo>
                  <a:pt x="4906" y="2685"/>
                </a:lnTo>
                <a:lnTo>
                  <a:pt x="4906" y="2667"/>
                </a:lnTo>
                <a:lnTo>
                  <a:pt x="4826" y="2667"/>
                </a:lnTo>
                <a:lnTo>
                  <a:pt x="4820" y="2673"/>
                </a:lnTo>
                <a:lnTo>
                  <a:pt x="4820" y="2777"/>
                </a:lnTo>
                <a:lnTo>
                  <a:pt x="4826" y="2783"/>
                </a:lnTo>
                <a:lnTo>
                  <a:pt x="4937" y="2783"/>
                </a:lnTo>
                <a:lnTo>
                  <a:pt x="4943" y="2777"/>
                </a:lnTo>
                <a:lnTo>
                  <a:pt x="4943" y="2769"/>
                </a:lnTo>
                <a:lnTo>
                  <a:pt x="4943" y="2681"/>
                </a:lnTo>
                <a:lnTo>
                  <a:pt x="4943" y="2673"/>
                </a:lnTo>
                <a:close/>
                <a:moveTo>
                  <a:pt x="5004" y="47"/>
                </a:moveTo>
                <a:lnTo>
                  <a:pt x="4967" y="47"/>
                </a:lnTo>
                <a:lnTo>
                  <a:pt x="4967" y="146"/>
                </a:lnTo>
                <a:lnTo>
                  <a:pt x="4964" y="149"/>
                </a:lnTo>
                <a:lnTo>
                  <a:pt x="4923" y="149"/>
                </a:lnTo>
                <a:lnTo>
                  <a:pt x="4921" y="148"/>
                </a:lnTo>
                <a:lnTo>
                  <a:pt x="4920" y="148"/>
                </a:lnTo>
                <a:lnTo>
                  <a:pt x="4919" y="147"/>
                </a:lnTo>
                <a:lnTo>
                  <a:pt x="4919" y="145"/>
                </a:lnTo>
                <a:lnTo>
                  <a:pt x="4919" y="47"/>
                </a:lnTo>
                <a:lnTo>
                  <a:pt x="4882" y="47"/>
                </a:lnTo>
                <a:lnTo>
                  <a:pt x="4882" y="157"/>
                </a:lnTo>
                <a:lnTo>
                  <a:pt x="4888" y="163"/>
                </a:lnTo>
                <a:lnTo>
                  <a:pt x="4961" y="163"/>
                </a:lnTo>
                <a:lnTo>
                  <a:pt x="4965" y="160"/>
                </a:lnTo>
                <a:lnTo>
                  <a:pt x="4967" y="155"/>
                </a:lnTo>
                <a:lnTo>
                  <a:pt x="4967" y="163"/>
                </a:lnTo>
                <a:lnTo>
                  <a:pt x="5004" y="163"/>
                </a:lnTo>
                <a:lnTo>
                  <a:pt x="5004" y="155"/>
                </a:lnTo>
                <a:lnTo>
                  <a:pt x="5004" y="149"/>
                </a:lnTo>
                <a:lnTo>
                  <a:pt x="5004" y="47"/>
                </a:lnTo>
                <a:close/>
                <a:moveTo>
                  <a:pt x="5079" y="2"/>
                </a:moveTo>
                <a:lnTo>
                  <a:pt x="5042" y="2"/>
                </a:lnTo>
                <a:lnTo>
                  <a:pt x="5042" y="163"/>
                </a:lnTo>
                <a:lnTo>
                  <a:pt x="5079" y="163"/>
                </a:lnTo>
                <a:lnTo>
                  <a:pt x="5079" y="2"/>
                </a:lnTo>
                <a:close/>
                <a:moveTo>
                  <a:pt x="5104" y="2667"/>
                </a:moveTo>
                <a:lnTo>
                  <a:pt x="5067" y="2667"/>
                </a:lnTo>
                <a:lnTo>
                  <a:pt x="5033" y="2760"/>
                </a:lnTo>
                <a:lnTo>
                  <a:pt x="5000" y="2667"/>
                </a:lnTo>
                <a:lnTo>
                  <a:pt x="4963" y="2667"/>
                </a:lnTo>
                <a:lnTo>
                  <a:pt x="5010" y="2783"/>
                </a:lnTo>
                <a:lnTo>
                  <a:pt x="5057" y="2783"/>
                </a:lnTo>
                <a:lnTo>
                  <a:pt x="5067" y="2760"/>
                </a:lnTo>
                <a:lnTo>
                  <a:pt x="5104" y="2667"/>
                </a:lnTo>
                <a:close/>
                <a:moveTo>
                  <a:pt x="5237" y="47"/>
                </a:moveTo>
                <a:lnTo>
                  <a:pt x="5200" y="47"/>
                </a:lnTo>
                <a:lnTo>
                  <a:pt x="5200" y="55"/>
                </a:lnTo>
                <a:lnTo>
                  <a:pt x="5200" y="146"/>
                </a:lnTo>
                <a:lnTo>
                  <a:pt x="5197" y="149"/>
                </a:lnTo>
                <a:lnTo>
                  <a:pt x="5156" y="149"/>
                </a:lnTo>
                <a:lnTo>
                  <a:pt x="5154" y="148"/>
                </a:lnTo>
                <a:lnTo>
                  <a:pt x="5153" y="148"/>
                </a:lnTo>
                <a:lnTo>
                  <a:pt x="5152" y="147"/>
                </a:lnTo>
                <a:lnTo>
                  <a:pt x="5152" y="145"/>
                </a:lnTo>
                <a:lnTo>
                  <a:pt x="5152" y="65"/>
                </a:lnTo>
                <a:lnTo>
                  <a:pt x="5152" y="63"/>
                </a:lnTo>
                <a:lnTo>
                  <a:pt x="5153" y="62"/>
                </a:lnTo>
                <a:lnTo>
                  <a:pt x="5154" y="61"/>
                </a:lnTo>
                <a:lnTo>
                  <a:pt x="5156" y="61"/>
                </a:lnTo>
                <a:lnTo>
                  <a:pt x="5197" y="61"/>
                </a:lnTo>
                <a:lnTo>
                  <a:pt x="5200" y="63"/>
                </a:lnTo>
                <a:lnTo>
                  <a:pt x="5200" y="146"/>
                </a:lnTo>
                <a:lnTo>
                  <a:pt x="5200" y="55"/>
                </a:lnTo>
                <a:lnTo>
                  <a:pt x="5198" y="49"/>
                </a:lnTo>
                <a:lnTo>
                  <a:pt x="5194" y="47"/>
                </a:lnTo>
                <a:lnTo>
                  <a:pt x="5121" y="47"/>
                </a:lnTo>
                <a:lnTo>
                  <a:pt x="5115" y="53"/>
                </a:lnTo>
                <a:lnTo>
                  <a:pt x="5115" y="157"/>
                </a:lnTo>
                <a:lnTo>
                  <a:pt x="5121" y="163"/>
                </a:lnTo>
                <a:lnTo>
                  <a:pt x="5194" y="163"/>
                </a:lnTo>
                <a:lnTo>
                  <a:pt x="5198" y="160"/>
                </a:lnTo>
                <a:lnTo>
                  <a:pt x="5200" y="155"/>
                </a:lnTo>
                <a:lnTo>
                  <a:pt x="5200" y="163"/>
                </a:lnTo>
                <a:lnTo>
                  <a:pt x="5237" y="163"/>
                </a:lnTo>
                <a:lnTo>
                  <a:pt x="5237" y="155"/>
                </a:lnTo>
                <a:lnTo>
                  <a:pt x="5237" y="149"/>
                </a:lnTo>
                <a:lnTo>
                  <a:pt x="5237" y="61"/>
                </a:lnTo>
                <a:lnTo>
                  <a:pt x="5237" y="55"/>
                </a:lnTo>
                <a:lnTo>
                  <a:pt x="5237" y="47"/>
                </a:lnTo>
                <a:close/>
                <a:moveTo>
                  <a:pt x="5246" y="2667"/>
                </a:moveTo>
                <a:lnTo>
                  <a:pt x="5209" y="2667"/>
                </a:lnTo>
                <a:lnTo>
                  <a:pt x="5209" y="2675"/>
                </a:lnTo>
                <a:lnTo>
                  <a:pt x="5209" y="2766"/>
                </a:lnTo>
                <a:lnTo>
                  <a:pt x="5207" y="2769"/>
                </a:lnTo>
                <a:lnTo>
                  <a:pt x="5165" y="2769"/>
                </a:lnTo>
                <a:lnTo>
                  <a:pt x="5163" y="2768"/>
                </a:lnTo>
                <a:lnTo>
                  <a:pt x="5162" y="2768"/>
                </a:lnTo>
                <a:lnTo>
                  <a:pt x="5161" y="2767"/>
                </a:lnTo>
                <a:lnTo>
                  <a:pt x="5161" y="2765"/>
                </a:lnTo>
                <a:lnTo>
                  <a:pt x="5161" y="2685"/>
                </a:lnTo>
                <a:lnTo>
                  <a:pt x="5161" y="2683"/>
                </a:lnTo>
                <a:lnTo>
                  <a:pt x="5162" y="2682"/>
                </a:lnTo>
                <a:lnTo>
                  <a:pt x="5163" y="2681"/>
                </a:lnTo>
                <a:lnTo>
                  <a:pt x="5165" y="2681"/>
                </a:lnTo>
                <a:lnTo>
                  <a:pt x="5207" y="2681"/>
                </a:lnTo>
                <a:lnTo>
                  <a:pt x="5209" y="2683"/>
                </a:lnTo>
                <a:lnTo>
                  <a:pt x="5209" y="2766"/>
                </a:lnTo>
                <a:lnTo>
                  <a:pt x="5209" y="2675"/>
                </a:lnTo>
                <a:lnTo>
                  <a:pt x="5208" y="2669"/>
                </a:lnTo>
                <a:lnTo>
                  <a:pt x="5203" y="2667"/>
                </a:lnTo>
                <a:lnTo>
                  <a:pt x="5130" y="2667"/>
                </a:lnTo>
                <a:lnTo>
                  <a:pt x="5124" y="2673"/>
                </a:lnTo>
                <a:lnTo>
                  <a:pt x="5124" y="2777"/>
                </a:lnTo>
                <a:lnTo>
                  <a:pt x="5130" y="2783"/>
                </a:lnTo>
                <a:lnTo>
                  <a:pt x="5203" y="2783"/>
                </a:lnTo>
                <a:lnTo>
                  <a:pt x="5208" y="2780"/>
                </a:lnTo>
                <a:lnTo>
                  <a:pt x="5209" y="2775"/>
                </a:lnTo>
                <a:lnTo>
                  <a:pt x="5209" y="2783"/>
                </a:lnTo>
                <a:lnTo>
                  <a:pt x="5246" y="2783"/>
                </a:lnTo>
                <a:lnTo>
                  <a:pt x="5246" y="2775"/>
                </a:lnTo>
                <a:lnTo>
                  <a:pt x="5246" y="2769"/>
                </a:lnTo>
                <a:lnTo>
                  <a:pt x="5246" y="2681"/>
                </a:lnTo>
                <a:lnTo>
                  <a:pt x="5246" y="2675"/>
                </a:lnTo>
                <a:lnTo>
                  <a:pt x="5246" y="2667"/>
                </a:lnTo>
                <a:close/>
                <a:moveTo>
                  <a:pt x="5391" y="53"/>
                </a:moveTo>
                <a:lnTo>
                  <a:pt x="5385" y="47"/>
                </a:lnTo>
                <a:lnTo>
                  <a:pt x="5277" y="47"/>
                </a:lnTo>
                <a:lnTo>
                  <a:pt x="5271" y="53"/>
                </a:lnTo>
                <a:lnTo>
                  <a:pt x="5271" y="157"/>
                </a:lnTo>
                <a:lnTo>
                  <a:pt x="5277" y="163"/>
                </a:lnTo>
                <a:lnTo>
                  <a:pt x="5385" y="163"/>
                </a:lnTo>
                <a:lnTo>
                  <a:pt x="5391" y="157"/>
                </a:lnTo>
                <a:lnTo>
                  <a:pt x="5391" y="149"/>
                </a:lnTo>
                <a:lnTo>
                  <a:pt x="5391" y="123"/>
                </a:lnTo>
                <a:lnTo>
                  <a:pt x="5355" y="123"/>
                </a:lnTo>
                <a:lnTo>
                  <a:pt x="5355" y="145"/>
                </a:lnTo>
                <a:lnTo>
                  <a:pt x="5354" y="147"/>
                </a:lnTo>
                <a:lnTo>
                  <a:pt x="5352" y="148"/>
                </a:lnTo>
                <a:lnTo>
                  <a:pt x="5350" y="149"/>
                </a:lnTo>
                <a:lnTo>
                  <a:pt x="5312" y="149"/>
                </a:lnTo>
                <a:lnTo>
                  <a:pt x="5310" y="148"/>
                </a:lnTo>
                <a:lnTo>
                  <a:pt x="5309" y="148"/>
                </a:lnTo>
                <a:lnTo>
                  <a:pt x="5308" y="147"/>
                </a:lnTo>
                <a:lnTo>
                  <a:pt x="5308" y="145"/>
                </a:lnTo>
                <a:lnTo>
                  <a:pt x="5308" y="65"/>
                </a:lnTo>
                <a:lnTo>
                  <a:pt x="5308" y="63"/>
                </a:lnTo>
                <a:lnTo>
                  <a:pt x="5309" y="62"/>
                </a:lnTo>
                <a:lnTo>
                  <a:pt x="5310" y="61"/>
                </a:lnTo>
                <a:lnTo>
                  <a:pt x="5312" y="61"/>
                </a:lnTo>
                <a:lnTo>
                  <a:pt x="5350" y="61"/>
                </a:lnTo>
                <a:lnTo>
                  <a:pt x="5352" y="61"/>
                </a:lnTo>
                <a:lnTo>
                  <a:pt x="5353" y="62"/>
                </a:lnTo>
                <a:lnTo>
                  <a:pt x="5354" y="63"/>
                </a:lnTo>
                <a:lnTo>
                  <a:pt x="5355" y="65"/>
                </a:lnTo>
                <a:lnTo>
                  <a:pt x="5355" y="87"/>
                </a:lnTo>
                <a:lnTo>
                  <a:pt x="5391" y="87"/>
                </a:lnTo>
                <a:lnTo>
                  <a:pt x="5391" y="61"/>
                </a:lnTo>
                <a:lnTo>
                  <a:pt x="5391" y="53"/>
                </a:lnTo>
                <a:close/>
                <a:moveTo>
                  <a:pt x="5400" y="2673"/>
                </a:moveTo>
                <a:lnTo>
                  <a:pt x="5394" y="2667"/>
                </a:lnTo>
                <a:lnTo>
                  <a:pt x="5287" y="2667"/>
                </a:lnTo>
                <a:lnTo>
                  <a:pt x="5280" y="2673"/>
                </a:lnTo>
                <a:lnTo>
                  <a:pt x="5280" y="2777"/>
                </a:lnTo>
                <a:lnTo>
                  <a:pt x="5287" y="2783"/>
                </a:lnTo>
                <a:lnTo>
                  <a:pt x="5394" y="2783"/>
                </a:lnTo>
                <a:lnTo>
                  <a:pt x="5400" y="2777"/>
                </a:lnTo>
                <a:lnTo>
                  <a:pt x="5400" y="2769"/>
                </a:lnTo>
                <a:lnTo>
                  <a:pt x="5400" y="2743"/>
                </a:lnTo>
                <a:lnTo>
                  <a:pt x="5364" y="2743"/>
                </a:lnTo>
                <a:lnTo>
                  <a:pt x="5364" y="2765"/>
                </a:lnTo>
                <a:lnTo>
                  <a:pt x="5363" y="2767"/>
                </a:lnTo>
                <a:lnTo>
                  <a:pt x="5362" y="2768"/>
                </a:lnTo>
                <a:lnTo>
                  <a:pt x="5360" y="2769"/>
                </a:lnTo>
                <a:lnTo>
                  <a:pt x="5322" y="2769"/>
                </a:lnTo>
                <a:lnTo>
                  <a:pt x="5319" y="2768"/>
                </a:lnTo>
                <a:lnTo>
                  <a:pt x="5318" y="2767"/>
                </a:lnTo>
                <a:lnTo>
                  <a:pt x="5317" y="2765"/>
                </a:lnTo>
                <a:lnTo>
                  <a:pt x="5317" y="2685"/>
                </a:lnTo>
                <a:lnTo>
                  <a:pt x="5318" y="2683"/>
                </a:lnTo>
                <a:lnTo>
                  <a:pt x="5319" y="2682"/>
                </a:lnTo>
                <a:lnTo>
                  <a:pt x="5319" y="2681"/>
                </a:lnTo>
                <a:lnTo>
                  <a:pt x="5322" y="2681"/>
                </a:lnTo>
                <a:lnTo>
                  <a:pt x="5360" y="2681"/>
                </a:lnTo>
                <a:lnTo>
                  <a:pt x="5362" y="2681"/>
                </a:lnTo>
                <a:lnTo>
                  <a:pt x="5362" y="2682"/>
                </a:lnTo>
                <a:lnTo>
                  <a:pt x="5363" y="2683"/>
                </a:lnTo>
                <a:lnTo>
                  <a:pt x="5364" y="2685"/>
                </a:lnTo>
                <a:lnTo>
                  <a:pt x="5364" y="2707"/>
                </a:lnTo>
                <a:lnTo>
                  <a:pt x="5400" y="2707"/>
                </a:lnTo>
                <a:lnTo>
                  <a:pt x="5400" y="2681"/>
                </a:lnTo>
                <a:lnTo>
                  <a:pt x="5400" y="2673"/>
                </a:lnTo>
                <a:close/>
                <a:moveTo>
                  <a:pt x="5459" y="47"/>
                </a:moveTo>
                <a:lnTo>
                  <a:pt x="5422" y="47"/>
                </a:lnTo>
                <a:lnTo>
                  <a:pt x="5422" y="163"/>
                </a:lnTo>
                <a:lnTo>
                  <a:pt x="5459" y="163"/>
                </a:lnTo>
                <a:lnTo>
                  <a:pt x="5459" y="47"/>
                </a:lnTo>
                <a:close/>
                <a:moveTo>
                  <a:pt x="5460" y="2"/>
                </a:moveTo>
                <a:lnTo>
                  <a:pt x="5421" y="2"/>
                </a:lnTo>
                <a:lnTo>
                  <a:pt x="5421" y="27"/>
                </a:lnTo>
                <a:lnTo>
                  <a:pt x="5460" y="27"/>
                </a:lnTo>
                <a:lnTo>
                  <a:pt x="5460" y="2"/>
                </a:lnTo>
                <a:close/>
                <a:moveTo>
                  <a:pt x="5468" y="2667"/>
                </a:moveTo>
                <a:lnTo>
                  <a:pt x="5431" y="2667"/>
                </a:lnTo>
                <a:lnTo>
                  <a:pt x="5431" y="2783"/>
                </a:lnTo>
                <a:lnTo>
                  <a:pt x="5468" y="2783"/>
                </a:lnTo>
                <a:lnTo>
                  <a:pt x="5468" y="2667"/>
                </a:lnTo>
                <a:close/>
                <a:moveTo>
                  <a:pt x="5469" y="2622"/>
                </a:moveTo>
                <a:lnTo>
                  <a:pt x="5430" y="2622"/>
                </a:lnTo>
                <a:lnTo>
                  <a:pt x="5430" y="2647"/>
                </a:lnTo>
                <a:lnTo>
                  <a:pt x="5469" y="2647"/>
                </a:lnTo>
                <a:lnTo>
                  <a:pt x="5469" y="2622"/>
                </a:lnTo>
                <a:close/>
                <a:moveTo>
                  <a:pt x="5615" y="0"/>
                </a:moveTo>
                <a:lnTo>
                  <a:pt x="5576" y="0"/>
                </a:lnTo>
                <a:lnTo>
                  <a:pt x="5543" y="35"/>
                </a:lnTo>
                <a:lnTo>
                  <a:pt x="5574" y="35"/>
                </a:lnTo>
                <a:lnTo>
                  <a:pt x="5615" y="0"/>
                </a:lnTo>
                <a:close/>
                <a:moveTo>
                  <a:pt x="5617" y="53"/>
                </a:moveTo>
                <a:lnTo>
                  <a:pt x="5611" y="47"/>
                </a:lnTo>
                <a:lnTo>
                  <a:pt x="5580" y="47"/>
                </a:lnTo>
                <a:lnTo>
                  <a:pt x="5580" y="65"/>
                </a:lnTo>
                <a:lnTo>
                  <a:pt x="5580" y="145"/>
                </a:lnTo>
                <a:lnTo>
                  <a:pt x="5580" y="147"/>
                </a:lnTo>
                <a:lnTo>
                  <a:pt x="5579" y="148"/>
                </a:lnTo>
                <a:lnTo>
                  <a:pt x="5578" y="148"/>
                </a:lnTo>
                <a:lnTo>
                  <a:pt x="5576" y="149"/>
                </a:lnTo>
                <a:lnTo>
                  <a:pt x="5535" y="149"/>
                </a:lnTo>
                <a:lnTo>
                  <a:pt x="5533" y="148"/>
                </a:lnTo>
                <a:lnTo>
                  <a:pt x="5532" y="148"/>
                </a:lnTo>
                <a:lnTo>
                  <a:pt x="5532" y="147"/>
                </a:lnTo>
                <a:lnTo>
                  <a:pt x="5531" y="145"/>
                </a:lnTo>
                <a:lnTo>
                  <a:pt x="5531" y="65"/>
                </a:lnTo>
                <a:lnTo>
                  <a:pt x="5532" y="63"/>
                </a:lnTo>
                <a:lnTo>
                  <a:pt x="5532" y="62"/>
                </a:lnTo>
                <a:lnTo>
                  <a:pt x="5533" y="61"/>
                </a:lnTo>
                <a:lnTo>
                  <a:pt x="5535" y="61"/>
                </a:lnTo>
                <a:lnTo>
                  <a:pt x="5576" y="61"/>
                </a:lnTo>
                <a:lnTo>
                  <a:pt x="5578" y="61"/>
                </a:lnTo>
                <a:lnTo>
                  <a:pt x="5580" y="63"/>
                </a:lnTo>
                <a:lnTo>
                  <a:pt x="5580" y="65"/>
                </a:lnTo>
                <a:lnTo>
                  <a:pt x="5580" y="47"/>
                </a:lnTo>
                <a:lnTo>
                  <a:pt x="5501" y="47"/>
                </a:lnTo>
                <a:lnTo>
                  <a:pt x="5494" y="53"/>
                </a:lnTo>
                <a:lnTo>
                  <a:pt x="5494" y="157"/>
                </a:lnTo>
                <a:lnTo>
                  <a:pt x="5501" y="163"/>
                </a:lnTo>
                <a:lnTo>
                  <a:pt x="5611" y="163"/>
                </a:lnTo>
                <a:lnTo>
                  <a:pt x="5617" y="157"/>
                </a:lnTo>
                <a:lnTo>
                  <a:pt x="5617" y="149"/>
                </a:lnTo>
                <a:lnTo>
                  <a:pt x="5617" y="61"/>
                </a:lnTo>
                <a:lnTo>
                  <a:pt x="5617" y="53"/>
                </a:lnTo>
                <a:close/>
                <a:moveTo>
                  <a:pt x="5624" y="2620"/>
                </a:moveTo>
                <a:lnTo>
                  <a:pt x="5585" y="2620"/>
                </a:lnTo>
                <a:lnTo>
                  <a:pt x="5552" y="2655"/>
                </a:lnTo>
                <a:lnTo>
                  <a:pt x="5584" y="2655"/>
                </a:lnTo>
                <a:lnTo>
                  <a:pt x="5624" y="2620"/>
                </a:lnTo>
                <a:close/>
                <a:moveTo>
                  <a:pt x="5627" y="2673"/>
                </a:moveTo>
                <a:lnTo>
                  <a:pt x="5620" y="2667"/>
                </a:lnTo>
                <a:lnTo>
                  <a:pt x="5590" y="2667"/>
                </a:lnTo>
                <a:lnTo>
                  <a:pt x="5590" y="2685"/>
                </a:lnTo>
                <a:lnTo>
                  <a:pt x="5590" y="2765"/>
                </a:lnTo>
                <a:lnTo>
                  <a:pt x="5589" y="2767"/>
                </a:lnTo>
                <a:lnTo>
                  <a:pt x="5588" y="2768"/>
                </a:lnTo>
                <a:lnTo>
                  <a:pt x="5587" y="2768"/>
                </a:lnTo>
                <a:lnTo>
                  <a:pt x="5585" y="2769"/>
                </a:lnTo>
                <a:lnTo>
                  <a:pt x="5545" y="2769"/>
                </a:lnTo>
                <a:lnTo>
                  <a:pt x="5543" y="2768"/>
                </a:lnTo>
                <a:lnTo>
                  <a:pt x="5542" y="2768"/>
                </a:lnTo>
                <a:lnTo>
                  <a:pt x="5541" y="2767"/>
                </a:lnTo>
                <a:lnTo>
                  <a:pt x="5540" y="2765"/>
                </a:lnTo>
                <a:lnTo>
                  <a:pt x="5540" y="2685"/>
                </a:lnTo>
                <a:lnTo>
                  <a:pt x="5541" y="2683"/>
                </a:lnTo>
                <a:lnTo>
                  <a:pt x="5542" y="2682"/>
                </a:lnTo>
                <a:lnTo>
                  <a:pt x="5543" y="2681"/>
                </a:lnTo>
                <a:lnTo>
                  <a:pt x="5545" y="2681"/>
                </a:lnTo>
                <a:lnTo>
                  <a:pt x="5585" y="2681"/>
                </a:lnTo>
                <a:lnTo>
                  <a:pt x="5587" y="2681"/>
                </a:lnTo>
                <a:lnTo>
                  <a:pt x="5589" y="2683"/>
                </a:lnTo>
                <a:lnTo>
                  <a:pt x="5590" y="2685"/>
                </a:lnTo>
                <a:lnTo>
                  <a:pt x="5590" y="2667"/>
                </a:lnTo>
                <a:lnTo>
                  <a:pt x="5510" y="2667"/>
                </a:lnTo>
                <a:lnTo>
                  <a:pt x="5504" y="2673"/>
                </a:lnTo>
                <a:lnTo>
                  <a:pt x="5504" y="2777"/>
                </a:lnTo>
                <a:lnTo>
                  <a:pt x="5510" y="2783"/>
                </a:lnTo>
                <a:lnTo>
                  <a:pt x="5620" y="2783"/>
                </a:lnTo>
                <a:lnTo>
                  <a:pt x="5627" y="2777"/>
                </a:lnTo>
                <a:lnTo>
                  <a:pt x="5627" y="2769"/>
                </a:lnTo>
                <a:lnTo>
                  <a:pt x="5627" y="2681"/>
                </a:lnTo>
                <a:lnTo>
                  <a:pt x="5627" y="2673"/>
                </a:lnTo>
                <a:close/>
                <a:moveTo>
                  <a:pt x="5774" y="53"/>
                </a:moveTo>
                <a:lnTo>
                  <a:pt x="5767" y="47"/>
                </a:lnTo>
                <a:lnTo>
                  <a:pt x="5695" y="47"/>
                </a:lnTo>
                <a:lnTo>
                  <a:pt x="5690" y="49"/>
                </a:lnTo>
                <a:lnTo>
                  <a:pt x="5688" y="55"/>
                </a:lnTo>
                <a:lnTo>
                  <a:pt x="5688" y="47"/>
                </a:lnTo>
                <a:lnTo>
                  <a:pt x="5651" y="47"/>
                </a:lnTo>
                <a:lnTo>
                  <a:pt x="5651" y="163"/>
                </a:lnTo>
                <a:lnTo>
                  <a:pt x="5688" y="163"/>
                </a:lnTo>
                <a:lnTo>
                  <a:pt x="5688" y="76"/>
                </a:lnTo>
                <a:lnTo>
                  <a:pt x="5689" y="63"/>
                </a:lnTo>
                <a:lnTo>
                  <a:pt x="5691" y="61"/>
                </a:lnTo>
                <a:lnTo>
                  <a:pt x="5732" y="61"/>
                </a:lnTo>
                <a:lnTo>
                  <a:pt x="5734" y="61"/>
                </a:lnTo>
                <a:lnTo>
                  <a:pt x="5736" y="63"/>
                </a:lnTo>
                <a:lnTo>
                  <a:pt x="5736" y="65"/>
                </a:lnTo>
                <a:lnTo>
                  <a:pt x="5736" y="163"/>
                </a:lnTo>
                <a:lnTo>
                  <a:pt x="5774" y="163"/>
                </a:lnTo>
                <a:lnTo>
                  <a:pt x="5774" y="61"/>
                </a:lnTo>
                <a:lnTo>
                  <a:pt x="5774" y="55"/>
                </a:lnTo>
                <a:lnTo>
                  <a:pt x="5774" y="53"/>
                </a:lnTo>
                <a:close/>
                <a:moveTo>
                  <a:pt x="5783" y="2673"/>
                </a:moveTo>
                <a:lnTo>
                  <a:pt x="5777" y="2667"/>
                </a:lnTo>
                <a:lnTo>
                  <a:pt x="5704" y="2667"/>
                </a:lnTo>
                <a:lnTo>
                  <a:pt x="5699" y="2669"/>
                </a:lnTo>
                <a:lnTo>
                  <a:pt x="5698" y="2675"/>
                </a:lnTo>
                <a:lnTo>
                  <a:pt x="5698" y="2667"/>
                </a:lnTo>
                <a:lnTo>
                  <a:pt x="5660" y="2667"/>
                </a:lnTo>
                <a:lnTo>
                  <a:pt x="5660" y="2783"/>
                </a:lnTo>
                <a:lnTo>
                  <a:pt x="5698" y="2783"/>
                </a:lnTo>
                <a:lnTo>
                  <a:pt x="5698" y="2696"/>
                </a:lnTo>
                <a:lnTo>
                  <a:pt x="5698" y="2683"/>
                </a:lnTo>
                <a:lnTo>
                  <a:pt x="5701" y="2681"/>
                </a:lnTo>
                <a:lnTo>
                  <a:pt x="5741" y="2681"/>
                </a:lnTo>
                <a:lnTo>
                  <a:pt x="5743" y="2681"/>
                </a:lnTo>
                <a:lnTo>
                  <a:pt x="5745" y="2683"/>
                </a:lnTo>
                <a:lnTo>
                  <a:pt x="5746" y="2685"/>
                </a:lnTo>
                <a:lnTo>
                  <a:pt x="5746" y="2783"/>
                </a:lnTo>
                <a:lnTo>
                  <a:pt x="5783" y="2783"/>
                </a:lnTo>
                <a:lnTo>
                  <a:pt x="5783" y="2681"/>
                </a:lnTo>
                <a:lnTo>
                  <a:pt x="5783" y="2675"/>
                </a:lnTo>
                <a:lnTo>
                  <a:pt x="5783" y="2673"/>
                </a:lnTo>
                <a:close/>
                <a:moveTo>
                  <a:pt x="7023" y="163"/>
                </a:moveTo>
                <a:lnTo>
                  <a:pt x="7012" y="133"/>
                </a:lnTo>
                <a:lnTo>
                  <a:pt x="7006" y="119"/>
                </a:lnTo>
                <a:lnTo>
                  <a:pt x="6975" y="37"/>
                </a:lnTo>
                <a:lnTo>
                  <a:pt x="6970" y="24"/>
                </a:lnTo>
                <a:lnTo>
                  <a:pt x="6970" y="119"/>
                </a:lnTo>
                <a:lnTo>
                  <a:pt x="6913" y="119"/>
                </a:lnTo>
                <a:lnTo>
                  <a:pt x="6941" y="37"/>
                </a:lnTo>
                <a:lnTo>
                  <a:pt x="6970" y="119"/>
                </a:lnTo>
                <a:lnTo>
                  <a:pt x="6970" y="24"/>
                </a:lnTo>
                <a:lnTo>
                  <a:pt x="6966" y="14"/>
                </a:lnTo>
                <a:lnTo>
                  <a:pt x="6917" y="14"/>
                </a:lnTo>
                <a:lnTo>
                  <a:pt x="6860" y="163"/>
                </a:lnTo>
                <a:lnTo>
                  <a:pt x="6897" y="163"/>
                </a:lnTo>
                <a:lnTo>
                  <a:pt x="6908" y="133"/>
                </a:lnTo>
                <a:lnTo>
                  <a:pt x="6975" y="133"/>
                </a:lnTo>
                <a:lnTo>
                  <a:pt x="6985" y="163"/>
                </a:lnTo>
                <a:lnTo>
                  <a:pt x="7023" y="163"/>
                </a:lnTo>
                <a:close/>
                <a:moveTo>
                  <a:pt x="7085" y="2"/>
                </a:moveTo>
                <a:lnTo>
                  <a:pt x="7048" y="2"/>
                </a:lnTo>
                <a:lnTo>
                  <a:pt x="7048" y="163"/>
                </a:lnTo>
                <a:lnTo>
                  <a:pt x="7085" y="163"/>
                </a:lnTo>
                <a:lnTo>
                  <a:pt x="7085" y="2"/>
                </a:lnTo>
                <a:close/>
                <a:moveTo>
                  <a:pt x="7243" y="2"/>
                </a:moveTo>
                <a:lnTo>
                  <a:pt x="7206" y="2"/>
                </a:lnTo>
                <a:lnTo>
                  <a:pt x="7206" y="55"/>
                </a:lnTo>
                <a:lnTo>
                  <a:pt x="7206" y="146"/>
                </a:lnTo>
                <a:lnTo>
                  <a:pt x="7203" y="149"/>
                </a:lnTo>
                <a:lnTo>
                  <a:pt x="7162" y="149"/>
                </a:lnTo>
                <a:lnTo>
                  <a:pt x="7160" y="148"/>
                </a:lnTo>
                <a:lnTo>
                  <a:pt x="7159" y="148"/>
                </a:lnTo>
                <a:lnTo>
                  <a:pt x="7158" y="147"/>
                </a:lnTo>
                <a:lnTo>
                  <a:pt x="7158" y="145"/>
                </a:lnTo>
                <a:lnTo>
                  <a:pt x="7158" y="65"/>
                </a:lnTo>
                <a:lnTo>
                  <a:pt x="7158" y="63"/>
                </a:lnTo>
                <a:lnTo>
                  <a:pt x="7159" y="62"/>
                </a:lnTo>
                <a:lnTo>
                  <a:pt x="7160" y="61"/>
                </a:lnTo>
                <a:lnTo>
                  <a:pt x="7162" y="61"/>
                </a:lnTo>
                <a:lnTo>
                  <a:pt x="7203" y="61"/>
                </a:lnTo>
                <a:lnTo>
                  <a:pt x="7206" y="63"/>
                </a:lnTo>
                <a:lnTo>
                  <a:pt x="7206" y="146"/>
                </a:lnTo>
                <a:lnTo>
                  <a:pt x="7206" y="55"/>
                </a:lnTo>
                <a:lnTo>
                  <a:pt x="7204" y="49"/>
                </a:lnTo>
                <a:lnTo>
                  <a:pt x="7200" y="47"/>
                </a:lnTo>
                <a:lnTo>
                  <a:pt x="7127" y="47"/>
                </a:lnTo>
                <a:lnTo>
                  <a:pt x="7121" y="53"/>
                </a:lnTo>
                <a:lnTo>
                  <a:pt x="7121" y="157"/>
                </a:lnTo>
                <a:lnTo>
                  <a:pt x="7127" y="163"/>
                </a:lnTo>
                <a:lnTo>
                  <a:pt x="7200" y="163"/>
                </a:lnTo>
                <a:lnTo>
                  <a:pt x="7204" y="160"/>
                </a:lnTo>
                <a:lnTo>
                  <a:pt x="7206" y="155"/>
                </a:lnTo>
                <a:lnTo>
                  <a:pt x="7206" y="163"/>
                </a:lnTo>
                <a:lnTo>
                  <a:pt x="7243" y="163"/>
                </a:lnTo>
                <a:lnTo>
                  <a:pt x="7243" y="155"/>
                </a:lnTo>
                <a:lnTo>
                  <a:pt x="7243" y="149"/>
                </a:lnTo>
                <a:lnTo>
                  <a:pt x="7243" y="61"/>
                </a:lnTo>
                <a:lnTo>
                  <a:pt x="7243" y="55"/>
                </a:lnTo>
                <a:lnTo>
                  <a:pt x="7243" y="2"/>
                </a:lnTo>
                <a:close/>
                <a:moveTo>
                  <a:pt x="7402" y="53"/>
                </a:moveTo>
                <a:lnTo>
                  <a:pt x="7395" y="47"/>
                </a:lnTo>
                <a:lnTo>
                  <a:pt x="7366" y="47"/>
                </a:lnTo>
                <a:lnTo>
                  <a:pt x="7366" y="65"/>
                </a:lnTo>
                <a:lnTo>
                  <a:pt x="7366" y="96"/>
                </a:lnTo>
                <a:lnTo>
                  <a:pt x="7314" y="96"/>
                </a:lnTo>
                <a:lnTo>
                  <a:pt x="7314" y="65"/>
                </a:lnTo>
                <a:lnTo>
                  <a:pt x="7314" y="63"/>
                </a:lnTo>
                <a:lnTo>
                  <a:pt x="7315" y="62"/>
                </a:lnTo>
                <a:lnTo>
                  <a:pt x="7316" y="61"/>
                </a:lnTo>
                <a:lnTo>
                  <a:pt x="7318" y="61"/>
                </a:lnTo>
                <a:lnTo>
                  <a:pt x="7362" y="61"/>
                </a:lnTo>
                <a:lnTo>
                  <a:pt x="7364" y="61"/>
                </a:lnTo>
                <a:lnTo>
                  <a:pt x="7364" y="62"/>
                </a:lnTo>
                <a:lnTo>
                  <a:pt x="7365" y="63"/>
                </a:lnTo>
                <a:lnTo>
                  <a:pt x="7366" y="65"/>
                </a:lnTo>
                <a:lnTo>
                  <a:pt x="7366" y="47"/>
                </a:lnTo>
                <a:lnTo>
                  <a:pt x="7283" y="47"/>
                </a:lnTo>
                <a:lnTo>
                  <a:pt x="7277" y="53"/>
                </a:lnTo>
                <a:lnTo>
                  <a:pt x="7277" y="157"/>
                </a:lnTo>
                <a:lnTo>
                  <a:pt x="7283" y="163"/>
                </a:lnTo>
                <a:lnTo>
                  <a:pt x="7395" y="163"/>
                </a:lnTo>
                <a:lnTo>
                  <a:pt x="7401" y="157"/>
                </a:lnTo>
                <a:lnTo>
                  <a:pt x="7401" y="149"/>
                </a:lnTo>
                <a:lnTo>
                  <a:pt x="7401" y="127"/>
                </a:lnTo>
                <a:lnTo>
                  <a:pt x="7365" y="127"/>
                </a:lnTo>
                <a:lnTo>
                  <a:pt x="7365" y="145"/>
                </a:lnTo>
                <a:lnTo>
                  <a:pt x="7365" y="147"/>
                </a:lnTo>
                <a:lnTo>
                  <a:pt x="7363" y="148"/>
                </a:lnTo>
                <a:lnTo>
                  <a:pt x="7361" y="149"/>
                </a:lnTo>
                <a:lnTo>
                  <a:pt x="7318" y="149"/>
                </a:lnTo>
                <a:lnTo>
                  <a:pt x="7316" y="148"/>
                </a:lnTo>
                <a:lnTo>
                  <a:pt x="7315" y="148"/>
                </a:lnTo>
                <a:lnTo>
                  <a:pt x="7314" y="147"/>
                </a:lnTo>
                <a:lnTo>
                  <a:pt x="7314" y="145"/>
                </a:lnTo>
                <a:lnTo>
                  <a:pt x="7314" y="110"/>
                </a:lnTo>
                <a:lnTo>
                  <a:pt x="7402" y="110"/>
                </a:lnTo>
                <a:lnTo>
                  <a:pt x="7402" y="96"/>
                </a:lnTo>
                <a:lnTo>
                  <a:pt x="7402" y="61"/>
                </a:lnTo>
                <a:lnTo>
                  <a:pt x="7402" y="53"/>
                </a:lnTo>
                <a:close/>
                <a:moveTo>
                  <a:pt x="7555" y="47"/>
                </a:moveTo>
                <a:lnTo>
                  <a:pt x="7518" y="47"/>
                </a:lnTo>
                <a:lnTo>
                  <a:pt x="7518" y="55"/>
                </a:lnTo>
                <a:lnTo>
                  <a:pt x="7518" y="146"/>
                </a:lnTo>
                <a:lnTo>
                  <a:pt x="7515" y="149"/>
                </a:lnTo>
                <a:lnTo>
                  <a:pt x="7473" y="149"/>
                </a:lnTo>
                <a:lnTo>
                  <a:pt x="7471" y="148"/>
                </a:lnTo>
                <a:lnTo>
                  <a:pt x="7470" y="148"/>
                </a:lnTo>
                <a:lnTo>
                  <a:pt x="7470" y="147"/>
                </a:lnTo>
                <a:lnTo>
                  <a:pt x="7469" y="145"/>
                </a:lnTo>
                <a:lnTo>
                  <a:pt x="7469" y="65"/>
                </a:lnTo>
                <a:lnTo>
                  <a:pt x="7470" y="63"/>
                </a:lnTo>
                <a:lnTo>
                  <a:pt x="7470" y="62"/>
                </a:lnTo>
                <a:lnTo>
                  <a:pt x="7471" y="61"/>
                </a:lnTo>
                <a:lnTo>
                  <a:pt x="7473" y="61"/>
                </a:lnTo>
                <a:lnTo>
                  <a:pt x="7515" y="61"/>
                </a:lnTo>
                <a:lnTo>
                  <a:pt x="7517" y="63"/>
                </a:lnTo>
                <a:lnTo>
                  <a:pt x="7518" y="146"/>
                </a:lnTo>
                <a:lnTo>
                  <a:pt x="7518" y="55"/>
                </a:lnTo>
                <a:lnTo>
                  <a:pt x="7516" y="49"/>
                </a:lnTo>
                <a:lnTo>
                  <a:pt x="7511" y="47"/>
                </a:lnTo>
                <a:lnTo>
                  <a:pt x="7438" y="47"/>
                </a:lnTo>
                <a:lnTo>
                  <a:pt x="7432" y="53"/>
                </a:lnTo>
                <a:lnTo>
                  <a:pt x="7432" y="157"/>
                </a:lnTo>
                <a:lnTo>
                  <a:pt x="7438" y="163"/>
                </a:lnTo>
                <a:lnTo>
                  <a:pt x="7511" y="163"/>
                </a:lnTo>
                <a:lnTo>
                  <a:pt x="7516" y="160"/>
                </a:lnTo>
                <a:lnTo>
                  <a:pt x="7518" y="155"/>
                </a:lnTo>
                <a:lnTo>
                  <a:pt x="7518" y="163"/>
                </a:lnTo>
                <a:lnTo>
                  <a:pt x="7555" y="163"/>
                </a:lnTo>
                <a:lnTo>
                  <a:pt x="7555" y="155"/>
                </a:lnTo>
                <a:lnTo>
                  <a:pt x="7555" y="149"/>
                </a:lnTo>
                <a:lnTo>
                  <a:pt x="7555" y="61"/>
                </a:lnTo>
                <a:lnTo>
                  <a:pt x="7555" y="55"/>
                </a:lnTo>
                <a:lnTo>
                  <a:pt x="7555" y="47"/>
                </a:lnTo>
                <a:close/>
                <a:moveTo>
                  <a:pt x="7777" y="2"/>
                </a:moveTo>
                <a:lnTo>
                  <a:pt x="7740" y="2"/>
                </a:lnTo>
                <a:lnTo>
                  <a:pt x="7740" y="55"/>
                </a:lnTo>
                <a:lnTo>
                  <a:pt x="7740" y="146"/>
                </a:lnTo>
                <a:lnTo>
                  <a:pt x="7737" y="149"/>
                </a:lnTo>
                <a:lnTo>
                  <a:pt x="7696" y="149"/>
                </a:lnTo>
                <a:lnTo>
                  <a:pt x="7693" y="148"/>
                </a:lnTo>
                <a:lnTo>
                  <a:pt x="7692" y="147"/>
                </a:lnTo>
                <a:lnTo>
                  <a:pt x="7691" y="145"/>
                </a:lnTo>
                <a:lnTo>
                  <a:pt x="7691" y="65"/>
                </a:lnTo>
                <a:lnTo>
                  <a:pt x="7692" y="63"/>
                </a:lnTo>
                <a:lnTo>
                  <a:pt x="7693" y="62"/>
                </a:lnTo>
                <a:lnTo>
                  <a:pt x="7693" y="61"/>
                </a:lnTo>
                <a:lnTo>
                  <a:pt x="7696" y="61"/>
                </a:lnTo>
                <a:lnTo>
                  <a:pt x="7737" y="61"/>
                </a:lnTo>
                <a:lnTo>
                  <a:pt x="7740" y="63"/>
                </a:lnTo>
                <a:lnTo>
                  <a:pt x="7740" y="146"/>
                </a:lnTo>
                <a:lnTo>
                  <a:pt x="7740" y="55"/>
                </a:lnTo>
                <a:lnTo>
                  <a:pt x="7738" y="49"/>
                </a:lnTo>
                <a:lnTo>
                  <a:pt x="7733" y="47"/>
                </a:lnTo>
                <a:lnTo>
                  <a:pt x="7661" y="47"/>
                </a:lnTo>
                <a:lnTo>
                  <a:pt x="7654" y="53"/>
                </a:lnTo>
                <a:lnTo>
                  <a:pt x="7654" y="157"/>
                </a:lnTo>
                <a:lnTo>
                  <a:pt x="7661" y="163"/>
                </a:lnTo>
                <a:lnTo>
                  <a:pt x="7733" y="163"/>
                </a:lnTo>
                <a:lnTo>
                  <a:pt x="7738" y="160"/>
                </a:lnTo>
                <a:lnTo>
                  <a:pt x="7740" y="155"/>
                </a:lnTo>
                <a:lnTo>
                  <a:pt x="7740" y="163"/>
                </a:lnTo>
                <a:lnTo>
                  <a:pt x="7777" y="163"/>
                </a:lnTo>
                <a:lnTo>
                  <a:pt x="7777" y="155"/>
                </a:lnTo>
                <a:lnTo>
                  <a:pt x="7777" y="149"/>
                </a:lnTo>
                <a:lnTo>
                  <a:pt x="7777" y="61"/>
                </a:lnTo>
                <a:lnTo>
                  <a:pt x="7777" y="55"/>
                </a:lnTo>
                <a:lnTo>
                  <a:pt x="7777" y="2"/>
                </a:lnTo>
                <a:close/>
                <a:moveTo>
                  <a:pt x="7935" y="53"/>
                </a:moveTo>
                <a:lnTo>
                  <a:pt x="7929" y="47"/>
                </a:lnTo>
                <a:lnTo>
                  <a:pt x="7899" y="47"/>
                </a:lnTo>
                <a:lnTo>
                  <a:pt x="7899" y="65"/>
                </a:lnTo>
                <a:lnTo>
                  <a:pt x="7899" y="96"/>
                </a:lnTo>
                <a:lnTo>
                  <a:pt x="7848" y="96"/>
                </a:lnTo>
                <a:lnTo>
                  <a:pt x="7848" y="65"/>
                </a:lnTo>
                <a:lnTo>
                  <a:pt x="7848" y="63"/>
                </a:lnTo>
                <a:lnTo>
                  <a:pt x="7849" y="62"/>
                </a:lnTo>
                <a:lnTo>
                  <a:pt x="7850" y="61"/>
                </a:lnTo>
                <a:lnTo>
                  <a:pt x="7852" y="61"/>
                </a:lnTo>
                <a:lnTo>
                  <a:pt x="7895" y="61"/>
                </a:lnTo>
                <a:lnTo>
                  <a:pt x="7897" y="61"/>
                </a:lnTo>
                <a:lnTo>
                  <a:pt x="7898" y="62"/>
                </a:lnTo>
                <a:lnTo>
                  <a:pt x="7899" y="63"/>
                </a:lnTo>
                <a:lnTo>
                  <a:pt x="7899" y="65"/>
                </a:lnTo>
                <a:lnTo>
                  <a:pt x="7899" y="47"/>
                </a:lnTo>
                <a:lnTo>
                  <a:pt x="7817" y="47"/>
                </a:lnTo>
                <a:lnTo>
                  <a:pt x="7811" y="53"/>
                </a:lnTo>
                <a:lnTo>
                  <a:pt x="7811" y="157"/>
                </a:lnTo>
                <a:lnTo>
                  <a:pt x="7817" y="163"/>
                </a:lnTo>
                <a:lnTo>
                  <a:pt x="7929" y="163"/>
                </a:lnTo>
                <a:lnTo>
                  <a:pt x="7935" y="157"/>
                </a:lnTo>
                <a:lnTo>
                  <a:pt x="7935" y="149"/>
                </a:lnTo>
                <a:lnTo>
                  <a:pt x="7935" y="127"/>
                </a:lnTo>
                <a:lnTo>
                  <a:pt x="7899" y="127"/>
                </a:lnTo>
                <a:lnTo>
                  <a:pt x="7899" y="145"/>
                </a:lnTo>
                <a:lnTo>
                  <a:pt x="7899" y="147"/>
                </a:lnTo>
                <a:lnTo>
                  <a:pt x="7897" y="148"/>
                </a:lnTo>
                <a:lnTo>
                  <a:pt x="7895" y="149"/>
                </a:lnTo>
                <a:lnTo>
                  <a:pt x="7852" y="149"/>
                </a:lnTo>
                <a:lnTo>
                  <a:pt x="7850" y="148"/>
                </a:lnTo>
                <a:lnTo>
                  <a:pt x="7849" y="148"/>
                </a:lnTo>
                <a:lnTo>
                  <a:pt x="7848" y="147"/>
                </a:lnTo>
                <a:lnTo>
                  <a:pt x="7848" y="145"/>
                </a:lnTo>
                <a:lnTo>
                  <a:pt x="7848" y="110"/>
                </a:lnTo>
                <a:lnTo>
                  <a:pt x="7935" y="110"/>
                </a:lnTo>
                <a:lnTo>
                  <a:pt x="7935" y="96"/>
                </a:lnTo>
                <a:lnTo>
                  <a:pt x="7935" y="61"/>
                </a:lnTo>
                <a:lnTo>
                  <a:pt x="7935" y="53"/>
                </a:lnTo>
                <a:close/>
                <a:moveTo>
                  <a:pt x="8072" y="47"/>
                </a:moveTo>
                <a:lnTo>
                  <a:pt x="8035" y="47"/>
                </a:lnTo>
                <a:lnTo>
                  <a:pt x="8035" y="163"/>
                </a:lnTo>
                <a:lnTo>
                  <a:pt x="8072" y="163"/>
                </a:lnTo>
                <a:lnTo>
                  <a:pt x="8072" y="47"/>
                </a:lnTo>
                <a:close/>
                <a:moveTo>
                  <a:pt x="8073" y="2"/>
                </a:moveTo>
                <a:lnTo>
                  <a:pt x="8034" y="2"/>
                </a:lnTo>
                <a:lnTo>
                  <a:pt x="8034" y="27"/>
                </a:lnTo>
                <a:lnTo>
                  <a:pt x="8073" y="27"/>
                </a:lnTo>
                <a:lnTo>
                  <a:pt x="8073" y="2"/>
                </a:lnTo>
                <a:close/>
                <a:moveTo>
                  <a:pt x="8230" y="2"/>
                </a:moveTo>
                <a:lnTo>
                  <a:pt x="8193" y="2"/>
                </a:lnTo>
                <a:lnTo>
                  <a:pt x="8193" y="55"/>
                </a:lnTo>
                <a:lnTo>
                  <a:pt x="8193" y="146"/>
                </a:lnTo>
                <a:lnTo>
                  <a:pt x="8190" y="149"/>
                </a:lnTo>
                <a:lnTo>
                  <a:pt x="8148" y="149"/>
                </a:lnTo>
                <a:lnTo>
                  <a:pt x="8146" y="148"/>
                </a:lnTo>
                <a:lnTo>
                  <a:pt x="8145" y="148"/>
                </a:lnTo>
                <a:lnTo>
                  <a:pt x="8145" y="147"/>
                </a:lnTo>
                <a:lnTo>
                  <a:pt x="8144" y="145"/>
                </a:lnTo>
                <a:lnTo>
                  <a:pt x="8144" y="65"/>
                </a:lnTo>
                <a:lnTo>
                  <a:pt x="8145" y="63"/>
                </a:lnTo>
                <a:lnTo>
                  <a:pt x="8145" y="62"/>
                </a:lnTo>
                <a:lnTo>
                  <a:pt x="8146" y="61"/>
                </a:lnTo>
                <a:lnTo>
                  <a:pt x="8148" y="61"/>
                </a:lnTo>
                <a:lnTo>
                  <a:pt x="8190" y="61"/>
                </a:lnTo>
                <a:lnTo>
                  <a:pt x="8192" y="63"/>
                </a:lnTo>
                <a:lnTo>
                  <a:pt x="8193" y="146"/>
                </a:lnTo>
                <a:lnTo>
                  <a:pt x="8193" y="55"/>
                </a:lnTo>
                <a:lnTo>
                  <a:pt x="8191" y="49"/>
                </a:lnTo>
                <a:lnTo>
                  <a:pt x="8186" y="47"/>
                </a:lnTo>
                <a:lnTo>
                  <a:pt x="8113" y="47"/>
                </a:lnTo>
                <a:lnTo>
                  <a:pt x="8107" y="53"/>
                </a:lnTo>
                <a:lnTo>
                  <a:pt x="8107" y="157"/>
                </a:lnTo>
                <a:lnTo>
                  <a:pt x="8113" y="163"/>
                </a:lnTo>
                <a:lnTo>
                  <a:pt x="8186" y="163"/>
                </a:lnTo>
                <a:lnTo>
                  <a:pt x="8191" y="160"/>
                </a:lnTo>
                <a:lnTo>
                  <a:pt x="8193" y="155"/>
                </a:lnTo>
                <a:lnTo>
                  <a:pt x="8193" y="163"/>
                </a:lnTo>
                <a:lnTo>
                  <a:pt x="8230" y="163"/>
                </a:lnTo>
                <a:lnTo>
                  <a:pt x="8230" y="155"/>
                </a:lnTo>
                <a:lnTo>
                  <a:pt x="8230" y="149"/>
                </a:lnTo>
                <a:lnTo>
                  <a:pt x="8230" y="61"/>
                </a:lnTo>
                <a:lnTo>
                  <a:pt x="8230" y="55"/>
                </a:lnTo>
                <a:lnTo>
                  <a:pt x="8230" y="2"/>
                </a:lnTo>
                <a:close/>
                <a:moveTo>
                  <a:pt x="8388" y="53"/>
                </a:moveTo>
                <a:lnTo>
                  <a:pt x="8382" y="47"/>
                </a:lnTo>
                <a:lnTo>
                  <a:pt x="8352" y="47"/>
                </a:lnTo>
                <a:lnTo>
                  <a:pt x="8352" y="65"/>
                </a:lnTo>
                <a:lnTo>
                  <a:pt x="8352" y="96"/>
                </a:lnTo>
                <a:lnTo>
                  <a:pt x="8300" y="96"/>
                </a:lnTo>
                <a:lnTo>
                  <a:pt x="8300" y="65"/>
                </a:lnTo>
                <a:lnTo>
                  <a:pt x="8301" y="63"/>
                </a:lnTo>
                <a:lnTo>
                  <a:pt x="8302" y="62"/>
                </a:lnTo>
                <a:lnTo>
                  <a:pt x="8303" y="61"/>
                </a:lnTo>
                <a:lnTo>
                  <a:pt x="8305" y="61"/>
                </a:lnTo>
                <a:lnTo>
                  <a:pt x="8348" y="61"/>
                </a:lnTo>
                <a:lnTo>
                  <a:pt x="8350" y="61"/>
                </a:lnTo>
                <a:lnTo>
                  <a:pt x="8351" y="62"/>
                </a:lnTo>
                <a:lnTo>
                  <a:pt x="8352" y="63"/>
                </a:lnTo>
                <a:lnTo>
                  <a:pt x="8352" y="65"/>
                </a:lnTo>
                <a:lnTo>
                  <a:pt x="8352" y="47"/>
                </a:lnTo>
                <a:lnTo>
                  <a:pt x="8270" y="47"/>
                </a:lnTo>
                <a:lnTo>
                  <a:pt x="8264" y="53"/>
                </a:lnTo>
                <a:lnTo>
                  <a:pt x="8264" y="157"/>
                </a:lnTo>
                <a:lnTo>
                  <a:pt x="8270" y="163"/>
                </a:lnTo>
                <a:lnTo>
                  <a:pt x="8382" y="163"/>
                </a:lnTo>
                <a:lnTo>
                  <a:pt x="8388" y="157"/>
                </a:lnTo>
                <a:lnTo>
                  <a:pt x="8388" y="149"/>
                </a:lnTo>
                <a:lnTo>
                  <a:pt x="8388" y="127"/>
                </a:lnTo>
                <a:lnTo>
                  <a:pt x="8352" y="127"/>
                </a:lnTo>
                <a:lnTo>
                  <a:pt x="8352" y="145"/>
                </a:lnTo>
                <a:lnTo>
                  <a:pt x="8351" y="147"/>
                </a:lnTo>
                <a:lnTo>
                  <a:pt x="8350" y="148"/>
                </a:lnTo>
                <a:lnTo>
                  <a:pt x="8348" y="149"/>
                </a:lnTo>
                <a:lnTo>
                  <a:pt x="8305" y="149"/>
                </a:lnTo>
                <a:lnTo>
                  <a:pt x="8303" y="148"/>
                </a:lnTo>
                <a:lnTo>
                  <a:pt x="8302" y="148"/>
                </a:lnTo>
                <a:lnTo>
                  <a:pt x="8301" y="147"/>
                </a:lnTo>
                <a:lnTo>
                  <a:pt x="8300" y="145"/>
                </a:lnTo>
                <a:lnTo>
                  <a:pt x="8300" y="110"/>
                </a:lnTo>
                <a:lnTo>
                  <a:pt x="8388" y="110"/>
                </a:lnTo>
                <a:lnTo>
                  <a:pt x="8388" y="96"/>
                </a:lnTo>
                <a:lnTo>
                  <a:pt x="8388" y="61"/>
                </a:lnTo>
                <a:lnTo>
                  <a:pt x="8388" y="53"/>
                </a:lnTo>
                <a:close/>
                <a:moveTo>
                  <a:pt x="8541" y="47"/>
                </a:moveTo>
                <a:lnTo>
                  <a:pt x="8504" y="47"/>
                </a:lnTo>
                <a:lnTo>
                  <a:pt x="8504" y="55"/>
                </a:lnTo>
                <a:lnTo>
                  <a:pt x="8504" y="146"/>
                </a:lnTo>
                <a:lnTo>
                  <a:pt x="8501" y="149"/>
                </a:lnTo>
                <a:lnTo>
                  <a:pt x="8460" y="149"/>
                </a:lnTo>
                <a:lnTo>
                  <a:pt x="8458" y="148"/>
                </a:lnTo>
                <a:lnTo>
                  <a:pt x="8457" y="148"/>
                </a:lnTo>
                <a:lnTo>
                  <a:pt x="8456" y="147"/>
                </a:lnTo>
                <a:lnTo>
                  <a:pt x="8456" y="145"/>
                </a:lnTo>
                <a:lnTo>
                  <a:pt x="8456" y="65"/>
                </a:lnTo>
                <a:lnTo>
                  <a:pt x="8456" y="63"/>
                </a:lnTo>
                <a:lnTo>
                  <a:pt x="8457" y="62"/>
                </a:lnTo>
                <a:lnTo>
                  <a:pt x="8458" y="61"/>
                </a:lnTo>
                <a:lnTo>
                  <a:pt x="8460" y="61"/>
                </a:lnTo>
                <a:lnTo>
                  <a:pt x="8501" y="61"/>
                </a:lnTo>
                <a:lnTo>
                  <a:pt x="8504" y="63"/>
                </a:lnTo>
                <a:lnTo>
                  <a:pt x="8504" y="146"/>
                </a:lnTo>
                <a:lnTo>
                  <a:pt x="8504" y="55"/>
                </a:lnTo>
                <a:lnTo>
                  <a:pt x="8502" y="49"/>
                </a:lnTo>
                <a:lnTo>
                  <a:pt x="8498" y="47"/>
                </a:lnTo>
                <a:lnTo>
                  <a:pt x="8425" y="47"/>
                </a:lnTo>
                <a:lnTo>
                  <a:pt x="8419" y="53"/>
                </a:lnTo>
                <a:lnTo>
                  <a:pt x="8419" y="157"/>
                </a:lnTo>
                <a:lnTo>
                  <a:pt x="8425" y="163"/>
                </a:lnTo>
                <a:lnTo>
                  <a:pt x="8498" y="163"/>
                </a:lnTo>
                <a:lnTo>
                  <a:pt x="8502" y="160"/>
                </a:lnTo>
                <a:lnTo>
                  <a:pt x="8504" y="155"/>
                </a:lnTo>
                <a:lnTo>
                  <a:pt x="8504" y="163"/>
                </a:lnTo>
                <a:lnTo>
                  <a:pt x="8541" y="163"/>
                </a:lnTo>
                <a:lnTo>
                  <a:pt x="8541" y="155"/>
                </a:lnTo>
                <a:lnTo>
                  <a:pt x="8541" y="149"/>
                </a:lnTo>
                <a:lnTo>
                  <a:pt x="8541" y="61"/>
                </a:lnTo>
                <a:lnTo>
                  <a:pt x="8541" y="55"/>
                </a:lnTo>
                <a:lnTo>
                  <a:pt x="8541" y="47"/>
                </a:lnTo>
                <a:close/>
                <a:moveTo>
                  <a:pt x="8690" y="104"/>
                </a:moveTo>
                <a:lnTo>
                  <a:pt x="8683" y="98"/>
                </a:lnTo>
                <a:lnTo>
                  <a:pt x="8615" y="98"/>
                </a:lnTo>
                <a:lnTo>
                  <a:pt x="8613" y="98"/>
                </a:lnTo>
                <a:lnTo>
                  <a:pt x="8612" y="97"/>
                </a:lnTo>
                <a:lnTo>
                  <a:pt x="8611" y="96"/>
                </a:lnTo>
                <a:lnTo>
                  <a:pt x="8610" y="94"/>
                </a:lnTo>
                <a:lnTo>
                  <a:pt x="8610" y="65"/>
                </a:lnTo>
                <a:lnTo>
                  <a:pt x="8611" y="63"/>
                </a:lnTo>
                <a:lnTo>
                  <a:pt x="8612" y="62"/>
                </a:lnTo>
                <a:lnTo>
                  <a:pt x="8613" y="61"/>
                </a:lnTo>
                <a:lnTo>
                  <a:pt x="8615" y="61"/>
                </a:lnTo>
                <a:lnTo>
                  <a:pt x="8648" y="61"/>
                </a:lnTo>
                <a:lnTo>
                  <a:pt x="8650" y="61"/>
                </a:lnTo>
                <a:lnTo>
                  <a:pt x="8651" y="62"/>
                </a:lnTo>
                <a:lnTo>
                  <a:pt x="8652" y="63"/>
                </a:lnTo>
                <a:lnTo>
                  <a:pt x="8652" y="65"/>
                </a:lnTo>
                <a:lnTo>
                  <a:pt x="8652" y="81"/>
                </a:lnTo>
                <a:lnTo>
                  <a:pt x="8688" y="81"/>
                </a:lnTo>
                <a:lnTo>
                  <a:pt x="8688" y="61"/>
                </a:lnTo>
                <a:lnTo>
                  <a:pt x="8688" y="53"/>
                </a:lnTo>
                <a:lnTo>
                  <a:pt x="8682" y="47"/>
                </a:lnTo>
                <a:lnTo>
                  <a:pt x="8580" y="47"/>
                </a:lnTo>
                <a:lnTo>
                  <a:pt x="8573" y="53"/>
                </a:lnTo>
                <a:lnTo>
                  <a:pt x="8573" y="106"/>
                </a:lnTo>
                <a:lnTo>
                  <a:pt x="8580" y="112"/>
                </a:lnTo>
                <a:lnTo>
                  <a:pt x="8649" y="112"/>
                </a:lnTo>
                <a:lnTo>
                  <a:pt x="8651" y="113"/>
                </a:lnTo>
                <a:lnTo>
                  <a:pt x="8651" y="114"/>
                </a:lnTo>
                <a:lnTo>
                  <a:pt x="8652" y="115"/>
                </a:lnTo>
                <a:lnTo>
                  <a:pt x="8653" y="117"/>
                </a:lnTo>
                <a:lnTo>
                  <a:pt x="8653" y="145"/>
                </a:lnTo>
                <a:lnTo>
                  <a:pt x="8652" y="147"/>
                </a:lnTo>
                <a:lnTo>
                  <a:pt x="8651" y="148"/>
                </a:lnTo>
                <a:lnTo>
                  <a:pt x="8651" y="149"/>
                </a:lnTo>
                <a:lnTo>
                  <a:pt x="8649" y="149"/>
                </a:lnTo>
                <a:lnTo>
                  <a:pt x="8615" y="149"/>
                </a:lnTo>
                <a:lnTo>
                  <a:pt x="8613" y="149"/>
                </a:lnTo>
                <a:lnTo>
                  <a:pt x="8611" y="147"/>
                </a:lnTo>
                <a:lnTo>
                  <a:pt x="8610" y="145"/>
                </a:lnTo>
                <a:lnTo>
                  <a:pt x="8610" y="128"/>
                </a:lnTo>
                <a:lnTo>
                  <a:pt x="8574" y="128"/>
                </a:lnTo>
                <a:lnTo>
                  <a:pt x="8574" y="157"/>
                </a:lnTo>
                <a:lnTo>
                  <a:pt x="8580" y="163"/>
                </a:lnTo>
                <a:lnTo>
                  <a:pt x="8683" y="163"/>
                </a:lnTo>
                <a:lnTo>
                  <a:pt x="8690" y="157"/>
                </a:lnTo>
                <a:lnTo>
                  <a:pt x="8690" y="149"/>
                </a:lnTo>
                <a:lnTo>
                  <a:pt x="8690"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4127" name="Picture 3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99002" y="117089"/>
            <a:ext cx="1033080" cy="769434"/>
          </a:xfrm>
          <a:prstGeom prst="rect">
            <a:avLst/>
          </a:prstGeom>
          <a:noFill/>
          <a:extLst>
            <a:ext uri="{909E8E84-426E-40DD-AFC4-6F175D3DCCD1}">
              <a14:hiddenFill xmlns:a14="http://schemas.microsoft.com/office/drawing/2010/main">
                <a:solidFill>
                  <a:srgbClr val="FFFFFF"/>
                </a:solidFill>
              </a14:hiddenFill>
            </a:ext>
          </a:extLst>
        </p:spPr>
      </p:pic>
      <p:pic>
        <p:nvPicPr>
          <p:cNvPr id="4126" name="Picture 3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3820" y="4163122"/>
            <a:ext cx="305411" cy="232317"/>
          </a:xfrm>
          <a:prstGeom prst="rect">
            <a:avLst/>
          </a:prstGeom>
          <a:noFill/>
          <a:extLst>
            <a:ext uri="{909E8E84-426E-40DD-AFC4-6F175D3DCCD1}">
              <a14:hiddenFill xmlns:a14="http://schemas.microsoft.com/office/drawing/2010/main">
                <a:solidFill>
                  <a:srgbClr val="FFFFFF"/>
                </a:solidFill>
              </a14:hiddenFill>
            </a:ext>
          </a:extLst>
        </p:spPr>
      </p:pic>
      <p:pic>
        <p:nvPicPr>
          <p:cNvPr id="4125" name="Picture 2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33820" y="5222488"/>
            <a:ext cx="305411" cy="232317"/>
          </a:xfrm>
          <a:prstGeom prst="rect">
            <a:avLst/>
          </a:prstGeom>
          <a:noFill/>
          <a:extLst>
            <a:ext uri="{909E8E84-426E-40DD-AFC4-6F175D3DCCD1}">
              <a14:hiddenFill xmlns:a14="http://schemas.microsoft.com/office/drawing/2010/main">
                <a:solidFill>
                  <a:srgbClr val="FFFFFF"/>
                </a:solidFill>
              </a14:hiddenFill>
            </a:ext>
          </a:extLst>
        </p:spPr>
      </p:pic>
      <p:pic>
        <p:nvPicPr>
          <p:cNvPr id="4124" name="Picture 2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83913" y="5222488"/>
            <a:ext cx="305411" cy="232317"/>
          </a:xfrm>
          <a:prstGeom prst="rect">
            <a:avLst/>
          </a:prstGeom>
          <a:noFill/>
          <a:extLst>
            <a:ext uri="{909E8E84-426E-40DD-AFC4-6F175D3DCCD1}">
              <a14:hiddenFill xmlns:a14="http://schemas.microsoft.com/office/drawing/2010/main">
                <a:solidFill>
                  <a:srgbClr val="FFFFFF"/>
                </a:solidFill>
              </a14:hiddenFill>
            </a:ext>
          </a:extLst>
        </p:spPr>
      </p:pic>
      <p:pic>
        <p:nvPicPr>
          <p:cNvPr id="4123" name="Picture 2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59480" y="4172415"/>
            <a:ext cx="305411" cy="221166"/>
          </a:xfrm>
          <a:prstGeom prst="rect">
            <a:avLst/>
          </a:prstGeom>
          <a:noFill/>
          <a:extLst>
            <a:ext uri="{909E8E84-426E-40DD-AFC4-6F175D3DCCD1}">
              <a14:hiddenFill xmlns:a14="http://schemas.microsoft.com/office/drawing/2010/main">
                <a:solidFill>
                  <a:srgbClr val="FFFFFF"/>
                </a:solidFill>
              </a14:hiddenFill>
            </a:ext>
          </a:extLst>
        </p:spPr>
      </p:pic>
      <p:pic>
        <p:nvPicPr>
          <p:cNvPr id="4122" name="Picture 2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87408" y="4163122"/>
            <a:ext cx="305411" cy="232317"/>
          </a:xfrm>
          <a:prstGeom prst="rect">
            <a:avLst/>
          </a:prstGeom>
          <a:noFill/>
          <a:extLst>
            <a:ext uri="{909E8E84-426E-40DD-AFC4-6F175D3DCCD1}">
              <a14:hiddenFill xmlns:a14="http://schemas.microsoft.com/office/drawing/2010/main">
                <a:solidFill>
                  <a:srgbClr val="FFFFFF"/>
                </a:solidFill>
              </a14:hiddenFill>
            </a:ext>
          </a:extLst>
        </p:spPr>
      </p:pic>
      <p:pic>
        <p:nvPicPr>
          <p:cNvPr id="4121" name="Picture 2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44908" y="1297259"/>
            <a:ext cx="5128459" cy="564530"/>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24"/>
          <p:cNvSpPr>
            <a:spLocks/>
          </p:cNvSpPr>
          <p:nvPr/>
        </p:nvSpPr>
        <p:spPr bwMode="auto">
          <a:xfrm>
            <a:off x="3120562" y="1096537"/>
            <a:ext cx="5766156" cy="910683"/>
          </a:xfrm>
          <a:custGeom>
            <a:avLst/>
            <a:gdLst>
              <a:gd name="T0" fmla="+- 0 5520 5520"/>
              <a:gd name="T1" fmla="*/ T0 w 9440"/>
              <a:gd name="T2" fmla="+- 0 3910 2600"/>
              <a:gd name="T3" fmla="*/ 3910 h 1960"/>
              <a:gd name="T4" fmla="+- 0 5720 5520"/>
              <a:gd name="T5" fmla="*/ T4 w 9440"/>
              <a:gd name="T6" fmla="+- 0 4130 2600"/>
              <a:gd name="T7" fmla="*/ 4130 h 1960"/>
              <a:gd name="T8" fmla="+- 0 5570 5520"/>
              <a:gd name="T9" fmla="*/ T8 w 9440"/>
              <a:gd name="T10" fmla="+- 0 3470 2600"/>
              <a:gd name="T11" fmla="*/ 3470 h 1960"/>
              <a:gd name="T12" fmla="+- 0 5670 5520"/>
              <a:gd name="T13" fmla="*/ T12 w 9440"/>
              <a:gd name="T14" fmla="+- 0 3690 2600"/>
              <a:gd name="T15" fmla="*/ 3690 h 1960"/>
              <a:gd name="T16" fmla="+- 0 5670 5520"/>
              <a:gd name="T17" fmla="*/ T16 w 9440"/>
              <a:gd name="T18" fmla="+- 0 3030 2600"/>
              <a:gd name="T19" fmla="*/ 3030 h 1960"/>
              <a:gd name="T20" fmla="+- 0 5570 5520"/>
              <a:gd name="T21" fmla="*/ T20 w 9440"/>
              <a:gd name="T22" fmla="+- 0 3250 2600"/>
              <a:gd name="T23" fmla="*/ 3250 h 1960"/>
              <a:gd name="T24" fmla="+- 0 5720 5520"/>
              <a:gd name="T25" fmla="*/ T24 w 9440"/>
              <a:gd name="T26" fmla="+- 0 4360 2600"/>
              <a:gd name="T27" fmla="*/ 4360 h 1960"/>
              <a:gd name="T28" fmla="+- 0 5570 5520"/>
              <a:gd name="T29" fmla="*/ T28 w 9440"/>
              <a:gd name="T30" fmla="+- 0 4350 2600"/>
              <a:gd name="T31" fmla="*/ 4350 h 1960"/>
              <a:gd name="T32" fmla="+- 0 5620 5520"/>
              <a:gd name="T33" fmla="*/ T32 w 9440"/>
              <a:gd name="T34" fmla="+- 0 4560 2600"/>
              <a:gd name="T35" fmla="*/ 4560 h 1960"/>
              <a:gd name="T36" fmla="+- 0 5720 5520"/>
              <a:gd name="T37" fmla="*/ T36 w 9440"/>
              <a:gd name="T38" fmla="+- 0 2600 2600"/>
              <a:gd name="T39" fmla="*/ 2600 h 1960"/>
              <a:gd name="T40" fmla="+- 0 5520 5520"/>
              <a:gd name="T41" fmla="*/ T40 w 9440"/>
              <a:gd name="T42" fmla="+- 0 2810 2600"/>
              <a:gd name="T43" fmla="*/ 2810 h 1960"/>
              <a:gd name="T44" fmla="+- 0 5720 5520"/>
              <a:gd name="T45" fmla="*/ T44 w 9440"/>
              <a:gd name="T46" fmla="+- 0 2800 2600"/>
              <a:gd name="T47" fmla="*/ 2800 h 1960"/>
              <a:gd name="T48" fmla="+- 0 6122 5520"/>
              <a:gd name="T49" fmla="*/ T48 w 9440"/>
              <a:gd name="T50" fmla="+- 0 4360 2600"/>
              <a:gd name="T51" fmla="*/ 4360 h 1960"/>
              <a:gd name="T52" fmla="+- 0 6122 5520"/>
              <a:gd name="T53" fmla="*/ T52 w 9440"/>
              <a:gd name="T54" fmla="+- 0 4360 2600"/>
              <a:gd name="T55" fmla="*/ 4360 h 1960"/>
              <a:gd name="T56" fmla="+- 0 6524 5520"/>
              <a:gd name="T57" fmla="*/ T56 w 9440"/>
              <a:gd name="T58" fmla="+- 0 4560 2600"/>
              <a:gd name="T59" fmla="*/ 4560 h 1960"/>
              <a:gd name="T60" fmla="+- 0 6725 5520"/>
              <a:gd name="T61" fmla="*/ T60 w 9440"/>
              <a:gd name="T62" fmla="+- 0 4560 2600"/>
              <a:gd name="T63" fmla="*/ 4560 h 1960"/>
              <a:gd name="T64" fmla="+- 0 7127 5520"/>
              <a:gd name="T65" fmla="*/ T64 w 9440"/>
              <a:gd name="T66" fmla="+- 0 4360 2600"/>
              <a:gd name="T67" fmla="*/ 4360 h 1960"/>
              <a:gd name="T68" fmla="+- 0 7729 5520"/>
              <a:gd name="T69" fmla="*/ T68 w 9440"/>
              <a:gd name="T70" fmla="+- 0 4360 2600"/>
              <a:gd name="T71" fmla="*/ 4360 h 1960"/>
              <a:gd name="T72" fmla="+- 0 7729 5520"/>
              <a:gd name="T73" fmla="*/ T72 w 9440"/>
              <a:gd name="T74" fmla="+- 0 4360 2600"/>
              <a:gd name="T75" fmla="*/ 4360 h 1960"/>
              <a:gd name="T76" fmla="+- 0 8131 5520"/>
              <a:gd name="T77" fmla="*/ T76 w 9440"/>
              <a:gd name="T78" fmla="+- 0 4560 2600"/>
              <a:gd name="T79" fmla="*/ 4560 h 1960"/>
              <a:gd name="T80" fmla="+- 0 8332 5520"/>
              <a:gd name="T81" fmla="*/ T80 w 9440"/>
              <a:gd name="T82" fmla="+- 0 4560 2600"/>
              <a:gd name="T83" fmla="*/ 4560 h 1960"/>
              <a:gd name="T84" fmla="+- 0 8733 5520"/>
              <a:gd name="T85" fmla="*/ T84 w 9440"/>
              <a:gd name="T86" fmla="+- 0 4360 2600"/>
              <a:gd name="T87" fmla="*/ 4360 h 1960"/>
              <a:gd name="T88" fmla="+- 0 9336 5520"/>
              <a:gd name="T89" fmla="*/ T88 w 9440"/>
              <a:gd name="T90" fmla="+- 0 4360 2600"/>
              <a:gd name="T91" fmla="*/ 4360 h 1960"/>
              <a:gd name="T92" fmla="+- 0 9336 5520"/>
              <a:gd name="T93" fmla="*/ T92 w 9440"/>
              <a:gd name="T94" fmla="+- 0 4360 2600"/>
              <a:gd name="T95" fmla="*/ 4360 h 1960"/>
              <a:gd name="T96" fmla="+- 0 9738 5520"/>
              <a:gd name="T97" fmla="*/ T96 w 9440"/>
              <a:gd name="T98" fmla="+- 0 4560 2600"/>
              <a:gd name="T99" fmla="*/ 4560 h 1960"/>
              <a:gd name="T100" fmla="+- 0 9939 5520"/>
              <a:gd name="T101" fmla="*/ T100 w 9440"/>
              <a:gd name="T102" fmla="+- 0 4560 2600"/>
              <a:gd name="T103" fmla="*/ 4560 h 1960"/>
              <a:gd name="T104" fmla="+- 0 10340 5520"/>
              <a:gd name="T105" fmla="*/ T104 w 9440"/>
              <a:gd name="T106" fmla="+- 0 4360 2600"/>
              <a:gd name="T107" fmla="*/ 4360 h 1960"/>
              <a:gd name="T108" fmla="+- 0 10943 5520"/>
              <a:gd name="T109" fmla="*/ T108 w 9440"/>
              <a:gd name="T110" fmla="+- 0 4360 2600"/>
              <a:gd name="T111" fmla="*/ 4360 h 1960"/>
              <a:gd name="T112" fmla="+- 0 10943 5520"/>
              <a:gd name="T113" fmla="*/ T112 w 9440"/>
              <a:gd name="T114" fmla="+- 0 4360 2600"/>
              <a:gd name="T115" fmla="*/ 4360 h 1960"/>
              <a:gd name="T116" fmla="+- 0 11345 5520"/>
              <a:gd name="T117" fmla="*/ T116 w 9440"/>
              <a:gd name="T118" fmla="+- 0 4560 2600"/>
              <a:gd name="T119" fmla="*/ 4560 h 1960"/>
              <a:gd name="T120" fmla="+- 0 11546 5520"/>
              <a:gd name="T121" fmla="*/ T120 w 9440"/>
              <a:gd name="T122" fmla="+- 0 4560 2600"/>
              <a:gd name="T123" fmla="*/ 4560 h 1960"/>
              <a:gd name="T124" fmla="+- 0 11947 5520"/>
              <a:gd name="T125" fmla="*/ T124 w 9440"/>
              <a:gd name="T126" fmla="+- 0 4360 2600"/>
              <a:gd name="T127" fmla="*/ 4360 h 1960"/>
              <a:gd name="T128" fmla="+- 0 12550 5520"/>
              <a:gd name="T129" fmla="*/ T128 w 9440"/>
              <a:gd name="T130" fmla="+- 0 4360 2600"/>
              <a:gd name="T131" fmla="*/ 4360 h 1960"/>
              <a:gd name="T132" fmla="+- 0 12550 5520"/>
              <a:gd name="T133" fmla="*/ T132 w 9440"/>
              <a:gd name="T134" fmla="+- 0 4360 2600"/>
              <a:gd name="T135" fmla="*/ 4360 h 1960"/>
              <a:gd name="T136" fmla="+- 0 12952 5520"/>
              <a:gd name="T137" fmla="*/ T136 w 9440"/>
              <a:gd name="T138" fmla="+- 0 4560 2600"/>
              <a:gd name="T139" fmla="*/ 4560 h 1960"/>
              <a:gd name="T140" fmla="+- 0 13153 5520"/>
              <a:gd name="T141" fmla="*/ T140 w 9440"/>
              <a:gd name="T142" fmla="+- 0 4560 2600"/>
              <a:gd name="T143" fmla="*/ 4560 h 1960"/>
              <a:gd name="T144" fmla="+- 0 13554 5520"/>
              <a:gd name="T145" fmla="*/ T144 w 9440"/>
              <a:gd name="T146" fmla="+- 0 4360 2600"/>
              <a:gd name="T147" fmla="*/ 4360 h 1960"/>
              <a:gd name="T148" fmla="+- 0 14157 5520"/>
              <a:gd name="T149" fmla="*/ T148 w 9440"/>
              <a:gd name="T150" fmla="+- 0 4360 2600"/>
              <a:gd name="T151" fmla="*/ 4360 h 1960"/>
              <a:gd name="T152" fmla="+- 0 14157 5520"/>
              <a:gd name="T153" fmla="*/ T152 w 9440"/>
              <a:gd name="T154" fmla="+- 0 4360 2600"/>
              <a:gd name="T155" fmla="*/ 4360 h 1960"/>
              <a:gd name="T156" fmla="+- 0 14559 5520"/>
              <a:gd name="T157" fmla="*/ T156 w 9440"/>
              <a:gd name="T158" fmla="+- 0 4560 2600"/>
              <a:gd name="T159" fmla="*/ 4560 h 1960"/>
              <a:gd name="T160" fmla="+- 0 14760 5520"/>
              <a:gd name="T161" fmla="*/ T160 w 9440"/>
              <a:gd name="T162" fmla="+- 0 3030 2600"/>
              <a:gd name="T163" fmla="*/ 3030 h 1960"/>
              <a:gd name="T164" fmla="+- 0 14910 5520"/>
              <a:gd name="T165" fmla="*/ T164 w 9440"/>
              <a:gd name="T166" fmla="+- 0 3030 2600"/>
              <a:gd name="T167" fmla="*/ 3030 h 1960"/>
              <a:gd name="T168" fmla="+- 0 14760 5520"/>
              <a:gd name="T169" fmla="*/ T168 w 9440"/>
              <a:gd name="T170" fmla="+- 0 4350 2600"/>
              <a:gd name="T171" fmla="*/ 4350 h 1960"/>
              <a:gd name="T172" fmla="+- 0 14760 5520"/>
              <a:gd name="T173" fmla="*/ T172 w 9440"/>
              <a:gd name="T174" fmla="+- 0 4560 2600"/>
              <a:gd name="T175" fmla="*/ 4560 h 1960"/>
              <a:gd name="T176" fmla="+- 0 14960 5520"/>
              <a:gd name="T177" fmla="*/ T176 w 9440"/>
              <a:gd name="T178" fmla="+- 0 4350 2600"/>
              <a:gd name="T179" fmla="*/ 4350 h 1960"/>
              <a:gd name="T180" fmla="+- 0 14760 5520"/>
              <a:gd name="T181" fmla="*/ T180 w 9440"/>
              <a:gd name="T182" fmla="+- 0 3910 2600"/>
              <a:gd name="T183" fmla="*/ 3910 h 1960"/>
              <a:gd name="T184" fmla="+- 0 14960 5520"/>
              <a:gd name="T185" fmla="*/ T184 w 9440"/>
              <a:gd name="T186" fmla="+- 0 4130 2600"/>
              <a:gd name="T187" fmla="*/ 4130 h 1960"/>
              <a:gd name="T188" fmla="+- 0 14810 5520"/>
              <a:gd name="T189" fmla="*/ T188 w 9440"/>
              <a:gd name="T190" fmla="+- 0 3470 2600"/>
              <a:gd name="T191" fmla="*/ 3470 h 1960"/>
              <a:gd name="T192" fmla="+- 0 14910 5520"/>
              <a:gd name="T193" fmla="*/ T192 w 9440"/>
              <a:gd name="T194" fmla="+- 0 3690 2600"/>
              <a:gd name="T195" fmla="*/ 3690 h 1960"/>
              <a:gd name="T196" fmla="+- 0 14860 5520"/>
              <a:gd name="T197" fmla="*/ T196 w 9440"/>
              <a:gd name="T198" fmla="+- 0 2600 2600"/>
              <a:gd name="T199" fmla="*/ 2600 h 1960"/>
              <a:gd name="T200" fmla="+- 0 14760 5520"/>
              <a:gd name="T201" fmla="*/ T200 w 9440"/>
              <a:gd name="T202" fmla="+- 0 2800 2600"/>
              <a:gd name="T203" fmla="*/ 2800 h 1960"/>
              <a:gd name="T204" fmla="+- 0 14960 5520"/>
              <a:gd name="T205" fmla="*/ T204 w 9440"/>
              <a:gd name="T206" fmla="+- 0 2810 2600"/>
              <a:gd name="T207" fmla="*/ 2810 h 19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Lst>
            <a:rect l="0" t="0" r="r" b="b"/>
            <a:pathLst>
              <a:path w="9440" h="1960">
                <a:moveTo>
                  <a:pt x="200" y="1310"/>
                </a:moveTo>
                <a:lnTo>
                  <a:pt x="150" y="1310"/>
                </a:lnTo>
                <a:lnTo>
                  <a:pt x="50" y="1310"/>
                </a:lnTo>
                <a:lnTo>
                  <a:pt x="0" y="1310"/>
                </a:lnTo>
                <a:lnTo>
                  <a:pt x="0" y="1530"/>
                </a:lnTo>
                <a:lnTo>
                  <a:pt x="50" y="1530"/>
                </a:lnTo>
                <a:lnTo>
                  <a:pt x="150" y="1530"/>
                </a:lnTo>
                <a:lnTo>
                  <a:pt x="200" y="1530"/>
                </a:lnTo>
                <a:lnTo>
                  <a:pt x="200" y="1310"/>
                </a:lnTo>
                <a:close/>
                <a:moveTo>
                  <a:pt x="200" y="870"/>
                </a:moveTo>
                <a:lnTo>
                  <a:pt x="150" y="870"/>
                </a:lnTo>
                <a:lnTo>
                  <a:pt x="50" y="870"/>
                </a:lnTo>
                <a:lnTo>
                  <a:pt x="0" y="870"/>
                </a:lnTo>
                <a:lnTo>
                  <a:pt x="0" y="1090"/>
                </a:lnTo>
                <a:lnTo>
                  <a:pt x="50" y="1090"/>
                </a:lnTo>
                <a:lnTo>
                  <a:pt x="150" y="1090"/>
                </a:lnTo>
                <a:lnTo>
                  <a:pt x="200" y="1090"/>
                </a:lnTo>
                <a:lnTo>
                  <a:pt x="200" y="870"/>
                </a:lnTo>
                <a:close/>
                <a:moveTo>
                  <a:pt x="200" y="430"/>
                </a:moveTo>
                <a:lnTo>
                  <a:pt x="150" y="430"/>
                </a:lnTo>
                <a:lnTo>
                  <a:pt x="50" y="430"/>
                </a:lnTo>
                <a:lnTo>
                  <a:pt x="0" y="430"/>
                </a:lnTo>
                <a:lnTo>
                  <a:pt x="0" y="650"/>
                </a:lnTo>
                <a:lnTo>
                  <a:pt x="50" y="650"/>
                </a:lnTo>
                <a:lnTo>
                  <a:pt x="150" y="650"/>
                </a:lnTo>
                <a:lnTo>
                  <a:pt x="200" y="650"/>
                </a:lnTo>
                <a:lnTo>
                  <a:pt x="200" y="430"/>
                </a:lnTo>
                <a:close/>
                <a:moveTo>
                  <a:pt x="200" y="1760"/>
                </a:moveTo>
                <a:lnTo>
                  <a:pt x="200" y="1760"/>
                </a:lnTo>
                <a:lnTo>
                  <a:pt x="200" y="1750"/>
                </a:lnTo>
                <a:lnTo>
                  <a:pt x="150" y="1750"/>
                </a:lnTo>
                <a:lnTo>
                  <a:pt x="50" y="1750"/>
                </a:lnTo>
                <a:lnTo>
                  <a:pt x="0" y="1750"/>
                </a:lnTo>
                <a:lnTo>
                  <a:pt x="0" y="1910"/>
                </a:lnTo>
                <a:lnTo>
                  <a:pt x="0" y="1960"/>
                </a:lnTo>
                <a:lnTo>
                  <a:pt x="100" y="1960"/>
                </a:lnTo>
                <a:lnTo>
                  <a:pt x="200" y="1960"/>
                </a:lnTo>
                <a:lnTo>
                  <a:pt x="200" y="1860"/>
                </a:lnTo>
                <a:lnTo>
                  <a:pt x="200" y="1760"/>
                </a:lnTo>
                <a:close/>
                <a:moveTo>
                  <a:pt x="200" y="0"/>
                </a:moveTo>
                <a:lnTo>
                  <a:pt x="100" y="0"/>
                </a:lnTo>
                <a:lnTo>
                  <a:pt x="0" y="0"/>
                </a:lnTo>
                <a:lnTo>
                  <a:pt x="0" y="50"/>
                </a:lnTo>
                <a:lnTo>
                  <a:pt x="0" y="210"/>
                </a:lnTo>
                <a:lnTo>
                  <a:pt x="50" y="210"/>
                </a:lnTo>
                <a:lnTo>
                  <a:pt x="150" y="210"/>
                </a:lnTo>
                <a:lnTo>
                  <a:pt x="200" y="210"/>
                </a:lnTo>
                <a:lnTo>
                  <a:pt x="200" y="200"/>
                </a:lnTo>
                <a:lnTo>
                  <a:pt x="200" y="100"/>
                </a:lnTo>
                <a:lnTo>
                  <a:pt x="200" y="0"/>
                </a:lnTo>
                <a:close/>
                <a:moveTo>
                  <a:pt x="602" y="1760"/>
                </a:moveTo>
                <a:lnTo>
                  <a:pt x="401" y="1760"/>
                </a:lnTo>
                <a:lnTo>
                  <a:pt x="401" y="1960"/>
                </a:lnTo>
                <a:lnTo>
                  <a:pt x="602" y="1960"/>
                </a:lnTo>
                <a:lnTo>
                  <a:pt x="602" y="1760"/>
                </a:lnTo>
                <a:close/>
                <a:moveTo>
                  <a:pt x="1004" y="1760"/>
                </a:moveTo>
                <a:lnTo>
                  <a:pt x="803" y="1760"/>
                </a:lnTo>
                <a:lnTo>
                  <a:pt x="803" y="1960"/>
                </a:lnTo>
                <a:lnTo>
                  <a:pt x="1004" y="1960"/>
                </a:lnTo>
                <a:lnTo>
                  <a:pt x="1004" y="1760"/>
                </a:lnTo>
                <a:close/>
                <a:moveTo>
                  <a:pt x="1406" y="1760"/>
                </a:moveTo>
                <a:lnTo>
                  <a:pt x="1205" y="1760"/>
                </a:lnTo>
                <a:lnTo>
                  <a:pt x="1205" y="1960"/>
                </a:lnTo>
                <a:lnTo>
                  <a:pt x="1406" y="1960"/>
                </a:lnTo>
                <a:lnTo>
                  <a:pt x="1406" y="1760"/>
                </a:lnTo>
                <a:close/>
                <a:moveTo>
                  <a:pt x="1807" y="1760"/>
                </a:moveTo>
                <a:lnTo>
                  <a:pt x="1607" y="1760"/>
                </a:lnTo>
                <a:lnTo>
                  <a:pt x="1607" y="1960"/>
                </a:lnTo>
                <a:lnTo>
                  <a:pt x="1807" y="1960"/>
                </a:lnTo>
                <a:lnTo>
                  <a:pt x="1807" y="1760"/>
                </a:lnTo>
                <a:close/>
                <a:moveTo>
                  <a:pt x="2209" y="1760"/>
                </a:moveTo>
                <a:lnTo>
                  <a:pt x="2008" y="1760"/>
                </a:lnTo>
                <a:lnTo>
                  <a:pt x="2008" y="1960"/>
                </a:lnTo>
                <a:lnTo>
                  <a:pt x="2209" y="1960"/>
                </a:lnTo>
                <a:lnTo>
                  <a:pt x="2209" y="1760"/>
                </a:lnTo>
                <a:close/>
                <a:moveTo>
                  <a:pt x="2611" y="1760"/>
                </a:moveTo>
                <a:lnTo>
                  <a:pt x="2410" y="1760"/>
                </a:lnTo>
                <a:lnTo>
                  <a:pt x="2410" y="1960"/>
                </a:lnTo>
                <a:lnTo>
                  <a:pt x="2611" y="1960"/>
                </a:lnTo>
                <a:lnTo>
                  <a:pt x="2611" y="1760"/>
                </a:lnTo>
                <a:close/>
                <a:moveTo>
                  <a:pt x="3013" y="1760"/>
                </a:moveTo>
                <a:lnTo>
                  <a:pt x="2812" y="1760"/>
                </a:lnTo>
                <a:lnTo>
                  <a:pt x="2812" y="1960"/>
                </a:lnTo>
                <a:lnTo>
                  <a:pt x="3013" y="1960"/>
                </a:lnTo>
                <a:lnTo>
                  <a:pt x="3013" y="1760"/>
                </a:lnTo>
                <a:close/>
                <a:moveTo>
                  <a:pt x="3414" y="1760"/>
                </a:moveTo>
                <a:lnTo>
                  <a:pt x="3213" y="1760"/>
                </a:lnTo>
                <a:lnTo>
                  <a:pt x="3213" y="1960"/>
                </a:lnTo>
                <a:lnTo>
                  <a:pt x="3414" y="1960"/>
                </a:lnTo>
                <a:lnTo>
                  <a:pt x="3414" y="1760"/>
                </a:lnTo>
                <a:close/>
                <a:moveTo>
                  <a:pt x="3816" y="1760"/>
                </a:moveTo>
                <a:lnTo>
                  <a:pt x="3615" y="1760"/>
                </a:lnTo>
                <a:lnTo>
                  <a:pt x="3615" y="1960"/>
                </a:lnTo>
                <a:lnTo>
                  <a:pt x="3816" y="1960"/>
                </a:lnTo>
                <a:lnTo>
                  <a:pt x="3816" y="1760"/>
                </a:lnTo>
                <a:close/>
                <a:moveTo>
                  <a:pt x="4218" y="1760"/>
                </a:moveTo>
                <a:lnTo>
                  <a:pt x="4017" y="1760"/>
                </a:lnTo>
                <a:lnTo>
                  <a:pt x="4017" y="1960"/>
                </a:lnTo>
                <a:lnTo>
                  <a:pt x="4218" y="1960"/>
                </a:lnTo>
                <a:lnTo>
                  <a:pt x="4218" y="1760"/>
                </a:lnTo>
                <a:close/>
                <a:moveTo>
                  <a:pt x="4620" y="1760"/>
                </a:moveTo>
                <a:lnTo>
                  <a:pt x="4419" y="1760"/>
                </a:lnTo>
                <a:lnTo>
                  <a:pt x="4419" y="1960"/>
                </a:lnTo>
                <a:lnTo>
                  <a:pt x="4620" y="1960"/>
                </a:lnTo>
                <a:lnTo>
                  <a:pt x="4620" y="1760"/>
                </a:lnTo>
                <a:close/>
                <a:moveTo>
                  <a:pt x="5021" y="1760"/>
                </a:moveTo>
                <a:lnTo>
                  <a:pt x="4820" y="1760"/>
                </a:lnTo>
                <a:lnTo>
                  <a:pt x="4820" y="1960"/>
                </a:lnTo>
                <a:lnTo>
                  <a:pt x="5021" y="1960"/>
                </a:lnTo>
                <a:lnTo>
                  <a:pt x="5021" y="1760"/>
                </a:lnTo>
                <a:close/>
                <a:moveTo>
                  <a:pt x="5423" y="1760"/>
                </a:moveTo>
                <a:lnTo>
                  <a:pt x="5222" y="1760"/>
                </a:lnTo>
                <a:lnTo>
                  <a:pt x="5222" y="1960"/>
                </a:lnTo>
                <a:lnTo>
                  <a:pt x="5423" y="1960"/>
                </a:lnTo>
                <a:lnTo>
                  <a:pt x="5423" y="1760"/>
                </a:lnTo>
                <a:close/>
                <a:moveTo>
                  <a:pt x="5825" y="1760"/>
                </a:moveTo>
                <a:lnTo>
                  <a:pt x="5624" y="1760"/>
                </a:lnTo>
                <a:lnTo>
                  <a:pt x="5624" y="1960"/>
                </a:lnTo>
                <a:lnTo>
                  <a:pt x="5825" y="1960"/>
                </a:lnTo>
                <a:lnTo>
                  <a:pt x="5825" y="1760"/>
                </a:lnTo>
                <a:close/>
                <a:moveTo>
                  <a:pt x="6227" y="1760"/>
                </a:moveTo>
                <a:lnTo>
                  <a:pt x="6026" y="1760"/>
                </a:lnTo>
                <a:lnTo>
                  <a:pt x="6026" y="1960"/>
                </a:lnTo>
                <a:lnTo>
                  <a:pt x="6227" y="1960"/>
                </a:lnTo>
                <a:lnTo>
                  <a:pt x="6227" y="1760"/>
                </a:lnTo>
                <a:close/>
                <a:moveTo>
                  <a:pt x="6628" y="1760"/>
                </a:moveTo>
                <a:lnTo>
                  <a:pt x="6427" y="1760"/>
                </a:lnTo>
                <a:lnTo>
                  <a:pt x="6427" y="1960"/>
                </a:lnTo>
                <a:lnTo>
                  <a:pt x="6628" y="1960"/>
                </a:lnTo>
                <a:lnTo>
                  <a:pt x="6628" y="1760"/>
                </a:lnTo>
                <a:close/>
                <a:moveTo>
                  <a:pt x="7030" y="1760"/>
                </a:moveTo>
                <a:lnTo>
                  <a:pt x="6829" y="1760"/>
                </a:lnTo>
                <a:lnTo>
                  <a:pt x="6829" y="1960"/>
                </a:lnTo>
                <a:lnTo>
                  <a:pt x="7030" y="1960"/>
                </a:lnTo>
                <a:lnTo>
                  <a:pt x="7030" y="1760"/>
                </a:lnTo>
                <a:close/>
                <a:moveTo>
                  <a:pt x="7432" y="1760"/>
                </a:moveTo>
                <a:lnTo>
                  <a:pt x="7231" y="1760"/>
                </a:lnTo>
                <a:lnTo>
                  <a:pt x="7231" y="1960"/>
                </a:lnTo>
                <a:lnTo>
                  <a:pt x="7432" y="1960"/>
                </a:lnTo>
                <a:lnTo>
                  <a:pt x="7432" y="1760"/>
                </a:lnTo>
                <a:close/>
                <a:moveTo>
                  <a:pt x="7833" y="1760"/>
                </a:moveTo>
                <a:lnTo>
                  <a:pt x="7633" y="1760"/>
                </a:lnTo>
                <a:lnTo>
                  <a:pt x="7633" y="1960"/>
                </a:lnTo>
                <a:lnTo>
                  <a:pt x="7833" y="1960"/>
                </a:lnTo>
                <a:lnTo>
                  <a:pt x="7833" y="1760"/>
                </a:lnTo>
                <a:close/>
                <a:moveTo>
                  <a:pt x="8235" y="1760"/>
                </a:moveTo>
                <a:lnTo>
                  <a:pt x="8034" y="1760"/>
                </a:lnTo>
                <a:lnTo>
                  <a:pt x="8034" y="1960"/>
                </a:lnTo>
                <a:lnTo>
                  <a:pt x="8235" y="1960"/>
                </a:lnTo>
                <a:lnTo>
                  <a:pt x="8235" y="1760"/>
                </a:lnTo>
                <a:close/>
                <a:moveTo>
                  <a:pt x="8637" y="1760"/>
                </a:moveTo>
                <a:lnTo>
                  <a:pt x="8436" y="1760"/>
                </a:lnTo>
                <a:lnTo>
                  <a:pt x="8436" y="1960"/>
                </a:lnTo>
                <a:lnTo>
                  <a:pt x="8637" y="1960"/>
                </a:lnTo>
                <a:lnTo>
                  <a:pt x="8637" y="1760"/>
                </a:lnTo>
                <a:close/>
                <a:moveTo>
                  <a:pt x="9039" y="1760"/>
                </a:moveTo>
                <a:lnTo>
                  <a:pt x="8838" y="1760"/>
                </a:lnTo>
                <a:lnTo>
                  <a:pt x="8838" y="1960"/>
                </a:lnTo>
                <a:lnTo>
                  <a:pt x="9039" y="1960"/>
                </a:lnTo>
                <a:lnTo>
                  <a:pt x="9039" y="1760"/>
                </a:lnTo>
                <a:close/>
                <a:moveTo>
                  <a:pt x="9390" y="430"/>
                </a:moveTo>
                <a:lnTo>
                  <a:pt x="9290" y="430"/>
                </a:lnTo>
                <a:lnTo>
                  <a:pt x="9240" y="430"/>
                </a:lnTo>
                <a:lnTo>
                  <a:pt x="9240" y="650"/>
                </a:lnTo>
                <a:lnTo>
                  <a:pt x="9290" y="650"/>
                </a:lnTo>
                <a:lnTo>
                  <a:pt x="9390" y="650"/>
                </a:lnTo>
                <a:lnTo>
                  <a:pt x="9390" y="430"/>
                </a:lnTo>
                <a:close/>
                <a:moveTo>
                  <a:pt x="9440" y="1750"/>
                </a:moveTo>
                <a:lnTo>
                  <a:pt x="9390" y="1750"/>
                </a:lnTo>
                <a:lnTo>
                  <a:pt x="9290" y="1750"/>
                </a:lnTo>
                <a:lnTo>
                  <a:pt x="9240" y="1750"/>
                </a:lnTo>
                <a:lnTo>
                  <a:pt x="9240" y="1760"/>
                </a:lnTo>
                <a:lnTo>
                  <a:pt x="9240" y="1860"/>
                </a:lnTo>
                <a:lnTo>
                  <a:pt x="9240" y="1960"/>
                </a:lnTo>
                <a:lnTo>
                  <a:pt x="9340" y="1960"/>
                </a:lnTo>
                <a:lnTo>
                  <a:pt x="9440" y="1960"/>
                </a:lnTo>
                <a:lnTo>
                  <a:pt x="9440" y="1910"/>
                </a:lnTo>
                <a:lnTo>
                  <a:pt x="9440" y="1750"/>
                </a:lnTo>
                <a:close/>
                <a:moveTo>
                  <a:pt x="9440" y="1310"/>
                </a:moveTo>
                <a:lnTo>
                  <a:pt x="9390" y="1310"/>
                </a:lnTo>
                <a:lnTo>
                  <a:pt x="9290" y="1310"/>
                </a:lnTo>
                <a:lnTo>
                  <a:pt x="9240" y="1310"/>
                </a:lnTo>
                <a:lnTo>
                  <a:pt x="9240" y="1530"/>
                </a:lnTo>
                <a:lnTo>
                  <a:pt x="9290" y="1530"/>
                </a:lnTo>
                <a:lnTo>
                  <a:pt x="9390" y="1530"/>
                </a:lnTo>
                <a:lnTo>
                  <a:pt x="9440" y="1530"/>
                </a:lnTo>
                <a:lnTo>
                  <a:pt x="9440" y="1310"/>
                </a:lnTo>
                <a:close/>
                <a:moveTo>
                  <a:pt x="9440" y="870"/>
                </a:moveTo>
                <a:lnTo>
                  <a:pt x="9390" y="870"/>
                </a:lnTo>
                <a:lnTo>
                  <a:pt x="9290" y="870"/>
                </a:lnTo>
                <a:lnTo>
                  <a:pt x="9240" y="870"/>
                </a:lnTo>
                <a:lnTo>
                  <a:pt x="9240" y="1090"/>
                </a:lnTo>
                <a:lnTo>
                  <a:pt x="9290" y="1090"/>
                </a:lnTo>
                <a:lnTo>
                  <a:pt x="9390" y="1090"/>
                </a:lnTo>
                <a:lnTo>
                  <a:pt x="9440" y="1090"/>
                </a:lnTo>
                <a:lnTo>
                  <a:pt x="9440" y="870"/>
                </a:lnTo>
                <a:close/>
                <a:moveTo>
                  <a:pt x="9440" y="0"/>
                </a:moveTo>
                <a:lnTo>
                  <a:pt x="9340" y="0"/>
                </a:lnTo>
                <a:lnTo>
                  <a:pt x="9240" y="0"/>
                </a:lnTo>
                <a:lnTo>
                  <a:pt x="9240" y="100"/>
                </a:lnTo>
                <a:lnTo>
                  <a:pt x="9240" y="200"/>
                </a:lnTo>
                <a:lnTo>
                  <a:pt x="9240" y="210"/>
                </a:lnTo>
                <a:lnTo>
                  <a:pt x="9290" y="210"/>
                </a:lnTo>
                <a:lnTo>
                  <a:pt x="9390" y="210"/>
                </a:lnTo>
                <a:lnTo>
                  <a:pt x="9440" y="210"/>
                </a:lnTo>
                <a:lnTo>
                  <a:pt x="9440" y="50"/>
                </a:lnTo>
                <a:lnTo>
                  <a:pt x="9440" y="0"/>
                </a:lnTo>
                <a:close/>
              </a:path>
            </a:pathLst>
          </a:custGeom>
          <a:solidFill>
            <a:srgbClr val="EF6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0" name="AutoShape 23"/>
          <p:cNvSpPr>
            <a:spLocks/>
          </p:cNvSpPr>
          <p:nvPr/>
        </p:nvSpPr>
        <p:spPr bwMode="auto">
          <a:xfrm>
            <a:off x="3365501" y="1096537"/>
            <a:ext cx="5521217" cy="302012"/>
          </a:xfrm>
          <a:custGeom>
            <a:avLst/>
            <a:gdLst>
              <a:gd name="T0" fmla="+- 0 5921 5921"/>
              <a:gd name="T1" fmla="*/ T0 w 9039"/>
              <a:gd name="T2" fmla="+- 0 2600 2600"/>
              <a:gd name="T3" fmla="*/ 2600 h 650"/>
              <a:gd name="T4" fmla="+- 0 6122 5921"/>
              <a:gd name="T5" fmla="*/ T4 w 9039"/>
              <a:gd name="T6" fmla="+- 0 2800 2600"/>
              <a:gd name="T7" fmla="*/ 2800 h 650"/>
              <a:gd name="T8" fmla="+- 0 6524 5921"/>
              <a:gd name="T9" fmla="*/ T8 w 9039"/>
              <a:gd name="T10" fmla="+- 0 2600 2600"/>
              <a:gd name="T11" fmla="*/ 2600 h 650"/>
              <a:gd name="T12" fmla="+- 0 6323 5921"/>
              <a:gd name="T13" fmla="*/ T12 w 9039"/>
              <a:gd name="T14" fmla="+- 0 2800 2600"/>
              <a:gd name="T15" fmla="*/ 2800 h 650"/>
              <a:gd name="T16" fmla="+- 0 6524 5921"/>
              <a:gd name="T17" fmla="*/ T16 w 9039"/>
              <a:gd name="T18" fmla="+- 0 2600 2600"/>
              <a:gd name="T19" fmla="*/ 2600 h 650"/>
              <a:gd name="T20" fmla="+- 0 6725 5921"/>
              <a:gd name="T21" fmla="*/ T20 w 9039"/>
              <a:gd name="T22" fmla="+- 0 2600 2600"/>
              <a:gd name="T23" fmla="*/ 2600 h 650"/>
              <a:gd name="T24" fmla="+- 0 6926 5921"/>
              <a:gd name="T25" fmla="*/ T24 w 9039"/>
              <a:gd name="T26" fmla="+- 0 2800 2600"/>
              <a:gd name="T27" fmla="*/ 2800 h 650"/>
              <a:gd name="T28" fmla="+- 0 7327 5921"/>
              <a:gd name="T29" fmla="*/ T28 w 9039"/>
              <a:gd name="T30" fmla="+- 0 2600 2600"/>
              <a:gd name="T31" fmla="*/ 2600 h 650"/>
              <a:gd name="T32" fmla="+- 0 7127 5921"/>
              <a:gd name="T33" fmla="*/ T32 w 9039"/>
              <a:gd name="T34" fmla="+- 0 2800 2600"/>
              <a:gd name="T35" fmla="*/ 2800 h 650"/>
              <a:gd name="T36" fmla="+- 0 7327 5921"/>
              <a:gd name="T37" fmla="*/ T36 w 9039"/>
              <a:gd name="T38" fmla="+- 0 2600 2600"/>
              <a:gd name="T39" fmla="*/ 2600 h 650"/>
              <a:gd name="T40" fmla="+- 0 7528 5921"/>
              <a:gd name="T41" fmla="*/ T40 w 9039"/>
              <a:gd name="T42" fmla="+- 0 2600 2600"/>
              <a:gd name="T43" fmla="*/ 2600 h 650"/>
              <a:gd name="T44" fmla="+- 0 7729 5921"/>
              <a:gd name="T45" fmla="*/ T44 w 9039"/>
              <a:gd name="T46" fmla="+- 0 2800 2600"/>
              <a:gd name="T47" fmla="*/ 2800 h 650"/>
              <a:gd name="T48" fmla="+- 0 8131 5921"/>
              <a:gd name="T49" fmla="*/ T48 w 9039"/>
              <a:gd name="T50" fmla="+- 0 2600 2600"/>
              <a:gd name="T51" fmla="*/ 2600 h 650"/>
              <a:gd name="T52" fmla="+- 0 7930 5921"/>
              <a:gd name="T53" fmla="*/ T52 w 9039"/>
              <a:gd name="T54" fmla="+- 0 2800 2600"/>
              <a:gd name="T55" fmla="*/ 2800 h 650"/>
              <a:gd name="T56" fmla="+- 0 8131 5921"/>
              <a:gd name="T57" fmla="*/ T56 w 9039"/>
              <a:gd name="T58" fmla="+- 0 2600 2600"/>
              <a:gd name="T59" fmla="*/ 2600 h 650"/>
              <a:gd name="T60" fmla="+- 0 8332 5921"/>
              <a:gd name="T61" fmla="*/ T60 w 9039"/>
              <a:gd name="T62" fmla="+- 0 2600 2600"/>
              <a:gd name="T63" fmla="*/ 2600 h 650"/>
              <a:gd name="T64" fmla="+- 0 8533 5921"/>
              <a:gd name="T65" fmla="*/ T64 w 9039"/>
              <a:gd name="T66" fmla="+- 0 2800 2600"/>
              <a:gd name="T67" fmla="*/ 2800 h 650"/>
              <a:gd name="T68" fmla="+- 0 8934 5921"/>
              <a:gd name="T69" fmla="*/ T68 w 9039"/>
              <a:gd name="T70" fmla="+- 0 2600 2600"/>
              <a:gd name="T71" fmla="*/ 2600 h 650"/>
              <a:gd name="T72" fmla="+- 0 8733 5921"/>
              <a:gd name="T73" fmla="*/ T72 w 9039"/>
              <a:gd name="T74" fmla="+- 0 2800 2600"/>
              <a:gd name="T75" fmla="*/ 2800 h 650"/>
              <a:gd name="T76" fmla="+- 0 8934 5921"/>
              <a:gd name="T77" fmla="*/ T76 w 9039"/>
              <a:gd name="T78" fmla="+- 0 2600 2600"/>
              <a:gd name="T79" fmla="*/ 2600 h 650"/>
              <a:gd name="T80" fmla="+- 0 9135 5921"/>
              <a:gd name="T81" fmla="*/ T80 w 9039"/>
              <a:gd name="T82" fmla="+- 0 2600 2600"/>
              <a:gd name="T83" fmla="*/ 2600 h 650"/>
              <a:gd name="T84" fmla="+- 0 9336 5921"/>
              <a:gd name="T85" fmla="*/ T84 w 9039"/>
              <a:gd name="T86" fmla="+- 0 2800 2600"/>
              <a:gd name="T87" fmla="*/ 2800 h 650"/>
              <a:gd name="T88" fmla="+- 0 9738 5921"/>
              <a:gd name="T89" fmla="*/ T88 w 9039"/>
              <a:gd name="T90" fmla="+- 0 2600 2600"/>
              <a:gd name="T91" fmla="*/ 2600 h 650"/>
              <a:gd name="T92" fmla="+- 0 9537 5921"/>
              <a:gd name="T93" fmla="*/ T92 w 9039"/>
              <a:gd name="T94" fmla="+- 0 2800 2600"/>
              <a:gd name="T95" fmla="*/ 2800 h 650"/>
              <a:gd name="T96" fmla="+- 0 9738 5921"/>
              <a:gd name="T97" fmla="*/ T96 w 9039"/>
              <a:gd name="T98" fmla="+- 0 2600 2600"/>
              <a:gd name="T99" fmla="*/ 2600 h 650"/>
              <a:gd name="T100" fmla="+- 0 9939 5921"/>
              <a:gd name="T101" fmla="*/ T100 w 9039"/>
              <a:gd name="T102" fmla="+- 0 2600 2600"/>
              <a:gd name="T103" fmla="*/ 2600 h 650"/>
              <a:gd name="T104" fmla="+- 0 10140 5921"/>
              <a:gd name="T105" fmla="*/ T104 w 9039"/>
              <a:gd name="T106" fmla="+- 0 2800 2600"/>
              <a:gd name="T107" fmla="*/ 2800 h 650"/>
              <a:gd name="T108" fmla="+- 0 10541 5921"/>
              <a:gd name="T109" fmla="*/ T108 w 9039"/>
              <a:gd name="T110" fmla="+- 0 2600 2600"/>
              <a:gd name="T111" fmla="*/ 2600 h 650"/>
              <a:gd name="T112" fmla="+- 0 10340 5921"/>
              <a:gd name="T113" fmla="*/ T112 w 9039"/>
              <a:gd name="T114" fmla="+- 0 2800 2600"/>
              <a:gd name="T115" fmla="*/ 2800 h 650"/>
              <a:gd name="T116" fmla="+- 0 10541 5921"/>
              <a:gd name="T117" fmla="*/ T116 w 9039"/>
              <a:gd name="T118" fmla="+- 0 2600 2600"/>
              <a:gd name="T119" fmla="*/ 2600 h 650"/>
              <a:gd name="T120" fmla="+- 0 10742 5921"/>
              <a:gd name="T121" fmla="*/ T120 w 9039"/>
              <a:gd name="T122" fmla="+- 0 2600 2600"/>
              <a:gd name="T123" fmla="*/ 2600 h 650"/>
              <a:gd name="T124" fmla="+- 0 10943 5921"/>
              <a:gd name="T125" fmla="*/ T124 w 9039"/>
              <a:gd name="T126" fmla="+- 0 2800 2600"/>
              <a:gd name="T127" fmla="*/ 2800 h 650"/>
              <a:gd name="T128" fmla="+- 0 11345 5921"/>
              <a:gd name="T129" fmla="*/ T128 w 9039"/>
              <a:gd name="T130" fmla="+- 0 2600 2600"/>
              <a:gd name="T131" fmla="*/ 2600 h 650"/>
              <a:gd name="T132" fmla="+- 0 11144 5921"/>
              <a:gd name="T133" fmla="*/ T132 w 9039"/>
              <a:gd name="T134" fmla="+- 0 2800 2600"/>
              <a:gd name="T135" fmla="*/ 2800 h 650"/>
              <a:gd name="T136" fmla="+- 0 11345 5921"/>
              <a:gd name="T137" fmla="*/ T136 w 9039"/>
              <a:gd name="T138" fmla="+- 0 2600 2600"/>
              <a:gd name="T139" fmla="*/ 2600 h 650"/>
              <a:gd name="T140" fmla="+- 0 11546 5921"/>
              <a:gd name="T141" fmla="*/ T140 w 9039"/>
              <a:gd name="T142" fmla="+- 0 2600 2600"/>
              <a:gd name="T143" fmla="*/ 2600 h 650"/>
              <a:gd name="T144" fmla="+- 0 11747 5921"/>
              <a:gd name="T145" fmla="*/ T144 w 9039"/>
              <a:gd name="T146" fmla="+- 0 2800 2600"/>
              <a:gd name="T147" fmla="*/ 2800 h 650"/>
              <a:gd name="T148" fmla="+- 0 12148 5921"/>
              <a:gd name="T149" fmla="*/ T148 w 9039"/>
              <a:gd name="T150" fmla="+- 0 2600 2600"/>
              <a:gd name="T151" fmla="*/ 2600 h 650"/>
              <a:gd name="T152" fmla="+- 0 11947 5921"/>
              <a:gd name="T153" fmla="*/ T152 w 9039"/>
              <a:gd name="T154" fmla="+- 0 2800 2600"/>
              <a:gd name="T155" fmla="*/ 2800 h 650"/>
              <a:gd name="T156" fmla="+- 0 12148 5921"/>
              <a:gd name="T157" fmla="*/ T156 w 9039"/>
              <a:gd name="T158" fmla="+- 0 2600 2600"/>
              <a:gd name="T159" fmla="*/ 2600 h 650"/>
              <a:gd name="T160" fmla="+- 0 12349 5921"/>
              <a:gd name="T161" fmla="*/ T160 w 9039"/>
              <a:gd name="T162" fmla="+- 0 2600 2600"/>
              <a:gd name="T163" fmla="*/ 2600 h 650"/>
              <a:gd name="T164" fmla="+- 0 12550 5921"/>
              <a:gd name="T165" fmla="*/ T164 w 9039"/>
              <a:gd name="T166" fmla="+- 0 2800 2600"/>
              <a:gd name="T167" fmla="*/ 2800 h 650"/>
              <a:gd name="T168" fmla="+- 0 12952 5921"/>
              <a:gd name="T169" fmla="*/ T168 w 9039"/>
              <a:gd name="T170" fmla="+- 0 2600 2600"/>
              <a:gd name="T171" fmla="*/ 2600 h 650"/>
              <a:gd name="T172" fmla="+- 0 12751 5921"/>
              <a:gd name="T173" fmla="*/ T172 w 9039"/>
              <a:gd name="T174" fmla="+- 0 2800 2600"/>
              <a:gd name="T175" fmla="*/ 2800 h 650"/>
              <a:gd name="T176" fmla="+- 0 12952 5921"/>
              <a:gd name="T177" fmla="*/ T176 w 9039"/>
              <a:gd name="T178" fmla="+- 0 2600 2600"/>
              <a:gd name="T179" fmla="*/ 2600 h 650"/>
              <a:gd name="T180" fmla="+- 0 13153 5921"/>
              <a:gd name="T181" fmla="*/ T180 w 9039"/>
              <a:gd name="T182" fmla="+- 0 2600 2600"/>
              <a:gd name="T183" fmla="*/ 2600 h 650"/>
              <a:gd name="T184" fmla="+- 0 13353 5921"/>
              <a:gd name="T185" fmla="*/ T184 w 9039"/>
              <a:gd name="T186" fmla="+- 0 2800 2600"/>
              <a:gd name="T187" fmla="*/ 2800 h 650"/>
              <a:gd name="T188" fmla="+- 0 13755 5921"/>
              <a:gd name="T189" fmla="*/ T188 w 9039"/>
              <a:gd name="T190" fmla="+- 0 2600 2600"/>
              <a:gd name="T191" fmla="*/ 2600 h 650"/>
              <a:gd name="T192" fmla="+- 0 13554 5921"/>
              <a:gd name="T193" fmla="*/ T192 w 9039"/>
              <a:gd name="T194" fmla="+- 0 2800 2600"/>
              <a:gd name="T195" fmla="*/ 2800 h 650"/>
              <a:gd name="T196" fmla="+- 0 13755 5921"/>
              <a:gd name="T197" fmla="*/ T196 w 9039"/>
              <a:gd name="T198" fmla="+- 0 2600 2600"/>
              <a:gd name="T199" fmla="*/ 2600 h 650"/>
              <a:gd name="T200" fmla="+- 0 13956 5921"/>
              <a:gd name="T201" fmla="*/ T200 w 9039"/>
              <a:gd name="T202" fmla="+- 0 2600 2600"/>
              <a:gd name="T203" fmla="*/ 2600 h 650"/>
              <a:gd name="T204" fmla="+- 0 14157 5921"/>
              <a:gd name="T205" fmla="*/ T204 w 9039"/>
              <a:gd name="T206" fmla="+- 0 2800 2600"/>
              <a:gd name="T207" fmla="*/ 2800 h 650"/>
              <a:gd name="T208" fmla="+- 0 14559 5921"/>
              <a:gd name="T209" fmla="*/ T208 w 9039"/>
              <a:gd name="T210" fmla="+- 0 2600 2600"/>
              <a:gd name="T211" fmla="*/ 2600 h 650"/>
              <a:gd name="T212" fmla="+- 0 14358 5921"/>
              <a:gd name="T213" fmla="*/ T212 w 9039"/>
              <a:gd name="T214" fmla="+- 0 2800 2600"/>
              <a:gd name="T215" fmla="*/ 2800 h 650"/>
              <a:gd name="T216" fmla="+- 0 14559 5921"/>
              <a:gd name="T217" fmla="*/ T216 w 9039"/>
              <a:gd name="T218" fmla="+- 0 2600 2600"/>
              <a:gd name="T219" fmla="*/ 2600 h 650"/>
              <a:gd name="T220" fmla="+- 0 14910 5921"/>
              <a:gd name="T221" fmla="*/ T220 w 9039"/>
              <a:gd name="T222" fmla="+- 0 3030 2600"/>
              <a:gd name="T223" fmla="*/ 3030 h 650"/>
              <a:gd name="T224" fmla="+- 0 14810 5921"/>
              <a:gd name="T225" fmla="*/ T224 w 9039"/>
              <a:gd name="T226" fmla="+- 0 3250 2600"/>
              <a:gd name="T227" fmla="*/ 3250 h 650"/>
              <a:gd name="T228" fmla="+- 0 14960 5921"/>
              <a:gd name="T229" fmla="*/ T228 w 9039"/>
              <a:gd name="T230" fmla="+- 0 3250 2600"/>
              <a:gd name="T231" fmla="*/ 3250 h 6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9039" h="650">
                <a:moveTo>
                  <a:pt x="201" y="0"/>
                </a:moveTo>
                <a:lnTo>
                  <a:pt x="0" y="0"/>
                </a:lnTo>
                <a:lnTo>
                  <a:pt x="0" y="200"/>
                </a:lnTo>
                <a:lnTo>
                  <a:pt x="201" y="200"/>
                </a:lnTo>
                <a:lnTo>
                  <a:pt x="201" y="0"/>
                </a:lnTo>
                <a:close/>
                <a:moveTo>
                  <a:pt x="603" y="0"/>
                </a:moveTo>
                <a:lnTo>
                  <a:pt x="402" y="0"/>
                </a:lnTo>
                <a:lnTo>
                  <a:pt x="402" y="200"/>
                </a:lnTo>
                <a:lnTo>
                  <a:pt x="603" y="200"/>
                </a:lnTo>
                <a:lnTo>
                  <a:pt x="603" y="0"/>
                </a:lnTo>
                <a:close/>
                <a:moveTo>
                  <a:pt x="1005" y="0"/>
                </a:moveTo>
                <a:lnTo>
                  <a:pt x="804" y="0"/>
                </a:lnTo>
                <a:lnTo>
                  <a:pt x="804" y="200"/>
                </a:lnTo>
                <a:lnTo>
                  <a:pt x="1005" y="200"/>
                </a:lnTo>
                <a:lnTo>
                  <a:pt x="1005" y="0"/>
                </a:lnTo>
                <a:close/>
                <a:moveTo>
                  <a:pt x="1406" y="0"/>
                </a:moveTo>
                <a:lnTo>
                  <a:pt x="1206" y="0"/>
                </a:lnTo>
                <a:lnTo>
                  <a:pt x="1206" y="200"/>
                </a:lnTo>
                <a:lnTo>
                  <a:pt x="1406" y="200"/>
                </a:lnTo>
                <a:lnTo>
                  <a:pt x="1406" y="0"/>
                </a:lnTo>
                <a:close/>
                <a:moveTo>
                  <a:pt x="1808" y="0"/>
                </a:moveTo>
                <a:lnTo>
                  <a:pt x="1607" y="0"/>
                </a:lnTo>
                <a:lnTo>
                  <a:pt x="1607" y="200"/>
                </a:lnTo>
                <a:lnTo>
                  <a:pt x="1808" y="200"/>
                </a:lnTo>
                <a:lnTo>
                  <a:pt x="1808" y="0"/>
                </a:lnTo>
                <a:close/>
                <a:moveTo>
                  <a:pt x="2210" y="0"/>
                </a:moveTo>
                <a:lnTo>
                  <a:pt x="2009" y="0"/>
                </a:lnTo>
                <a:lnTo>
                  <a:pt x="2009" y="200"/>
                </a:lnTo>
                <a:lnTo>
                  <a:pt x="2210" y="200"/>
                </a:lnTo>
                <a:lnTo>
                  <a:pt x="2210" y="0"/>
                </a:lnTo>
                <a:close/>
                <a:moveTo>
                  <a:pt x="2612" y="0"/>
                </a:moveTo>
                <a:lnTo>
                  <a:pt x="2411" y="0"/>
                </a:lnTo>
                <a:lnTo>
                  <a:pt x="2411" y="200"/>
                </a:lnTo>
                <a:lnTo>
                  <a:pt x="2612" y="200"/>
                </a:lnTo>
                <a:lnTo>
                  <a:pt x="2612" y="0"/>
                </a:lnTo>
                <a:close/>
                <a:moveTo>
                  <a:pt x="3013" y="0"/>
                </a:moveTo>
                <a:lnTo>
                  <a:pt x="2812" y="0"/>
                </a:lnTo>
                <a:lnTo>
                  <a:pt x="2812" y="200"/>
                </a:lnTo>
                <a:lnTo>
                  <a:pt x="3013" y="200"/>
                </a:lnTo>
                <a:lnTo>
                  <a:pt x="3013" y="0"/>
                </a:lnTo>
                <a:close/>
                <a:moveTo>
                  <a:pt x="3415" y="0"/>
                </a:moveTo>
                <a:lnTo>
                  <a:pt x="3214" y="0"/>
                </a:lnTo>
                <a:lnTo>
                  <a:pt x="3214" y="200"/>
                </a:lnTo>
                <a:lnTo>
                  <a:pt x="3415" y="200"/>
                </a:lnTo>
                <a:lnTo>
                  <a:pt x="3415" y="0"/>
                </a:lnTo>
                <a:close/>
                <a:moveTo>
                  <a:pt x="3817" y="0"/>
                </a:moveTo>
                <a:lnTo>
                  <a:pt x="3616" y="0"/>
                </a:lnTo>
                <a:lnTo>
                  <a:pt x="3616" y="200"/>
                </a:lnTo>
                <a:lnTo>
                  <a:pt x="3817" y="200"/>
                </a:lnTo>
                <a:lnTo>
                  <a:pt x="3817" y="0"/>
                </a:lnTo>
                <a:close/>
                <a:moveTo>
                  <a:pt x="4219" y="0"/>
                </a:moveTo>
                <a:lnTo>
                  <a:pt x="4018" y="0"/>
                </a:lnTo>
                <a:lnTo>
                  <a:pt x="4018" y="200"/>
                </a:lnTo>
                <a:lnTo>
                  <a:pt x="4219" y="200"/>
                </a:lnTo>
                <a:lnTo>
                  <a:pt x="4219" y="0"/>
                </a:lnTo>
                <a:close/>
                <a:moveTo>
                  <a:pt x="4620" y="0"/>
                </a:moveTo>
                <a:lnTo>
                  <a:pt x="4419" y="0"/>
                </a:lnTo>
                <a:lnTo>
                  <a:pt x="4419" y="200"/>
                </a:lnTo>
                <a:lnTo>
                  <a:pt x="4620" y="200"/>
                </a:lnTo>
                <a:lnTo>
                  <a:pt x="4620" y="0"/>
                </a:lnTo>
                <a:close/>
                <a:moveTo>
                  <a:pt x="5022" y="0"/>
                </a:moveTo>
                <a:lnTo>
                  <a:pt x="4821" y="0"/>
                </a:lnTo>
                <a:lnTo>
                  <a:pt x="4821" y="200"/>
                </a:lnTo>
                <a:lnTo>
                  <a:pt x="5022" y="200"/>
                </a:lnTo>
                <a:lnTo>
                  <a:pt x="5022" y="0"/>
                </a:lnTo>
                <a:close/>
                <a:moveTo>
                  <a:pt x="5424" y="0"/>
                </a:moveTo>
                <a:lnTo>
                  <a:pt x="5223" y="0"/>
                </a:lnTo>
                <a:lnTo>
                  <a:pt x="5223" y="200"/>
                </a:lnTo>
                <a:lnTo>
                  <a:pt x="5424" y="200"/>
                </a:lnTo>
                <a:lnTo>
                  <a:pt x="5424" y="0"/>
                </a:lnTo>
                <a:close/>
                <a:moveTo>
                  <a:pt x="5826" y="0"/>
                </a:moveTo>
                <a:lnTo>
                  <a:pt x="5625" y="0"/>
                </a:lnTo>
                <a:lnTo>
                  <a:pt x="5625" y="200"/>
                </a:lnTo>
                <a:lnTo>
                  <a:pt x="5826" y="200"/>
                </a:lnTo>
                <a:lnTo>
                  <a:pt x="5826" y="0"/>
                </a:lnTo>
                <a:close/>
                <a:moveTo>
                  <a:pt x="6227" y="0"/>
                </a:moveTo>
                <a:lnTo>
                  <a:pt x="6026" y="0"/>
                </a:lnTo>
                <a:lnTo>
                  <a:pt x="6026" y="200"/>
                </a:lnTo>
                <a:lnTo>
                  <a:pt x="6227" y="200"/>
                </a:lnTo>
                <a:lnTo>
                  <a:pt x="6227" y="0"/>
                </a:lnTo>
                <a:close/>
                <a:moveTo>
                  <a:pt x="6629" y="0"/>
                </a:moveTo>
                <a:lnTo>
                  <a:pt x="6428" y="0"/>
                </a:lnTo>
                <a:lnTo>
                  <a:pt x="6428" y="200"/>
                </a:lnTo>
                <a:lnTo>
                  <a:pt x="6629" y="200"/>
                </a:lnTo>
                <a:lnTo>
                  <a:pt x="6629" y="0"/>
                </a:lnTo>
                <a:close/>
                <a:moveTo>
                  <a:pt x="7031" y="0"/>
                </a:moveTo>
                <a:lnTo>
                  <a:pt x="6830" y="0"/>
                </a:lnTo>
                <a:lnTo>
                  <a:pt x="6830" y="200"/>
                </a:lnTo>
                <a:lnTo>
                  <a:pt x="7031" y="200"/>
                </a:lnTo>
                <a:lnTo>
                  <a:pt x="7031" y="0"/>
                </a:lnTo>
                <a:close/>
                <a:moveTo>
                  <a:pt x="7432" y="0"/>
                </a:moveTo>
                <a:lnTo>
                  <a:pt x="7232" y="0"/>
                </a:lnTo>
                <a:lnTo>
                  <a:pt x="7232" y="200"/>
                </a:lnTo>
                <a:lnTo>
                  <a:pt x="7432" y="200"/>
                </a:lnTo>
                <a:lnTo>
                  <a:pt x="7432" y="0"/>
                </a:lnTo>
                <a:close/>
                <a:moveTo>
                  <a:pt x="7834" y="0"/>
                </a:moveTo>
                <a:lnTo>
                  <a:pt x="7633" y="0"/>
                </a:lnTo>
                <a:lnTo>
                  <a:pt x="7633" y="200"/>
                </a:lnTo>
                <a:lnTo>
                  <a:pt x="7834" y="200"/>
                </a:lnTo>
                <a:lnTo>
                  <a:pt x="7834" y="0"/>
                </a:lnTo>
                <a:close/>
                <a:moveTo>
                  <a:pt x="8236" y="0"/>
                </a:moveTo>
                <a:lnTo>
                  <a:pt x="8035" y="0"/>
                </a:lnTo>
                <a:lnTo>
                  <a:pt x="8035" y="200"/>
                </a:lnTo>
                <a:lnTo>
                  <a:pt x="8236" y="200"/>
                </a:lnTo>
                <a:lnTo>
                  <a:pt x="8236" y="0"/>
                </a:lnTo>
                <a:close/>
                <a:moveTo>
                  <a:pt x="8638" y="0"/>
                </a:moveTo>
                <a:lnTo>
                  <a:pt x="8437" y="0"/>
                </a:lnTo>
                <a:lnTo>
                  <a:pt x="8437" y="200"/>
                </a:lnTo>
                <a:lnTo>
                  <a:pt x="8638" y="200"/>
                </a:lnTo>
                <a:lnTo>
                  <a:pt x="8638" y="0"/>
                </a:lnTo>
                <a:close/>
                <a:moveTo>
                  <a:pt x="9039" y="430"/>
                </a:moveTo>
                <a:lnTo>
                  <a:pt x="8989" y="430"/>
                </a:lnTo>
                <a:lnTo>
                  <a:pt x="8889" y="430"/>
                </a:lnTo>
                <a:lnTo>
                  <a:pt x="8889" y="650"/>
                </a:lnTo>
                <a:lnTo>
                  <a:pt x="8989" y="650"/>
                </a:lnTo>
                <a:lnTo>
                  <a:pt x="9039" y="650"/>
                </a:lnTo>
                <a:lnTo>
                  <a:pt x="9039" y="430"/>
                </a:lnTo>
                <a:close/>
              </a:path>
            </a:pathLst>
          </a:custGeom>
          <a:solidFill>
            <a:srgbClr val="EF6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4118" name="Picture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964293" y="2822188"/>
            <a:ext cx="2552624" cy="385646"/>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21"/>
          <p:cNvSpPr>
            <a:spLocks/>
          </p:cNvSpPr>
          <p:nvPr/>
        </p:nvSpPr>
        <p:spPr bwMode="auto">
          <a:xfrm>
            <a:off x="8764554" y="2629829"/>
            <a:ext cx="2944160" cy="715537"/>
          </a:xfrm>
          <a:custGeom>
            <a:avLst/>
            <a:gdLst>
              <a:gd name="T0" fmla="+- 0 14760 14760"/>
              <a:gd name="T1" fmla="*/ T0 w 4820"/>
              <a:gd name="T2" fmla="+- 0 7228 5900"/>
              <a:gd name="T3" fmla="*/ 7228 h 1540"/>
              <a:gd name="T4" fmla="+- 0 14956 14760"/>
              <a:gd name="T5" fmla="*/ T4 w 4820"/>
              <a:gd name="T6" fmla="+- 0 7440 5900"/>
              <a:gd name="T7" fmla="*/ 7440 h 1540"/>
              <a:gd name="T8" fmla="+- 0 14960 14760"/>
              <a:gd name="T9" fmla="*/ T8 w 4820"/>
              <a:gd name="T10" fmla="+- 0 7228 5900"/>
              <a:gd name="T11" fmla="*/ 7228 h 1540"/>
              <a:gd name="T12" fmla="+- 0 14760 14760"/>
              <a:gd name="T13" fmla="*/ T12 w 4820"/>
              <a:gd name="T14" fmla="+- 0 6782 5900"/>
              <a:gd name="T15" fmla="*/ 6782 h 1540"/>
              <a:gd name="T16" fmla="+- 0 14960 14760"/>
              <a:gd name="T17" fmla="*/ T16 w 4820"/>
              <a:gd name="T18" fmla="+- 0 7005 5900"/>
              <a:gd name="T19" fmla="*/ 7005 h 1540"/>
              <a:gd name="T20" fmla="+- 0 14810 14760"/>
              <a:gd name="T21" fmla="*/ T20 w 4820"/>
              <a:gd name="T22" fmla="+- 0 6335 5900"/>
              <a:gd name="T23" fmla="*/ 6335 h 1540"/>
              <a:gd name="T24" fmla="+- 0 14910 14760"/>
              <a:gd name="T25" fmla="*/ T24 w 4820"/>
              <a:gd name="T26" fmla="+- 0 6558 5900"/>
              <a:gd name="T27" fmla="*/ 6558 h 1540"/>
              <a:gd name="T28" fmla="+- 0 14956 14760"/>
              <a:gd name="T29" fmla="*/ T28 w 4820"/>
              <a:gd name="T30" fmla="+- 0 6000 5900"/>
              <a:gd name="T31" fmla="*/ 6000 h 1540"/>
              <a:gd name="T32" fmla="+- 0 14760 14760"/>
              <a:gd name="T33" fmla="*/ T32 w 4820"/>
              <a:gd name="T34" fmla="+- 0 5950 5900"/>
              <a:gd name="T35" fmla="*/ 5950 h 1540"/>
              <a:gd name="T36" fmla="+- 0 14960 14760"/>
              <a:gd name="T37" fmla="*/ T36 w 4820"/>
              <a:gd name="T38" fmla="+- 0 6112 5900"/>
              <a:gd name="T39" fmla="*/ 6112 h 1540"/>
              <a:gd name="T40" fmla="+- 0 15149 14760"/>
              <a:gd name="T41" fmla="*/ T40 w 4820"/>
              <a:gd name="T42" fmla="+- 0 7240 5900"/>
              <a:gd name="T43" fmla="*/ 7240 h 1540"/>
              <a:gd name="T44" fmla="+- 0 15341 14760"/>
              <a:gd name="T45" fmla="*/ T44 w 4820"/>
              <a:gd name="T46" fmla="+- 0 5900 5900"/>
              <a:gd name="T47" fmla="*/ 5900 h 1540"/>
              <a:gd name="T48" fmla="+- 0 15341 14760"/>
              <a:gd name="T49" fmla="*/ T48 w 4820"/>
              <a:gd name="T50" fmla="+- 0 5900 5900"/>
              <a:gd name="T51" fmla="*/ 5900 h 1540"/>
              <a:gd name="T52" fmla="+- 0 15726 14760"/>
              <a:gd name="T53" fmla="*/ T52 w 4820"/>
              <a:gd name="T54" fmla="+- 0 7440 5900"/>
              <a:gd name="T55" fmla="*/ 7440 h 1540"/>
              <a:gd name="T56" fmla="+- 0 15534 14760"/>
              <a:gd name="T57" fmla="*/ T56 w 4820"/>
              <a:gd name="T58" fmla="+- 0 6100 5900"/>
              <a:gd name="T59" fmla="*/ 6100 h 1540"/>
              <a:gd name="T60" fmla="+- 0 15919 14760"/>
              <a:gd name="T61" fmla="*/ T60 w 4820"/>
              <a:gd name="T62" fmla="+- 0 7240 5900"/>
              <a:gd name="T63" fmla="*/ 7240 h 1540"/>
              <a:gd name="T64" fmla="+- 0 16111 14760"/>
              <a:gd name="T65" fmla="*/ T64 w 4820"/>
              <a:gd name="T66" fmla="+- 0 5900 5900"/>
              <a:gd name="T67" fmla="*/ 5900 h 1540"/>
              <a:gd name="T68" fmla="+- 0 16111 14760"/>
              <a:gd name="T69" fmla="*/ T68 w 4820"/>
              <a:gd name="T70" fmla="+- 0 5900 5900"/>
              <a:gd name="T71" fmla="*/ 5900 h 1540"/>
              <a:gd name="T72" fmla="+- 0 16496 14760"/>
              <a:gd name="T73" fmla="*/ T72 w 4820"/>
              <a:gd name="T74" fmla="+- 0 7440 5900"/>
              <a:gd name="T75" fmla="*/ 7440 h 1540"/>
              <a:gd name="T76" fmla="+- 0 16304 14760"/>
              <a:gd name="T77" fmla="*/ T76 w 4820"/>
              <a:gd name="T78" fmla="+- 0 6100 5900"/>
              <a:gd name="T79" fmla="*/ 6100 h 1540"/>
              <a:gd name="T80" fmla="+- 0 16689 14760"/>
              <a:gd name="T81" fmla="*/ T80 w 4820"/>
              <a:gd name="T82" fmla="+- 0 7240 5900"/>
              <a:gd name="T83" fmla="*/ 7240 h 1540"/>
              <a:gd name="T84" fmla="+- 0 16881 14760"/>
              <a:gd name="T85" fmla="*/ T84 w 4820"/>
              <a:gd name="T86" fmla="+- 0 5900 5900"/>
              <a:gd name="T87" fmla="*/ 5900 h 1540"/>
              <a:gd name="T88" fmla="+- 0 16881 14760"/>
              <a:gd name="T89" fmla="*/ T88 w 4820"/>
              <a:gd name="T90" fmla="+- 0 5900 5900"/>
              <a:gd name="T91" fmla="*/ 5900 h 1540"/>
              <a:gd name="T92" fmla="+- 0 17266 14760"/>
              <a:gd name="T93" fmla="*/ T92 w 4820"/>
              <a:gd name="T94" fmla="+- 0 7440 5900"/>
              <a:gd name="T95" fmla="*/ 7440 h 1540"/>
              <a:gd name="T96" fmla="+- 0 17074 14760"/>
              <a:gd name="T97" fmla="*/ T96 w 4820"/>
              <a:gd name="T98" fmla="+- 0 6100 5900"/>
              <a:gd name="T99" fmla="*/ 6100 h 1540"/>
              <a:gd name="T100" fmla="+- 0 17459 14760"/>
              <a:gd name="T101" fmla="*/ T100 w 4820"/>
              <a:gd name="T102" fmla="+- 0 7240 5900"/>
              <a:gd name="T103" fmla="*/ 7240 h 1540"/>
              <a:gd name="T104" fmla="+- 0 17651 14760"/>
              <a:gd name="T105" fmla="*/ T104 w 4820"/>
              <a:gd name="T106" fmla="+- 0 5900 5900"/>
              <a:gd name="T107" fmla="*/ 5900 h 1540"/>
              <a:gd name="T108" fmla="+- 0 17651 14760"/>
              <a:gd name="T109" fmla="*/ T108 w 4820"/>
              <a:gd name="T110" fmla="+- 0 5900 5900"/>
              <a:gd name="T111" fmla="*/ 5900 h 1540"/>
              <a:gd name="T112" fmla="+- 0 18036 14760"/>
              <a:gd name="T113" fmla="*/ T112 w 4820"/>
              <a:gd name="T114" fmla="+- 0 7440 5900"/>
              <a:gd name="T115" fmla="*/ 7440 h 1540"/>
              <a:gd name="T116" fmla="+- 0 17844 14760"/>
              <a:gd name="T117" fmla="*/ T116 w 4820"/>
              <a:gd name="T118" fmla="+- 0 6100 5900"/>
              <a:gd name="T119" fmla="*/ 6100 h 1540"/>
              <a:gd name="T120" fmla="+- 0 18229 14760"/>
              <a:gd name="T121" fmla="*/ T120 w 4820"/>
              <a:gd name="T122" fmla="+- 0 7240 5900"/>
              <a:gd name="T123" fmla="*/ 7240 h 1540"/>
              <a:gd name="T124" fmla="+- 0 18421 14760"/>
              <a:gd name="T125" fmla="*/ T124 w 4820"/>
              <a:gd name="T126" fmla="+- 0 5900 5900"/>
              <a:gd name="T127" fmla="*/ 5900 h 1540"/>
              <a:gd name="T128" fmla="+- 0 18421 14760"/>
              <a:gd name="T129" fmla="*/ T128 w 4820"/>
              <a:gd name="T130" fmla="+- 0 5900 5900"/>
              <a:gd name="T131" fmla="*/ 5900 h 1540"/>
              <a:gd name="T132" fmla="+- 0 18806 14760"/>
              <a:gd name="T133" fmla="*/ T132 w 4820"/>
              <a:gd name="T134" fmla="+- 0 7440 5900"/>
              <a:gd name="T135" fmla="*/ 7440 h 1540"/>
              <a:gd name="T136" fmla="+- 0 18614 14760"/>
              <a:gd name="T137" fmla="*/ T136 w 4820"/>
              <a:gd name="T138" fmla="+- 0 6100 5900"/>
              <a:gd name="T139" fmla="*/ 6100 h 1540"/>
              <a:gd name="T140" fmla="+- 0 18999 14760"/>
              <a:gd name="T141" fmla="*/ T140 w 4820"/>
              <a:gd name="T142" fmla="+- 0 7240 5900"/>
              <a:gd name="T143" fmla="*/ 7240 h 1540"/>
              <a:gd name="T144" fmla="+- 0 19191 14760"/>
              <a:gd name="T145" fmla="*/ T144 w 4820"/>
              <a:gd name="T146" fmla="+- 0 5900 5900"/>
              <a:gd name="T147" fmla="*/ 5900 h 1540"/>
              <a:gd name="T148" fmla="+- 0 19191 14760"/>
              <a:gd name="T149" fmla="*/ T148 w 4820"/>
              <a:gd name="T150" fmla="+- 0 5900 5900"/>
              <a:gd name="T151" fmla="*/ 5900 h 1540"/>
              <a:gd name="T152" fmla="+- 0 19430 14760"/>
              <a:gd name="T153" fmla="*/ T152 w 4820"/>
              <a:gd name="T154" fmla="+- 0 7228 5900"/>
              <a:gd name="T155" fmla="*/ 7228 h 1540"/>
              <a:gd name="T156" fmla="+- 0 19384 14760"/>
              <a:gd name="T157" fmla="*/ T156 w 4820"/>
              <a:gd name="T158" fmla="+- 0 7340 5900"/>
              <a:gd name="T159" fmla="*/ 7340 h 1540"/>
              <a:gd name="T160" fmla="+- 0 19580 14760"/>
              <a:gd name="T161" fmla="*/ T160 w 4820"/>
              <a:gd name="T162" fmla="+- 0 7390 5900"/>
              <a:gd name="T163" fmla="*/ 7390 h 1540"/>
              <a:gd name="T164" fmla="+- 0 19430 14760"/>
              <a:gd name="T165" fmla="*/ T164 w 4820"/>
              <a:gd name="T166" fmla="+- 0 6782 5900"/>
              <a:gd name="T167" fmla="*/ 6782 h 1540"/>
              <a:gd name="T168" fmla="+- 0 19530 14760"/>
              <a:gd name="T169" fmla="*/ T168 w 4820"/>
              <a:gd name="T170" fmla="+- 0 7005 5900"/>
              <a:gd name="T171" fmla="*/ 7005 h 1540"/>
              <a:gd name="T172" fmla="+- 0 19530 14760"/>
              <a:gd name="T173" fmla="*/ T172 w 4820"/>
              <a:gd name="T174" fmla="+- 0 6335 5900"/>
              <a:gd name="T175" fmla="*/ 6335 h 1540"/>
              <a:gd name="T176" fmla="+- 0 19430 14760"/>
              <a:gd name="T177" fmla="*/ T176 w 4820"/>
              <a:gd name="T178" fmla="+- 0 6558 5900"/>
              <a:gd name="T179" fmla="*/ 6558 h 1540"/>
              <a:gd name="T180" fmla="+- 0 19580 14760"/>
              <a:gd name="T181" fmla="*/ T180 w 4820"/>
              <a:gd name="T182" fmla="+- 0 5900 5900"/>
              <a:gd name="T183" fmla="*/ 5900 h 1540"/>
              <a:gd name="T184" fmla="+- 0 19380 14760"/>
              <a:gd name="T185" fmla="*/ T184 w 4820"/>
              <a:gd name="T186" fmla="+- 0 6000 5900"/>
              <a:gd name="T187" fmla="*/ 6000 h 1540"/>
              <a:gd name="T188" fmla="+- 0 19530 14760"/>
              <a:gd name="T189" fmla="*/ T188 w 4820"/>
              <a:gd name="T190" fmla="+- 0 6112 5900"/>
              <a:gd name="T191" fmla="*/ 6112 h 1540"/>
              <a:gd name="T192" fmla="+- 0 19580 14760"/>
              <a:gd name="T193" fmla="*/ T192 w 4820"/>
              <a:gd name="T194" fmla="+- 0 5900 5900"/>
              <a:gd name="T195" fmla="*/ 5900 h 15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4820" h="1540">
                <a:moveTo>
                  <a:pt x="200" y="1328"/>
                </a:moveTo>
                <a:lnTo>
                  <a:pt x="150" y="1328"/>
                </a:lnTo>
                <a:lnTo>
                  <a:pt x="50" y="1328"/>
                </a:lnTo>
                <a:lnTo>
                  <a:pt x="0" y="1328"/>
                </a:lnTo>
                <a:lnTo>
                  <a:pt x="0" y="1490"/>
                </a:lnTo>
                <a:lnTo>
                  <a:pt x="0" y="1540"/>
                </a:lnTo>
                <a:lnTo>
                  <a:pt x="100" y="1540"/>
                </a:lnTo>
                <a:lnTo>
                  <a:pt x="196" y="1540"/>
                </a:lnTo>
                <a:lnTo>
                  <a:pt x="196" y="1440"/>
                </a:lnTo>
                <a:lnTo>
                  <a:pt x="200" y="1440"/>
                </a:lnTo>
                <a:lnTo>
                  <a:pt x="200" y="1340"/>
                </a:lnTo>
                <a:lnTo>
                  <a:pt x="200" y="1328"/>
                </a:lnTo>
                <a:close/>
                <a:moveTo>
                  <a:pt x="200" y="882"/>
                </a:moveTo>
                <a:lnTo>
                  <a:pt x="150" y="882"/>
                </a:lnTo>
                <a:lnTo>
                  <a:pt x="50" y="882"/>
                </a:lnTo>
                <a:lnTo>
                  <a:pt x="0" y="882"/>
                </a:lnTo>
                <a:lnTo>
                  <a:pt x="0" y="1105"/>
                </a:lnTo>
                <a:lnTo>
                  <a:pt x="50" y="1105"/>
                </a:lnTo>
                <a:lnTo>
                  <a:pt x="150" y="1105"/>
                </a:lnTo>
                <a:lnTo>
                  <a:pt x="200" y="1105"/>
                </a:lnTo>
                <a:lnTo>
                  <a:pt x="200" y="882"/>
                </a:lnTo>
                <a:close/>
                <a:moveTo>
                  <a:pt x="200" y="435"/>
                </a:moveTo>
                <a:lnTo>
                  <a:pt x="150" y="435"/>
                </a:lnTo>
                <a:lnTo>
                  <a:pt x="50" y="435"/>
                </a:lnTo>
                <a:lnTo>
                  <a:pt x="0" y="435"/>
                </a:lnTo>
                <a:lnTo>
                  <a:pt x="0" y="658"/>
                </a:lnTo>
                <a:lnTo>
                  <a:pt x="50" y="658"/>
                </a:lnTo>
                <a:lnTo>
                  <a:pt x="150" y="658"/>
                </a:lnTo>
                <a:lnTo>
                  <a:pt x="200" y="658"/>
                </a:lnTo>
                <a:lnTo>
                  <a:pt x="200" y="435"/>
                </a:lnTo>
                <a:close/>
                <a:moveTo>
                  <a:pt x="200" y="100"/>
                </a:moveTo>
                <a:lnTo>
                  <a:pt x="196" y="100"/>
                </a:lnTo>
                <a:lnTo>
                  <a:pt x="196" y="0"/>
                </a:lnTo>
                <a:lnTo>
                  <a:pt x="100" y="0"/>
                </a:lnTo>
                <a:lnTo>
                  <a:pt x="0" y="0"/>
                </a:lnTo>
                <a:lnTo>
                  <a:pt x="0" y="50"/>
                </a:lnTo>
                <a:lnTo>
                  <a:pt x="0" y="212"/>
                </a:lnTo>
                <a:lnTo>
                  <a:pt x="50" y="212"/>
                </a:lnTo>
                <a:lnTo>
                  <a:pt x="150" y="212"/>
                </a:lnTo>
                <a:lnTo>
                  <a:pt x="200" y="212"/>
                </a:lnTo>
                <a:lnTo>
                  <a:pt x="200" y="200"/>
                </a:lnTo>
                <a:lnTo>
                  <a:pt x="200" y="100"/>
                </a:lnTo>
                <a:close/>
                <a:moveTo>
                  <a:pt x="581" y="1340"/>
                </a:moveTo>
                <a:lnTo>
                  <a:pt x="389" y="1340"/>
                </a:lnTo>
                <a:lnTo>
                  <a:pt x="389" y="1540"/>
                </a:lnTo>
                <a:lnTo>
                  <a:pt x="581" y="1540"/>
                </a:lnTo>
                <a:lnTo>
                  <a:pt x="581" y="1340"/>
                </a:lnTo>
                <a:close/>
                <a:moveTo>
                  <a:pt x="581" y="0"/>
                </a:moveTo>
                <a:lnTo>
                  <a:pt x="389" y="0"/>
                </a:lnTo>
                <a:lnTo>
                  <a:pt x="389" y="200"/>
                </a:lnTo>
                <a:lnTo>
                  <a:pt x="581" y="200"/>
                </a:lnTo>
                <a:lnTo>
                  <a:pt x="581" y="0"/>
                </a:lnTo>
                <a:close/>
                <a:moveTo>
                  <a:pt x="966" y="1340"/>
                </a:moveTo>
                <a:lnTo>
                  <a:pt x="774" y="1340"/>
                </a:lnTo>
                <a:lnTo>
                  <a:pt x="774" y="1540"/>
                </a:lnTo>
                <a:lnTo>
                  <a:pt x="966" y="1540"/>
                </a:lnTo>
                <a:lnTo>
                  <a:pt x="966" y="1340"/>
                </a:lnTo>
                <a:close/>
                <a:moveTo>
                  <a:pt x="966" y="0"/>
                </a:moveTo>
                <a:lnTo>
                  <a:pt x="774" y="0"/>
                </a:lnTo>
                <a:lnTo>
                  <a:pt x="774" y="200"/>
                </a:lnTo>
                <a:lnTo>
                  <a:pt x="966" y="200"/>
                </a:lnTo>
                <a:lnTo>
                  <a:pt x="966" y="0"/>
                </a:lnTo>
                <a:close/>
                <a:moveTo>
                  <a:pt x="1351" y="1340"/>
                </a:moveTo>
                <a:lnTo>
                  <a:pt x="1159" y="1340"/>
                </a:lnTo>
                <a:lnTo>
                  <a:pt x="1159" y="1540"/>
                </a:lnTo>
                <a:lnTo>
                  <a:pt x="1351" y="1540"/>
                </a:lnTo>
                <a:lnTo>
                  <a:pt x="1351" y="1340"/>
                </a:lnTo>
                <a:close/>
                <a:moveTo>
                  <a:pt x="1351" y="0"/>
                </a:moveTo>
                <a:lnTo>
                  <a:pt x="1159" y="0"/>
                </a:lnTo>
                <a:lnTo>
                  <a:pt x="1159" y="200"/>
                </a:lnTo>
                <a:lnTo>
                  <a:pt x="1351" y="200"/>
                </a:lnTo>
                <a:lnTo>
                  <a:pt x="1351" y="0"/>
                </a:lnTo>
                <a:close/>
                <a:moveTo>
                  <a:pt x="1736" y="1340"/>
                </a:moveTo>
                <a:lnTo>
                  <a:pt x="1544" y="1340"/>
                </a:lnTo>
                <a:lnTo>
                  <a:pt x="1544" y="1540"/>
                </a:lnTo>
                <a:lnTo>
                  <a:pt x="1736" y="1540"/>
                </a:lnTo>
                <a:lnTo>
                  <a:pt x="1736" y="1340"/>
                </a:lnTo>
                <a:close/>
                <a:moveTo>
                  <a:pt x="1736" y="0"/>
                </a:moveTo>
                <a:lnTo>
                  <a:pt x="1544" y="0"/>
                </a:lnTo>
                <a:lnTo>
                  <a:pt x="1544" y="200"/>
                </a:lnTo>
                <a:lnTo>
                  <a:pt x="1736" y="200"/>
                </a:lnTo>
                <a:lnTo>
                  <a:pt x="1736" y="0"/>
                </a:lnTo>
                <a:close/>
                <a:moveTo>
                  <a:pt x="2121" y="1340"/>
                </a:moveTo>
                <a:lnTo>
                  <a:pt x="1929" y="1340"/>
                </a:lnTo>
                <a:lnTo>
                  <a:pt x="1929" y="1540"/>
                </a:lnTo>
                <a:lnTo>
                  <a:pt x="2121" y="1540"/>
                </a:lnTo>
                <a:lnTo>
                  <a:pt x="2121" y="1340"/>
                </a:lnTo>
                <a:close/>
                <a:moveTo>
                  <a:pt x="2121" y="0"/>
                </a:moveTo>
                <a:lnTo>
                  <a:pt x="1929" y="0"/>
                </a:lnTo>
                <a:lnTo>
                  <a:pt x="1929" y="200"/>
                </a:lnTo>
                <a:lnTo>
                  <a:pt x="2121" y="200"/>
                </a:lnTo>
                <a:lnTo>
                  <a:pt x="2121" y="0"/>
                </a:lnTo>
                <a:close/>
                <a:moveTo>
                  <a:pt x="2506" y="1340"/>
                </a:moveTo>
                <a:lnTo>
                  <a:pt x="2314" y="1340"/>
                </a:lnTo>
                <a:lnTo>
                  <a:pt x="2314" y="1540"/>
                </a:lnTo>
                <a:lnTo>
                  <a:pt x="2506" y="1540"/>
                </a:lnTo>
                <a:lnTo>
                  <a:pt x="2506" y="1340"/>
                </a:lnTo>
                <a:close/>
                <a:moveTo>
                  <a:pt x="2506" y="0"/>
                </a:moveTo>
                <a:lnTo>
                  <a:pt x="2314" y="0"/>
                </a:lnTo>
                <a:lnTo>
                  <a:pt x="2314" y="200"/>
                </a:lnTo>
                <a:lnTo>
                  <a:pt x="2506" y="200"/>
                </a:lnTo>
                <a:lnTo>
                  <a:pt x="2506" y="0"/>
                </a:lnTo>
                <a:close/>
                <a:moveTo>
                  <a:pt x="2891" y="1340"/>
                </a:moveTo>
                <a:lnTo>
                  <a:pt x="2699" y="1340"/>
                </a:lnTo>
                <a:lnTo>
                  <a:pt x="2699" y="1540"/>
                </a:lnTo>
                <a:lnTo>
                  <a:pt x="2891" y="1540"/>
                </a:lnTo>
                <a:lnTo>
                  <a:pt x="2891" y="1340"/>
                </a:lnTo>
                <a:close/>
                <a:moveTo>
                  <a:pt x="2891" y="0"/>
                </a:moveTo>
                <a:lnTo>
                  <a:pt x="2699" y="0"/>
                </a:lnTo>
                <a:lnTo>
                  <a:pt x="2699" y="200"/>
                </a:lnTo>
                <a:lnTo>
                  <a:pt x="2891" y="200"/>
                </a:lnTo>
                <a:lnTo>
                  <a:pt x="2891" y="0"/>
                </a:lnTo>
                <a:close/>
                <a:moveTo>
                  <a:pt x="3276" y="1340"/>
                </a:moveTo>
                <a:lnTo>
                  <a:pt x="3084" y="1340"/>
                </a:lnTo>
                <a:lnTo>
                  <a:pt x="3084" y="1540"/>
                </a:lnTo>
                <a:lnTo>
                  <a:pt x="3276" y="1540"/>
                </a:lnTo>
                <a:lnTo>
                  <a:pt x="3276" y="1340"/>
                </a:lnTo>
                <a:close/>
                <a:moveTo>
                  <a:pt x="3276" y="0"/>
                </a:moveTo>
                <a:lnTo>
                  <a:pt x="3084" y="0"/>
                </a:lnTo>
                <a:lnTo>
                  <a:pt x="3084" y="200"/>
                </a:lnTo>
                <a:lnTo>
                  <a:pt x="3276" y="200"/>
                </a:lnTo>
                <a:lnTo>
                  <a:pt x="3276" y="0"/>
                </a:lnTo>
                <a:close/>
                <a:moveTo>
                  <a:pt x="3661" y="1340"/>
                </a:moveTo>
                <a:lnTo>
                  <a:pt x="3469" y="1340"/>
                </a:lnTo>
                <a:lnTo>
                  <a:pt x="3469" y="1540"/>
                </a:lnTo>
                <a:lnTo>
                  <a:pt x="3661" y="1540"/>
                </a:lnTo>
                <a:lnTo>
                  <a:pt x="3661" y="1340"/>
                </a:lnTo>
                <a:close/>
                <a:moveTo>
                  <a:pt x="3661" y="0"/>
                </a:moveTo>
                <a:lnTo>
                  <a:pt x="3469" y="0"/>
                </a:lnTo>
                <a:lnTo>
                  <a:pt x="3469" y="200"/>
                </a:lnTo>
                <a:lnTo>
                  <a:pt x="3661" y="200"/>
                </a:lnTo>
                <a:lnTo>
                  <a:pt x="3661" y="0"/>
                </a:lnTo>
                <a:close/>
                <a:moveTo>
                  <a:pt x="4046" y="1340"/>
                </a:moveTo>
                <a:lnTo>
                  <a:pt x="3854" y="1340"/>
                </a:lnTo>
                <a:lnTo>
                  <a:pt x="3854" y="1540"/>
                </a:lnTo>
                <a:lnTo>
                  <a:pt x="4046" y="1540"/>
                </a:lnTo>
                <a:lnTo>
                  <a:pt x="4046" y="1340"/>
                </a:lnTo>
                <a:close/>
                <a:moveTo>
                  <a:pt x="4046" y="0"/>
                </a:moveTo>
                <a:lnTo>
                  <a:pt x="3854" y="0"/>
                </a:lnTo>
                <a:lnTo>
                  <a:pt x="3854" y="200"/>
                </a:lnTo>
                <a:lnTo>
                  <a:pt x="4046" y="200"/>
                </a:lnTo>
                <a:lnTo>
                  <a:pt x="4046" y="0"/>
                </a:lnTo>
                <a:close/>
                <a:moveTo>
                  <a:pt x="4431" y="1340"/>
                </a:moveTo>
                <a:lnTo>
                  <a:pt x="4239" y="1340"/>
                </a:lnTo>
                <a:lnTo>
                  <a:pt x="4239" y="1540"/>
                </a:lnTo>
                <a:lnTo>
                  <a:pt x="4431" y="1540"/>
                </a:lnTo>
                <a:lnTo>
                  <a:pt x="4431" y="1340"/>
                </a:lnTo>
                <a:close/>
                <a:moveTo>
                  <a:pt x="4431" y="0"/>
                </a:moveTo>
                <a:lnTo>
                  <a:pt x="4239" y="0"/>
                </a:lnTo>
                <a:lnTo>
                  <a:pt x="4239" y="200"/>
                </a:lnTo>
                <a:lnTo>
                  <a:pt x="4431" y="200"/>
                </a:lnTo>
                <a:lnTo>
                  <a:pt x="4431" y="0"/>
                </a:lnTo>
                <a:close/>
                <a:moveTo>
                  <a:pt x="4820" y="1328"/>
                </a:moveTo>
                <a:lnTo>
                  <a:pt x="4770" y="1328"/>
                </a:lnTo>
                <a:lnTo>
                  <a:pt x="4670" y="1328"/>
                </a:lnTo>
                <a:lnTo>
                  <a:pt x="4620" y="1328"/>
                </a:lnTo>
                <a:lnTo>
                  <a:pt x="4620" y="1340"/>
                </a:lnTo>
                <a:lnTo>
                  <a:pt x="4620" y="1440"/>
                </a:lnTo>
                <a:lnTo>
                  <a:pt x="4624" y="1440"/>
                </a:lnTo>
                <a:lnTo>
                  <a:pt x="4624" y="1540"/>
                </a:lnTo>
                <a:lnTo>
                  <a:pt x="4720" y="1540"/>
                </a:lnTo>
                <a:lnTo>
                  <a:pt x="4820" y="1540"/>
                </a:lnTo>
                <a:lnTo>
                  <a:pt x="4820" y="1490"/>
                </a:lnTo>
                <a:lnTo>
                  <a:pt x="4820" y="1328"/>
                </a:lnTo>
                <a:close/>
                <a:moveTo>
                  <a:pt x="4820" y="882"/>
                </a:moveTo>
                <a:lnTo>
                  <a:pt x="4770" y="882"/>
                </a:lnTo>
                <a:lnTo>
                  <a:pt x="4670" y="882"/>
                </a:lnTo>
                <a:lnTo>
                  <a:pt x="4620" y="882"/>
                </a:lnTo>
                <a:lnTo>
                  <a:pt x="4620" y="1105"/>
                </a:lnTo>
                <a:lnTo>
                  <a:pt x="4670" y="1105"/>
                </a:lnTo>
                <a:lnTo>
                  <a:pt x="4770" y="1105"/>
                </a:lnTo>
                <a:lnTo>
                  <a:pt x="4820" y="1105"/>
                </a:lnTo>
                <a:lnTo>
                  <a:pt x="4820" y="882"/>
                </a:lnTo>
                <a:close/>
                <a:moveTo>
                  <a:pt x="4820" y="435"/>
                </a:moveTo>
                <a:lnTo>
                  <a:pt x="4770" y="435"/>
                </a:lnTo>
                <a:lnTo>
                  <a:pt x="4670" y="435"/>
                </a:lnTo>
                <a:lnTo>
                  <a:pt x="4620" y="435"/>
                </a:lnTo>
                <a:lnTo>
                  <a:pt x="4620" y="658"/>
                </a:lnTo>
                <a:lnTo>
                  <a:pt x="4670" y="658"/>
                </a:lnTo>
                <a:lnTo>
                  <a:pt x="4770" y="658"/>
                </a:lnTo>
                <a:lnTo>
                  <a:pt x="4820" y="658"/>
                </a:lnTo>
                <a:lnTo>
                  <a:pt x="4820" y="435"/>
                </a:lnTo>
                <a:close/>
                <a:moveTo>
                  <a:pt x="4820" y="0"/>
                </a:moveTo>
                <a:lnTo>
                  <a:pt x="4720" y="0"/>
                </a:lnTo>
                <a:lnTo>
                  <a:pt x="4624" y="0"/>
                </a:lnTo>
                <a:lnTo>
                  <a:pt x="4624" y="100"/>
                </a:lnTo>
                <a:lnTo>
                  <a:pt x="4620" y="100"/>
                </a:lnTo>
                <a:lnTo>
                  <a:pt x="4620" y="200"/>
                </a:lnTo>
                <a:lnTo>
                  <a:pt x="4620" y="212"/>
                </a:lnTo>
                <a:lnTo>
                  <a:pt x="4670" y="212"/>
                </a:lnTo>
                <a:lnTo>
                  <a:pt x="4770" y="212"/>
                </a:lnTo>
                <a:lnTo>
                  <a:pt x="4820" y="212"/>
                </a:lnTo>
                <a:lnTo>
                  <a:pt x="4820" y="50"/>
                </a:lnTo>
                <a:lnTo>
                  <a:pt x="4820" y="0"/>
                </a:lnTo>
                <a:close/>
              </a:path>
            </a:pathLst>
          </a:custGeom>
          <a:solidFill>
            <a:srgbClr val="EF6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4116" name="Picture 2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69612" y="3926623"/>
            <a:ext cx="2023652" cy="233246"/>
          </a:xfrm>
          <a:prstGeom prst="rect">
            <a:avLst/>
          </a:prstGeom>
          <a:noFill/>
          <a:extLst>
            <a:ext uri="{909E8E84-426E-40DD-AFC4-6F175D3DCCD1}">
              <a14:hiddenFill xmlns:a14="http://schemas.microsoft.com/office/drawing/2010/main">
                <a:solidFill>
                  <a:srgbClr val="FFFFFF"/>
                </a:solidFill>
              </a14:hiddenFill>
            </a:ext>
          </a:extLst>
        </p:spPr>
      </p:pic>
      <p:pic>
        <p:nvPicPr>
          <p:cNvPr id="4115" name="Picture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69612" y="3772829"/>
            <a:ext cx="125829" cy="97573"/>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18"/>
          <p:cNvSpPr>
            <a:spLocks/>
          </p:cNvSpPr>
          <p:nvPr/>
        </p:nvSpPr>
        <p:spPr bwMode="auto">
          <a:xfrm>
            <a:off x="9530524" y="3772829"/>
            <a:ext cx="125829" cy="501805"/>
          </a:xfrm>
          <a:custGeom>
            <a:avLst/>
            <a:gdLst>
              <a:gd name="T0" fmla="+- 0 16220 16014"/>
              <a:gd name="T1" fmla="*/ T0 w 206"/>
              <a:gd name="T2" fmla="+- 0 9230 8360"/>
              <a:gd name="T3" fmla="*/ 9230 h 1080"/>
              <a:gd name="T4" fmla="+- 0 16170 16014"/>
              <a:gd name="T5" fmla="*/ T4 w 206"/>
              <a:gd name="T6" fmla="+- 0 9230 8360"/>
              <a:gd name="T7" fmla="*/ 9230 h 1080"/>
              <a:gd name="T8" fmla="+- 0 16070 16014"/>
              <a:gd name="T9" fmla="*/ T8 w 206"/>
              <a:gd name="T10" fmla="+- 0 9230 8360"/>
              <a:gd name="T11" fmla="*/ 9230 h 1080"/>
              <a:gd name="T12" fmla="+- 0 16020 16014"/>
              <a:gd name="T13" fmla="*/ T12 w 206"/>
              <a:gd name="T14" fmla="+- 0 9230 8360"/>
              <a:gd name="T15" fmla="*/ 9230 h 1080"/>
              <a:gd name="T16" fmla="+- 0 16020 16014"/>
              <a:gd name="T17" fmla="*/ T16 w 206"/>
              <a:gd name="T18" fmla="+- 0 9240 8360"/>
              <a:gd name="T19" fmla="*/ 9240 h 1080"/>
              <a:gd name="T20" fmla="+- 0 16014 16014"/>
              <a:gd name="T21" fmla="*/ T20 w 206"/>
              <a:gd name="T22" fmla="+- 0 9240 8360"/>
              <a:gd name="T23" fmla="*/ 9240 h 1080"/>
              <a:gd name="T24" fmla="+- 0 16014 16014"/>
              <a:gd name="T25" fmla="*/ T24 w 206"/>
              <a:gd name="T26" fmla="+- 0 9340 8360"/>
              <a:gd name="T27" fmla="*/ 9340 h 1080"/>
              <a:gd name="T28" fmla="+- 0 16014 16014"/>
              <a:gd name="T29" fmla="*/ T28 w 206"/>
              <a:gd name="T30" fmla="+- 0 9440 8360"/>
              <a:gd name="T31" fmla="*/ 9440 h 1080"/>
              <a:gd name="T32" fmla="+- 0 16120 16014"/>
              <a:gd name="T33" fmla="*/ T32 w 206"/>
              <a:gd name="T34" fmla="+- 0 9440 8360"/>
              <a:gd name="T35" fmla="*/ 9440 h 1080"/>
              <a:gd name="T36" fmla="+- 0 16220 16014"/>
              <a:gd name="T37" fmla="*/ T36 w 206"/>
              <a:gd name="T38" fmla="+- 0 9440 8360"/>
              <a:gd name="T39" fmla="*/ 9440 h 1080"/>
              <a:gd name="T40" fmla="+- 0 16220 16014"/>
              <a:gd name="T41" fmla="*/ T40 w 206"/>
              <a:gd name="T42" fmla="+- 0 9390 8360"/>
              <a:gd name="T43" fmla="*/ 9390 h 1080"/>
              <a:gd name="T44" fmla="+- 0 16220 16014"/>
              <a:gd name="T45" fmla="*/ T44 w 206"/>
              <a:gd name="T46" fmla="+- 0 9230 8360"/>
              <a:gd name="T47" fmla="*/ 9230 h 1080"/>
              <a:gd name="T48" fmla="+- 0 16220 16014"/>
              <a:gd name="T49" fmla="*/ T48 w 206"/>
              <a:gd name="T50" fmla="+- 0 8360 8360"/>
              <a:gd name="T51" fmla="*/ 8360 h 1080"/>
              <a:gd name="T52" fmla="+- 0 16120 16014"/>
              <a:gd name="T53" fmla="*/ T52 w 206"/>
              <a:gd name="T54" fmla="+- 0 8360 8360"/>
              <a:gd name="T55" fmla="*/ 8360 h 1080"/>
              <a:gd name="T56" fmla="+- 0 16014 16014"/>
              <a:gd name="T57" fmla="*/ T56 w 206"/>
              <a:gd name="T58" fmla="+- 0 8360 8360"/>
              <a:gd name="T59" fmla="*/ 8360 h 1080"/>
              <a:gd name="T60" fmla="+- 0 16014 16014"/>
              <a:gd name="T61" fmla="*/ T60 w 206"/>
              <a:gd name="T62" fmla="+- 0 8460 8360"/>
              <a:gd name="T63" fmla="*/ 8460 h 1080"/>
              <a:gd name="T64" fmla="+- 0 16014 16014"/>
              <a:gd name="T65" fmla="*/ T64 w 206"/>
              <a:gd name="T66" fmla="+- 0 8560 8360"/>
              <a:gd name="T67" fmla="*/ 8560 h 1080"/>
              <a:gd name="T68" fmla="+- 0 16020 16014"/>
              <a:gd name="T69" fmla="*/ T68 w 206"/>
              <a:gd name="T70" fmla="+- 0 8560 8360"/>
              <a:gd name="T71" fmla="*/ 8560 h 1080"/>
              <a:gd name="T72" fmla="+- 0 16020 16014"/>
              <a:gd name="T73" fmla="*/ T72 w 206"/>
              <a:gd name="T74" fmla="+- 0 8570 8360"/>
              <a:gd name="T75" fmla="*/ 8570 h 1080"/>
              <a:gd name="T76" fmla="+- 0 16070 16014"/>
              <a:gd name="T77" fmla="*/ T76 w 206"/>
              <a:gd name="T78" fmla="+- 0 8570 8360"/>
              <a:gd name="T79" fmla="*/ 8570 h 1080"/>
              <a:gd name="T80" fmla="+- 0 16170 16014"/>
              <a:gd name="T81" fmla="*/ T80 w 206"/>
              <a:gd name="T82" fmla="+- 0 8570 8360"/>
              <a:gd name="T83" fmla="*/ 8570 h 1080"/>
              <a:gd name="T84" fmla="+- 0 16220 16014"/>
              <a:gd name="T85" fmla="*/ T84 w 206"/>
              <a:gd name="T86" fmla="+- 0 8570 8360"/>
              <a:gd name="T87" fmla="*/ 8570 h 1080"/>
              <a:gd name="T88" fmla="+- 0 16220 16014"/>
              <a:gd name="T89" fmla="*/ T88 w 206"/>
              <a:gd name="T90" fmla="+- 0 8410 8360"/>
              <a:gd name="T91" fmla="*/ 8410 h 1080"/>
              <a:gd name="T92" fmla="+- 0 16220 16014"/>
              <a:gd name="T93" fmla="*/ T92 w 206"/>
              <a:gd name="T94" fmla="+- 0 8360 8360"/>
              <a:gd name="T95" fmla="*/ 8360 h 10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206" h="1080">
                <a:moveTo>
                  <a:pt x="206" y="870"/>
                </a:moveTo>
                <a:lnTo>
                  <a:pt x="156" y="870"/>
                </a:lnTo>
                <a:lnTo>
                  <a:pt x="56" y="870"/>
                </a:lnTo>
                <a:lnTo>
                  <a:pt x="6" y="870"/>
                </a:lnTo>
                <a:lnTo>
                  <a:pt x="6" y="880"/>
                </a:lnTo>
                <a:lnTo>
                  <a:pt x="0" y="880"/>
                </a:lnTo>
                <a:lnTo>
                  <a:pt x="0" y="980"/>
                </a:lnTo>
                <a:lnTo>
                  <a:pt x="0" y="1080"/>
                </a:lnTo>
                <a:lnTo>
                  <a:pt x="106" y="1080"/>
                </a:lnTo>
                <a:lnTo>
                  <a:pt x="206" y="1080"/>
                </a:lnTo>
                <a:lnTo>
                  <a:pt x="206" y="1030"/>
                </a:lnTo>
                <a:lnTo>
                  <a:pt x="206" y="870"/>
                </a:lnTo>
                <a:close/>
                <a:moveTo>
                  <a:pt x="206" y="0"/>
                </a:moveTo>
                <a:lnTo>
                  <a:pt x="106" y="0"/>
                </a:lnTo>
                <a:lnTo>
                  <a:pt x="0" y="0"/>
                </a:lnTo>
                <a:lnTo>
                  <a:pt x="0" y="100"/>
                </a:lnTo>
                <a:lnTo>
                  <a:pt x="0" y="200"/>
                </a:lnTo>
                <a:lnTo>
                  <a:pt x="6" y="200"/>
                </a:lnTo>
                <a:lnTo>
                  <a:pt x="6" y="210"/>
                </a:lnTo>
                <a:lnTo>
                  <a:pt x="56" y="210"/>
                </a:lnTo>
                <a:lnTo>
                  <a:pt x="156" y="210"/>
                </a:lnTo>
                <a:lnTo>
                  <a:pt x="206" y="210"/>
                </a:lnTo>
                <a:lnTo>
                  <a:pt x="206" y="50"/>
                </a:lnTo>
                <a:lnTo>
                  <a:pt x="206" y="0"/>
                </a:lnTo>
                <a:close/>
              </a:path>
            </a:pathLst>
          </a:custGeom>
          <a:solidFill>
            <a:srgbClr val="EF6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4113" name="Picture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469612" y="4177061"/>
            <a:ext cx="125829" cy="97573"/>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16"/>
          <p:cNvSpPr>
            <a:spLocks/>
          </p:cNvSpPr>
          <p:nvPr/>
        </p:nvSpPr>
        <p:spPr bwMode="auto">
          <a:xfrm>
            <a:off x="7723714" y="3772829"/>
            <a:ext cx="1932640" cy="501805"/>
          </a:xfrm>
          <a:custGeom>
            <a:avLst/>
            <a:gdLst>
              <a:gd name="T0" fmla="+- 0 13057 13057"/>
              <a:gd name="T1" fmla="*/ T0 w 3164"/>
              <a:gd name="T2" fmla="+- 0 9240 8360"/>
              <a:gd name="T3" fmla="*/ 9240 h 1080"/>
              <a:gd name="T4" fmla="+- 0 13268 13057"/>
              <a:gd name="T5" fmla="*/ T4 w 3164"/>
              <a:gd name="T6" fmla="+- 0 9440 8360"/>
              <a:gd name="T7" fmla="*/ 9440 h 1080"/>
              <a:gd name="T8" fmla="+- 0 13268 13057"/>
              <a:gd name="T9" fmla="*/ T8 w 3164"/>
              <a:gd name="T10" fmla="+- 0 8360 8360"/>
              <a:gd name="T11" fmla="*/ 8360 h 1080"/>
              <a:gd name="T12" fmla="+- 0 13057 13057"/>
              <a:gd name="T13" fmla="*/ T12 w 3164"/>
              <a:gd name="T14" fmla="+- 0 8560 8360"/>
              <a:gd name="T15" fmla="*/ 8560 h 1080"/>
              <a:gd name="T16" fmla="+- 0 13268 13057"/>
              <a:gd name="T17" fmla="*/ T16 w 3164"/>
              <a:gd name="T18" fmla="+- 0 8360 8360"/>
              <a:gd name="T19" fmla="*/ 8360 h 1080"/>
              <a:gd name="T20" fmla="+- 0 13479 13057"/>
              <a:gd name="T21" fmla="*/ T20 w 3164"/>
              <a:gd name="T22" fmla="+- 0 9240 8360"/>
              <a:gd name="T23" fmla="*/ 9240 h 1080"/>
              <a:gd name="T24" fmla="+- 0 13691 13057"/>
              <a:gd name="T25" fmla="*/ T24 w 3164"/>
              <a:gd name="T26" fmla="+- 0 9440 8360"/>
              <a:gd name="T27" fmla="*/ 9440 h 1080"/>
              <a:gd name="T28" fmla="+- 0 13691 13057"/>
              <a:gd name="T29" fmla="*/ T28 w 3164"/>
              <a:gd name="T30" fmla="+- 0 8360 8360"/>
              <a:gd name="T31" fmla="*/ 8360 h 1080"/>
              <a:gd name="T32" fmla="+- 0 13479 13057"/>
              <a:gd name="T33" fmla="*/ T32 w 3164"/>
              <a:gd name="T34" fmla="+- 0 8560 8360"/>
              <a:gd name="T35" fmla="*/ 8560 h 1080"/>
              <a:gd name="T36" fmla="+- 0 13691 13057"/>
              <a:gd name="T37" fmla="*/ T36 w 3164"/>
              <a:gd name="T38" fmla="+- 0 8360 8360"/>
              <a:gd name="T39" fmla="*/ 8360 h 1080"/>
              <a:gd name="T40" fmla="+- 0 13902 13057"/>
              <a:gd name="T41" fmla="*/ T40 w 3164"/>
              <a:gd name="T42" fmla="+- 0 9240 8360"/>
              <a:gd name="T43" fmla="*/ 9240 h 1080"/>
              <a:gd name="T44" fmla="+- 0 14113 13057"/>
              <a:gd name="T45" fmla="*/ T44 w 3164"/>
              <a:gd name="T46" fmla="+- 0 9440 8360"/>
              <a:gd name="T47" fmla="*/ 9440 h 1080"/>
              <a:gd name="T48" fmla="+- 0 14113 13057"/>
              <a:gd name="T49" fmla="*/ T48 w 3164"/>
              <a:gd name="T50" fmla="+- 0 8360 8360"/>
              <a:gd name="T51" fmla="*/ 8360 h 1080"/>
              <a:gd name="T52" fmla="+- 0 13902 13057"/>
              <a:gd name="T53" fmla="*/ T52 w 3164"/>
              <a:gd name="T54" fmla="+- 0 8560 8360"/>
              <a:gd name="T55" fmla="*/ 8560 h 1080"/>
              <a:gd name="T56" fmla="+- 0 14113 13057"/>
              <a:gd name="T57" fmla="*/ T56 w 3164"/>
              <a:gd name="T58" fmla="+- 0 8360 8360"/>
              <a:gd name="T59" fmla="*/ 8360 h 1080"/>
              <a:gd name="T60" fmla="+- 0 14324 13057"/>
              <a:gd name="T61" fmla="*/ T60 w 3164"/>
              <a:gd name="T62" fmla="+- 0 9240 8360"/>
              <a:gd name="T63" fmla="*/ 9240 h 1080"/>
              <a:gd name="T64" fmla="+- 0 14536 13057"/>
              <a:gd name="T65" fmla="*/ T64 w 3164"/>
              <a:gd name="T66" fmla="+- 0 9440 8360"/>
              <a:gd name="T67" fmla="*/ 9440 h 1080"/>
              <a:gd name="T68" fmla="+- 0 14536 13057"/>
              <a:gd name="T69" fmla="*/ T68 w 3164"/>
              <a:gd name="T70" fmla="+- 0 8360 8360"/>
              <a:gd name="T71" fmla="*/ 8360 h 1080"/>
              <a:gd name="T72" fmla="+- 0 14324 13057"/>
              <a:gd name="T73" fmla="*/ T72 w 3164"/>
              <a:gd name="T74" fmla="+- 0 8560 8360"/>
              <a:gd name="T75" fmla="*/ 8560 h 1080"/>
              <a:gd name="T76" fmla="+- 0 14536 13057"/>
              <a:gd name="T77" fmla="*/ T76 w 3164"/>
              <a:gd name="T78" fmla="+- 0 8360 8360"/>
              <a:gd name="T79" fmla="*/ 8360 h 1080"/>
              <a:gd name="T80" fmla="+- 0 14747 13057"/>
              <a:gd name="T81" fmla="*/ T80 w 3164"/>
              <a:gd name="T82" fmla="+- 0 9240 8360"/>
              <a:gd name="T83" fmla="*/ 9240 h 1080"/>
              <a:gd name="T84" fmla="+- 0 14958 13057"/>
              <a:gd name="T85" fmla="*/ T84 w 3164"/>
              <a:gd name="T86" fmla="+- 0 9440 8360"/>
              <a:gd name="T87" fmla="*/ 9440 h 1080"/>
              <a:gd name="T88" fmla="+- 0 14958 13057"/>
              <a:gd name="T89" fmla="*/ T88 w 3164"/>
              <a:gd name="T90" fmla="+- 0 8360 8360"/>
              <a:gd name="T91" fmla="*/ 8360 h 1080"/>
              <a:gd name="T92" fmla="+- 0 14747 13057"/>
              <a:gd name="T93" fmla="*/ T92 w 3164"/>
              <a:gd name="T94" fmla="+- 0 8560 8360"/>
              <a:gd name="T95" fmla="*/ 8560 h 1080"/>
              <a:gd name="T96" fmla="+- 0 14958 13057"/>
              <a:gd name="T97" fmla="*/ T96 w 3164"/>
              <a:gd name="T98" fmla="+- 0 8360 8360"/>
              <a:gd name="T99" fmla="*/ 8360 h 1080"/>
              <a:gd name="T100" fmla="+- 0 15169 13057"/>
              <a:gd name="T101" fmla="*/ T100 w 3164"/>
              <a:gd name="T102" fmla="+- 0 9240 8360"/>
              <a:gd name="T103" fmla="*/ 9240 h 1080"/>
              <a:gd name="T104" fmla="+- 0 15381 13057"/>
              <a:gd name="T105" fmla="*/ T104 w 3164"/>
              <a:gd name="T106" fmla="+- 0 9440 8360"/>
              <a:gd name="T107" fmla="*/ 9440 h 1080"/>
              <a:gd name="T108" fmla="+- 0 15381 13057"/>
              <a:gd name="T109" fmla="*/ T108 w 3164"/>
              <a:gd name="T110" fmla="+- 0 8360 8360"/>
              <a:gd name="T111" fmla="*/ 8360 h 1080"/>
              <a:gd name="T112" fmla="+- 0 15169 13057"/>
              <a:gd name="T113" fmla="*/ T112 w 3164"/>
              <a:gd name="T114" fmla="+- 0 8560 8360"/>
              <a:gd name="T115" fmla="*/ 8560 h 1080"/>
              <a:gd name="T116" fmla="+- 0 15381 13057"/>
              <a:gd name="T117" fmla="*/ T116 w 3164"/>
              <a:gd name="T118" fmla="+- 0 8360 8360"/>
              <a:gd name="T119" fmla="*/ 8360 h 1080"/>
              <a:gd name="T120" fmla="+- 0 15592 13057"/>
              <a:gd name="T121" fmla="*/ T120 w 3164"/>
              <a:gd name="T122" fmla="+- 0 9240 8360"/>
              <a:gd name="T123" fmla="*/ 9240 h 1080"/>
              <a:gd name="T124" fmla="+- 0 15803 13057"/>
              <a:gd name="T125" fmla="*/ T124 w 3164"/>
              <a:gd name="T126" fmla="+- 0 9440 8360"/>
              <a:gd name="T127" fmla="*/ 9440 h 1080"/>
              <a:gd name="T128" fmla="+- 0 15803 13057"/>
              <a:gd name="T129" fmla="*/ T128 w 3164"/>
              <a:gd name="T130" fmla="+- 0 8360 8360"/>
              <a:gd name="T131" fmla="*/ 8360 h 1080"/>
              <a:gd name="T132" fmla="+- 0 15592 13057"/>
              <a:gd name="T133" fmla="*/ T132 w 3164"/>
              <a:gd name="T134" fmla="+- 0 8560 8360"/>
              <a:gd name="T135" fmla="*/ 8560 h 1080"/>
              <a:gd name="T136" fmla="+- 0 15803 13057"/>
              <a:gd name="T137" fmla="*/ T136 w 3164"/>
              <a:gd name="T138" fmla="+- 0 8360 8360"/>
              <a:gd name="T139" fmla="*/ 8360 h 1080"/>
              <a:gd name="T140" fmla="+- 0 16170 13057"/>
              <a:gd name="T141" fmla="*/ T140 w 3164"/>
              <a:gd name="T142" fmla="+- 0 8790 8360"/>
              <a:gd name="T143" fmla="*/ 8790 h 1080"/>
              <a:gd name="T144" fmla="+- 0 16020 13057"/>
              <a:gd name="T145" fmla="*/ T144 w 3164"/>
              <a:gd name="T146" fmla="+- 0 8790 8360"/>
              <a:gd name="T147" fmla="*/ 8790 h 1080"/>
              <a:gd name="T148" fmla="+- 0 16070 13057"/>
              <a:gd name="T149" fmla="*/ T148 w 3164"/>
              <a:gd name="T150" fmla="+- 0 9010 8360"/>
              <a:gd name="T151" fmla="*/ 9010 h 1080"/>
              <a:gd name="T152" fmla="+- 0 16220 13057"/>
              <a:gd name="T153" fmla="*/ T152 w 3164"/>
              <a:gd name="T154" fmla="+- 0 9010 8360"/>
              <a:gd name="T155" fmla="*/ 9010 h 10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Lst>
            <a:rect l="0" t="0" r="r" b="b"/>
            <a:pathLst>
              <a:path w="3164" h="1080">
                <a:moveTo>
                  <a:pt x="211" y="880"/>
                </a:moveTo>
                <a:lnTo>
                  <a:pt x="0" y="880"/>
                </a:lnTo>
                <a:lnTo>
                  <a:pt x="0" y="1080"/>
                </a:lnTo>
                <a:lnTo>
                  <a:pt x="211" y="1080"/>
                </a:lnTo>
                <a:lnTo>
                  <a:pt x="211" y="880"/>
                </a:lnTo>
                <a:close/>
                <a:moveTo>
                  <a:pt x="211" y="0"/>
                </a:moveTo>
                <a:lnTo>
                  <a:pt x="0" y="0"/>
                </a:lnTo>
                <a:lnTo>
                  <a:pt x="0" y="200"/>
                </a:lnTo>
                <a:lnTo>
                  <a:pt x="211" y="200"/>
                </a:lnTo>
                <a:lnTo>
                  <a:pt x="211" y="0"/>
                </a:lnTo>
                <a:close/>
                <a:moveTo>
                  <a:pt x="634" y="880"/>
                </a:moveTo>
                <a:lnTo>
                  <a:pt x="422" y="880"/>
                </a:lnTo>
                <a:lnTo>
                  <a:pt x="422" y="1080"/>
                </a:lnTo>
                <a:lnTo>
                  <a:pt x="634" y="1080"/>
                </a:lnTo>
                <a:lnTo>
                  <a:pt x="634" y="880"/>
                </a:lnTo>
                <a:close/>
                <a:moveTo>
                  <a:pt x="634" y="0"/>
                </a:moveTo>
                <a:lnTo>
                  <a:pt x="422" y="0"/>
                </a:lnTo>
                <a:lnTo>
                  <a:pt x="422" y="200"/>
                </a:lnTo>
                <a:lnTo>
                  <a:pt x="634" y="200"/>
                </a:lnTo>
                <a:lnTo>
                  <a:pt x="634" y="0"/>
                </a:lnTo>
                <a:close/>
                <a:moveTo>
                  <a:pt x="1056" y="880"/>
                </a:moveTo>
                <a:lnTo>
                  <a:pt x="845" y="880"/>
                </a:lnTo>
                <a:lnTo>
                  <a:pt x="845" y="1080"/>
                </a:lnTo>
                <a:lnTo>
                  <a:pt x="1056" y="1080"/>
                </a:lnTo>
                <a:lnTo>
                  <a:pt x="1056" y="880"/>
                </a:lnTo>
                <a:close/>
                <a:moveTo>
                  <a:pt x="1056" y="0"/>
                </a:moveTo>
                <a:lnTo>
                  <a:pt x="845" y="0"/>
                </a:lnTo>
                <a:lnTo>
                  <a:pt x="845" y="200"/>
                </a:lnTo>
                <a:lnTo>
                  <a:pt x="1056" y="200"/>
                </a:lnTo>
                <a:lnTo>
                  <a:pt x="1056" y="0"/>
                </a:lnTo>
                <a:close/>
                <a:moveTo>
                  <a:pt x="1479" y="880"/>
                </a:moveTo>
                <a:lnTo>
                  <a:pt x="1267" y="880"/>
                </a:lnTo>
                <a:lnTo>
                  <a:pt x="1267" y="1080"/>
                </a:lnTo>
                <a:lnTo>
                  <a:pt x="1479" y="1080"/>
                </a:lnTo>
                <a:lnTo>
                  <a:pt x="1479" y="880"/>
                </a:lnTo>
                <a:close/>
                <a:moveTo>
                  <a:pt x="1479" y="0"/>
                </a:moveTo>
                <a:lnTo>
                  <a:pt x="1267" y="0"/>
                </a:lnTo>
                <a:lnTo>
                  <a:pt x="1267" y="200"/>
                </a:lnTo>
                <a:lnTo>
                  <a:pt x="1479" y="200"/>
                </a:lnTo>
                <a:lnTo>
                  <a:pt x="1479" y="0"/>
                </a:lnTo>
                <a:close/>
                <a:moveTo>
                  <a:pt x="1901" y="880"/>
                </a:moveTo>
                <a:lnTo>
                  <a:pt x="1690" y="880"/>
                </a:lnTo>
                <a:lnTo>
                  <a:pt x="1690" y="1080"/>
                </a:lnTo>
                <a:lnTo>
                  <a:pt x="1901" y="1080"/>
                </a:lnTo>
                <a:lnTo>
                  <a:pt x="1901" y="880"/>
                </a:lnTo>
                <a:close/>
                <a:moveTo>
                  <a:pt x="1901" y="0"/>
                </a:moveTo>
                <a:lnTo>
                  <a:pt x="1690" y="0"/>
                </a:lnTo>
                <a:lnTo>
                  <a:pt x="1690" y="200"/>
                </a:lnTo>
                <a:lnTo>
                  <a:pt x="1901" y="200"/>
                </a:lnTo>
                <a:lnTo>
                  <a:pt x="1901" y="0"/>
                </a:lnTo>
                <a:close/>
                <a:moveTo>
                  <a:pt x="2324" y="880"/>
                </a:moveTo>
                <a:lnTo>
                  <a:pt x="2112" y="880"/>
                </a:lnTo>
                <a:lnTo>
                  <a:pt x="2112" y="1080"/>
                </a:lnTo>
                <a:lnTo>
                  <a:pt x="2324" y="1080"/>
                </a:lnTo>
                <a:lnTo>
                  <a:pt x="2324" y="880"/>
                </a:lnTo>
                <a:close/>
                <a:moveTo>
                  <a:pt x="2324" y="0"/>
                </a:moveTo>
                <a:lnTo>
                  <a:pt x="2112" y="0"/>
                </a:lnTo>
                <a:lnTo>
                  <a:pt x="2112" y="200"/>
                </a:lnTo>
                <a:lnTo>
                  <a:pt x="2324" y="200"/>
                </a:lnTo>
                <a:lnTo>
                  <a:pt x="2324" y="0"/>
                </a:lnTo>
                <a:close/>
                <a:moveTo>
                  <a:pt x="2746" y="880"/>
                </a:moveTo>
                <a:lnTo>
                  <a:pt x="2535" y="880"/>
                </a:lnTo>
                <a:lnTo>
                  <a:pt x="2535" y="1080"/>
                </a:lnTo>
                <a:lnTo>
                  <a:pt x="2746" y="1080"/>
                </a:lnTo>
                <a:lnTo>
                  <a:pt x="2746" y="880"/>
                </a:lnTo>
                <a:close/>
                <a:moveTo>
                  <a:pt x="2746" y="0"/>
                </a:moveTo>
                <a:lnTo>
                  <a:pt x="2535" y="0"/>
                </a:lnTo>
                <a:lnTo>
                  <a:pt x="2535" y="200"/>
                </a:lnTo>
                <a:lnTo>
                  <a:pt x="2746" y="200"/>
                </a:lnTo>
                <a:lnTo>
                  <a:pt x="2746" y="0"/>
                </a:lnTo>
                <a:close/>
                <a:moveTo>
                  <a:pt x="3163" y="430"/>
                </a:moveTo>
                <a:lnTo>
                  <a:pt x="3113" y="430"/>
                </a:lnTo>
                <a:lnTo>
                  <a:pt x="3013" y="430"/>
                </a:lnTo>
                <a:lnTo>
                  <a:pt x="2963" y="430"/>
                </a:lnTo>
                <a:lnTo>
                  <a:pt x="2963" y="650"/>
                </a:lnTo>
                <a:lnTo>
                  <a:pt x="3013" y="650"/>
                </a:lnTo>
                <a:lnTo>
                  <a:pt x="3113" y="650"/>
                </a:lnTo>
                <a:lnTo>
                  <a:pt x="3163" y="650"/>
                </a:lnTo>
                <a:lnTo>
                  <a:pt x="3163" y="430"/>
                </a:lnTo>
                <a:close/>
              </a:path>
            </a:pathLst>
          </a:custGeom>
          <a:solidFill>
            <a:srgbClr val="EF6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4111" name="Picture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32082" y="3455949"/>
            <a:ext cx="2351663" cy="298295"/>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14"/>
          <p:cNvSpPr>
            <a:spLocks/>
          </p:cNvSpPr>
          <p:nvPr/>
        </p:nvSpPr>
        <p:spPr bwMode="auto">
          <a:xfrm>
            <a:off x="3951279" y="3298902"/>
            <a:ext cx="2712048" cy="594732"/>
          </a:xfrm>
          <a:custGeom>
            <a:avLst/>
            <a:gdLst>
              <a:gd name="T0" fmla="+- 0 6980 6880"/>
              <a:gd name="T1" fmla="*/ T0 w 4440"/>
              <a:gd name="T2" fmla="+- 0 8420 7340"/>
              <a:gd name="T3" fmla="*/ 8420 h 1280"/>
              <a:gd name="T4" fmla="+- 0 6880 6880"/>
              <a:gd name="T5" fmla="*/ T4 w 4440"/>
              <a:gd name="T6" fmla="+- 0 8570 7340"/>
              <a:gd name="T7" fmla="*/ 8570 h 1280"/>
              <a:gd name="T8" fmla="+- 0 7076 6880"/>
              <a:gd name="T9" fmla="*/ T8 w 4440"/>
              <a:gd name="T10" fmla="+- 0 8520 7340"/>
              <a:gd name="T11" fmla="*/ 8520 h 1280"/>
              <a:gd name="T12" fmla="+- 0 7030 6880"/>
              <a:gd name="T13" fmla="*/ T12 w 4440"/>
              <a:gd name="T14" fmla="+- 0 8070 7340"/>
              <a:gd name="T15" fmla="*/ 8070 h 1280"/>
              <a:gd name="T16" fmla="+- 0 6930 6880"/>
              <a:gd name="T17" fmla="*/ T16 w 4440"/>
              <a:gd name="T18" fmla="+- 0 8250 7340"/>
              <a:gd name="T19" fmla="*/ 8250 h 1280"/>
              <a:gd name="T20" fmla="+- 0 7080 6880"/>
              <a:gd name="T21" fmla="*/ T20 w 4440"/>
              <a:gd name="T22" fmla="+- 0 7710 7340"/>
              <a:gd name="T23" fmla="*/ 7710 h 1280"/>
              <a:gd name="T24" fmla="+- 0 6880 6880"/>
              <a:gd name="T25" fmla="*/ T24 w 4440"/>
              <a:gd name="T26" fmla="+- 0 7890 7340"/>
              <a:gd name="T27" fmla="*/ 7890 h 1280"/>
              <a:gd name="T28" fmla="+- 0 7080 6880"/>
              <a:gd name="T29" fmla="*/ T28 w 4440"/>
              <a:gd name="T30" fmla="+- 0 7710 7340"/>
              <a:gd name="T31" fmla="*/ 7710 h 1280"/>
              <a:gd name="T32" fmla="+- 0 6980 6880"/>
              <a:gd name="T33" fmla="*/ T32 w 4440"/>
              <a:gd name="T34" fmla="+- 0 7340 7340"/>
              <a:gd name="T35" fmla="*/ 7340 h 1280"/>
              <a:gd name="T36" fmla="+- 0 6930 6880"/>
              <a:gd name="T37" fmla="*/ T36 w 4440"/>
              <a:gd name="T38" fmla="+- 0 7530 7340"/>
              <a:gd name="T39" fmla="*/ 7530 h 1280"/>
              <a:gd name="T40" fmla="+- 0 7076 6880"/>
              <a:gd name="T41" fmla="*/ T40 w 4440"/>
              <a:gd name="T42" fmla="+- 0 7530 7340"/>
              <a:gd name="T43" fmla="*/ 7530 h 1280"/>
              <a:gd name="T44" fmla="+- 0 7269 6880"/>
              <a:gd name="T45" fmla="*/ T44 w 4440"/>
              <a:gd name="T46" fmla="+- 0 8420 7340"/>
              <a:gd name="T47" fmla="*/ 8420 h 1280"/>
              <a:gd name="T48" fmla="+- 0 7462 6880"/>
              <a:gd name="T49" fmla="*/ T48 w 4440"/>
              <a:gd name="T50" fmla="+- 0 7340 7340"/>
              <a:gd name="T51" fmla="*/ 7340 h 1280"/>
              <a:gd name="T52" fmla="+- 0 7462 6880"/>
              <a:gd name="T53" fmla="*/ T52 w 4440"/>
              <a:gd name="T54" fmla="+- 0 7340 7340"/>
              <a:gd name="T55" fmla="*/ 7340 h 1280"/>
              <a:gd name="T56" fmla="+- 0 7847 6880"/>
              <a:gd name="T57" fmla="*/ T56 w 4440"/>
              <a:gd name="T58" fmla="+- 0 8620 7340"/>
              <a:gd name="T59" fmla="*/ 8620 h 1280"/>
              <a:gd name="T60" fmla="+- 0 7655 6880"/>
              <a:gd name="T61" fmla="*/ T60 w 4440"/>
              <a:gd name="T62" fmla="+- 0 7540 7340"/>
              <a:gd name="T63" fmla="*/ 7540 h 1280"/>
              <a:gd name="T64" fmla="+- 0 8040 6880"/>
              <a:gd name="T65" fmla="*/ T64 w 4440"/>
              <a:gd name="T66" fmla="+- 0 8420 7340"/>
              <a:gd name="T67" fmla="*/ 8420 h 1280"/>
              <a:gd name="T68" fmla="+- 0 8233 6880"/>
              <a:gd name="T69" fmla="*/ T68 w 4440"/>
              <a:gd name="T70" fmla="+- 0 7340 7340"/>
              <a:gd name="T71" fmla="*/ 7340 h 1280"/>
              <a:gd name="T72" fmla="+- 0 8233 6880"/>
              <a:gd name="T73" fmla="*/ T72 w 4440"/>
              <a:gd name="T74" fmla="+- 0 7340 7340"/>
              <a:gd name="T75" fmla="*/ 7340 h 1280"/>
              <a:gd name="T76" fmla="+- 0 8618 6880"/>
              <a:gd name="T77" fmla="*/ T76 w 4440"/>
              <a:gd name="T78" fmla="+- 0 8620 7340"/>
              <a:gd name="T79" fmla="*/ 8620 h 1280"/>
              <a:gd name="T80" fmla="+- 0 8425 6880"/>
              <a:gd name="T81" fmla="*/ T80 w 4440"/>
              <a:gd name="T82" fmla="+- 0 7540 7340"/>
              <a:gd name="T83" fmla="*/ 7540 h 1280"/>
              <a:gd name="T84" fmla="+- 0 8811 6880"/>
              <a:gd name="T85" fmla="*/ T84 w 4440"/>
              <a:gd name="T86" fmla="+- 0 8420 7340"/>
              <a:gd name="T87" fmla="*/ 8420 h 1280"/>
              <a:gd name="T88" fmla="+- 0 9004 6880"/>
              <a:gd name="T89" fmla="*/ T88 w 4440"/>
              <a:gd name="T90" fmla="+- 0 7340 7340"/>
              <a:gd name="T91" fmla="*/ 7340 h 1280"/>
              <a:gd name="T92" fmla="+- 0 9004 6880"/>
              <a:gd name="T93" fmla="*/ T92 w 4440"/>
              <a:gd name="T94" fmla="+- 0 7340 7340"/>
              <a:gd name="T95" fmla="*/ 7340 h 1280"/>
              <a:gd name="T96" fmla="+- 0 9389 6880"/>
              <a:gd name="T97" fmla="*/ T96 w 4440"/>
              <a:gd name="T98" fmla="+- 0 8620 7340"/>
              <a:gd name="T99" fmla="*/ 8620 h 1280"/>
              <a:gd name="T100" fmla="+- 0 9196 6880"/>
              <a:gd name="T101" fmla="*/ T100 w 4440"/>
              <a:gd name="T102" fmla="+- 0 7540 7340"/>
              <a:gd name="T103" fmla="*/ 7540 h 1280"/>
              <a:gd name="T104" fmla="+- 0 9582 6880"/>
              <a:gd name="T105" fmla="*/ T104 w 4440"/>
              <a:gd name="T106" fmla="+- 0 8420 7340"/>
              <a:gd name="T107" fmla="*/ 8420 h 1280"/>
              <a:gd name="T108" fmla="+- 0 9775 6880"/>
              <a:gd name="T109" fmla="*/ T108 w 4440"/>
              <a:gd name="T110" fmla="+- 0 7340 7340"/>
              <a:gd name="T111" fmla="*/ 7340 h 1280"/>
              <a:gd name="T112" fmla="+- 0 9775 6880"/>
              <a:gd name="T113" fmla="*/ T112 w 4440"/>
              <a:gd name="T114" fmla="+- 0 7340 7340"/>
              <a:gd name="T115" fmla="*/ 7340 h 1280"/>
              <a:gd name="T116" fmla="+- 0 10160 6880"/>
              <a:gd name="T117" fmla="*/ T116 w 4440"/>
              <a:gd name="T118" fmla="+- 0 8620 7340"/>
              <a:gd name="T119" fmla="*/ 8620 h 1280"/>
              <a:gd name="T120" fmla="+- 0 9967 6880"/>
              <a:gd name="T121" fmla="*/ T120 w 4440"/>
              <a:gd name="T122" fmla="+- 0 7540 7340"/>
              <a:gd name="T123" fmla="*/ 7540 h 1280"/>
              <a:gd name="T124" fmla="+- 0 10353 6880"/>
              <a:gd name="T125" fmla="*/ T124 w 4440"/>
              <a:gd name="T126" fmla="+- 0 8420 7340"/>
              <a:gd name="T127" fmla="*/ 8420 h 1280"/>
              <a:gd name="T128" fmla="+- 0 10545 6880"/>
              <a:gd name="T129" fmla="*/ T128 w 4440"/>
              <a:gd name="T130" fmla="+- 0 7340 7340"/>
              <a:gd name="T131" fmla="*/ 7340 h 1280"/>
              <a:gd name="T132" fmla="+- 0 10545 6880"/>
              <a:gd name="T133" fmla="*/ T132 w 4440"/>
              <a:gd name="T134" fmla="+- 0 7340 7340"/>
              <a:gd name="T135" fmla="*/ 7340 h 1280"/>
              <a:gd name="T136" fmla="+- 0 10931 6880"/>
              <a:gd name="T137" fmla="*/ T136 w 4440"/>
              <a:gd name="T138" fmla="+- 0 8620 7340"/>
              <a:gd name="T139" fmla="*/ 8620 h 1280"/>
              <a:gd name="T140" fmla="+- 0 10738 6880"/>
              <a:gd name="T141" fmla="*/ T140 w 4440"/>
              <a:gd name="T142" fmla="+- 0 7540 7340"/>
              <a:gd name="T143" fmla="*/ 7540 h 1280"/>
              <a:gd name="T144" fmla="+- 0 11270 6880"/>
              <a:gd name="T145" fmla="*/ T144 w 4440"/>
              <a:gd name="T146" fmla="+- 0 8430 7340"/>
              <a:gd name="T147" fmla="*/ 8430 h 1280"/>
              <a:gd name="T148" fmla="+- 0 11124 6880"/>
              <a:gd name="T149" fmla="*/ T148 w 4440"/>
              <a:gd name="T150" fmla="+- 0 8430 7340"/>
              <a:gd name="T151" fmla="*/ 8430 h 1280"/>
              <a:gd name="T152" fmla="+- 0 11124 6880"/>
              <a:gd name="T153" fmla="*/ T152 w 4440"/>
              <a:gd name="T154" fmla="+- 0 8620 7340"/>
              <a:gd name="T155" fmla="*/ 8620 h 1280"/>
              <a:gd name="T156" fmla="+- 0 11320 6880"/>
              <a:gd name="T157" fmla="*/ T156 w 4440"/>
              <a:gd name="T158" fmla="+- 0 8430 7340"/>
              <a:gd name="T159" fmla="*/ 8430 h 1280"/>
              <a:gd name="T160" fmla="+- 0 11120 6880"/>
              <a:gd name="T161" fmla="*/ T160 w 4440"/>
              <a:gd name="T162" fmla="+- 0 8070 7340"/>
              <a:gd name="T163" fmla="*/ 8070 h 1280"/>
              <a:gd name="T164" fmla="+- 0 11320 6880"/>
              <a:gd name="T165" fmla="*/ T164 w 4440"/>
              <a:gd name="T166" fmla="+- 0 8250 7340"/>
              <a:gd name="T167" fmla="*/ 8250 h 1280"/>
              <a:gd name="T168" fmla="+- 0 11170 6880"/>
              <a:gd name="T169" fmla="*/ T168 w 4440"/>
              <a:gd name="T170" fmla="+- 0 7710 7340"/>
              <a:gd name="T171" fmla="*/ 7710 h 1280"/>
              <a:gd name="T172" fmla="+- 0 11270 6880"/>
              <a:gd name="T173" fmla="*/ T172 w 4440"/>
              <a:gd name="T174" fmla="+- 0 7890 7340"/>
              <a:gd name="T175" fmla="*/ 7890 h 1280"/>
              <a:gd name="T176" fmla="+- 0 11220 6880"/>
              <a:gd name="T177" fmla="*/ T176 w 4440"/>
              <a:gd name="T178" fmla="+- 0 7340 7340"/>
              <a:gd name="T179" fmla="*/ 7340 h 1280"/>
              <a:gd name="T180" fmla="+- 0 11120 6880"/>
              <a:gd name="T181" fmla="*/ T180 w 4440"/>
              <a:gd name="T182" fmla="+- 0 7530 7340"/>
              <a:gd name="T183" fmla="*/ 7530 h 1280"/>
              <a:gd name="T184" fmla="+- 0 11220 6880"/>
              <a:gd name="T185" fmla="*/ T184 w 4440"/>
              <a:gd name="T186" fmla="+- 0 7530 7340"/>
              <a:gd name="T187" fmla="*/ 7530 h 1280"/>
              <a:gd name="T188" fmla="+- 0 11320 6880"/>
              <a:gd name="T189" fmla="*/ T188 w 4440"/>
              <a:gd name="T190" fmla="+- 0 7340 7340"/>
              <a:gd name="T191" fmla="*/ 7340 h 12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4440" h="1280">
                <a:moveTo>
                  <a:pt x="200" y="1090"/>
                </a:moveTo>
                <a:lnTo>
                  <a:pt x="196" y="1090"/>
                </a:lnTo>
                <a:lnTo>
                  <a:pt x="196" y="1080"/>
                </a:lnTo>
                <a:lnTo>
                  <a:pt x="100" y="1080"/>
                </a:lnTo>
                <a:lnTo>
                  <a:pt x="100" y="1090"/>
                </a:lnTo>
                <a:lnTo>
                  <a:pt x="50" y="1090"/>
                </a:lnTo>
                <a:lnTo>
                  <a:pt x="0" y="1090"/>
                </a:lnTo>
                <a:lnTo>
                  <a:pt x="0" y="1230"/>
                </a:lnTo>
                <a:lnTo>
                  <a:pt x="0" y="1280"/>
                </a:lnTo>
                <a:lnTo>
                  <a:pt x="100" y="1280"/>
                </a:lnTo>
                <a:lnTo>
                  <a:pt x="196" y="1280"/>
                </a:lnTo>
                <a:lnTo>
                  <a:pt x="196" y="1180"/>
                </a:lnTo>
                <a:lnTo>
                  <a:pt x="200" y="1180"/>
                </a:lnTo>
                <a:lnTo>
                  <a:pt x="200" y="1090"/>
                </a:lnTo>
                <a:close/>
                <a:moveTo>
                  <a:pt x="200" y="730"/>
                </a:moveTo>
                <a:lnTo>
                  <a:pt x="150" y="730"/>
                </a:lnTo>
                <a:lnTo>
                  <a:pt x="50" y="730"/>
                </a:lnTo>
                <a:lnTo>
                  <a:pt x="0" y="730"/>
                </a:lnTo>
                <a:lnTo>
                  <a:pt x="0" y="910"/>
                </a:lnTo>
                <a:lnTo>
                  <a:pt x="50" y="910"/>
                </a:lnTo>
                <a:lnTo>
                  <a:pt x="150" y="910"/>
                </a:lnTo>
                <a:lnTo>
                  <a:pt x="200" y="910"/>
                </a:lnTo>
                <a:lnTo>
                  <a:pt x="200" y="730"/>
                </a:lnTo>
                <a:close/>
                <a:moveTo>
                  <a:pt x="200" y="370"/>
                </a:moveTo>
                <a:lnTo>
                  <a:pt x="150" y="370"/>
                </a:lnTo>
                <a:lnTo>
                  <a:pt x="50" y="370"/>
                </a:lnTo>
                <a:lnTo>
                  <a:pt x="0" y="370"/>
                </a:lnTo>
                <a:lnTo>
                  <a:pt x="0" y="550"/>
                </a:lnTo>
                <a:lnTo>
                  <a:pt x="50" y="550"/>
                </a:lnTo>
                <a:lnTo>
                  <a:pt x="150" y="550"/>
                </a:lnTo>
                <a:lnTo>
                  <a:pt x="200" y="550"/>
                </a:lnTo>
                <a:lnTo>
                  <a:pt x="200" y="370"/>
                </a:lnTo>
                <a:close/>
                <a:moveTo>
                  <a:pt x="200" y="100"/>
                </a:moveTo>
                <a:lnTo>
                  <a:pt x="196" y="100"/>
                </a:lnTo>
                <a:lnTo>
                  <a:pt x="196" y="0"/>
                </a:lnTo>
                <a:lnTo>
                  <a:pt x="100" y="0"/>
                </a:lnTo>
                <a:lnTo>
                  <a:pt x="0" y="0"/>
                </a:lnTo>
                <a:lnTo>
                  <a:pt x="0" y="50"/>
                </a:lnTo>
                <a:lnTo>
                  <a:pt x="0" y="190"/>
                </a:lnTo>
                <a:lnTo>
                  <a:pt x="50" y="190"/>
                </a:lnTo>
                <a:lnTo>
                  <a:pt x="100" y="190"/>
                </a:lnTo>
                <a:lnTo>
                  <a:pt x="100" y="200"/>
                </a:lnTo>
                <a:lnTo>
                  <a:pt x="196" y="200"/>
                </a:lnTo>
                <a:lnTo>
                  <a:pt x="196" y="190"/>
                </a:lnTo>
                <a:lnTo>
                  <a:pt x="200" y="190"/>
                </a:lnTo>
                <a:lnTo>
                  <a:pt x="200" y="100"/>
                </a:lnTo>
                <a:close/>
                <a:moveTo>
                  <a:pt x="582" y="1080"/>
                </a:moveTo>
                <a:lnTo>
                  <a:pt x="389" y="1080"/>
                </a:lnTo>
                <a:lnTo>
                  <a:pt x="389" y="1280"/>
                </a:lnTo>
                <a:lnTo>
                  <a:pt x="582" y="1280"/>
                </a:lnTo>
                <a:lnTo>
                  <a:pt x="582" y="1080"/>
                </a:lnTo>
                <a:close/>
                <a:moveTo>
                  <a:pt x="582" y="0"/>
                </a:moveTo>
                <a:lnTo>
                  <a:pt x="389" y="0"/>
                </a:lnTo>
                <a:lnTo>
                  <a:pt x="389" y="200"/>
                </a:lnTo>
                <a:lnTo>
                  <a:pt x="582" y="200"/>
                </a:lnTo>
                <a:lnTo>
                  <a:pt x="582" y="0"/>
                </a:lnTo>
                <a:close/>
                <a:moveTo>
                  <a:pt x="967" y="1080"/>
                </a:moveTo>
                <a:lnTo>
                  <a:pt x="775" y="1080"/>
                </a:lnTo>
                <a:lnTo>
                  <a:pt x="775" y="1280"/>
                </a:lnTo>
                <a:lnTo>
                  <a:pt x="967" y="1280"/>
                </a:lnTo>
                <a:lnTo>
                  <a:pt x="967" y="1080"/>
                </a:lnTo>
                <a:close/>
                <a:moveTo>
                  <a:pt x="967" y="0"/>
                </a:moveTo>
                <a:lnTo>
                  <a:pt x="775" y="0"/>
                </a:lnTo>
                <a:lnTo>
                  <a:pt x="775" y="200"/>
                </a:lnTo>
                <a:lnTo>
                  <a:pt x="967" y="200"/>
                </a:lnTo>
                <a:lnTo>
                  <a:pt x="967" y="0"/>
                </a:lnTo>
                <a:close/>
                <a:moveTo>
                  <a:pt x="1353" y="1080"/>
                </a:moveTo>
                <a:lnTo>
                  <a:pt x="1160" y="1080"/>
                </a:lnTo>
                <a:lnTo>
                  <a:pt x="1160" y="1280"/>
                </a:lnTo>
                <a:lnTo>
                  <a:pt x="1353" y="1280"/>
                </a:lnTo>
                <a:lnTo>
                  <a:pt x="1353" y="1080"/>
                </a:lnTo>
                <a:close/>
                <a:moveTo>
                  <a:pt x="1353" y="0"/>
                </a:moveTo>
                <a:lnTo>
                  <a:pt x="1160" y="0"/>
                </a:lnTo>
                <a:lnTo>
                  <a:pt x="1160" y="200"/>
                </a:lnTo>
                <a:lnTo>
                  <a:pt x="1353" y="200"/>
                </a:lnTo>
                <a:lnTo>
                  <a:pt x="1353" y="0"/>
                </a:lnTo>
                <a:close/>
                <a:moveTo>
                  <a:pt x="1738" y="1080"/>
                </a:moveTo>
                <a:lnTo>
                  <a:pt x="1545" y="1080"/>
                </a:lnTo>
                <a:lnTo>
                  <a:pt x="1545" y="1280"/>
                </a:lnTo>
                <a:lnTo>
                  <a:pt x="1738" y="1280"/>
                </a:lnTo>
                <a:lnTo>
                  <a:pt x="1738" y="1080"/>
                </a:lnTo>
                <a:close/>
                <a:moveTo>
                  <a:pt x="1738" y="0"/>
                </a:moveTo>
                <a:lnTo>
                  <a:pt x="1545" y="0"/>
                </a:lnTo>
                <a:lnTo>
                  <a:pt x="1545" y="200"/>
                </a:lnTo>
                <a:lnTo>
                  <a:pt x="1738" y="200"/>
                </a:lnTo>
                <a:lnTo>
                  <a:pt x="1738" y="0"/>
                </a:lnTo>
                <a:close/>
                <a:moveTo>
                  <a:pt x="2124" y="1080"/>
                </a:moveTo>
                <a:lnTo>
                  <a:pt x="1931" y="1080"/>
                </a:lnTo>
                <a:lnTo>
                  <a:pt x="1931" y="1280"/>
                </a:lnTo>
                <a:lnTo>
                  <a:pt x="2124" y="1280"/>
                </a:lnTo>
                <a:lnTo>
                  <a:pt x="2124" y="1080"/>
                </a:lnTo>
                <a:close/>
                <a:moveTo>
                  <a:pt x="2124" y="0"/>
                </a:moveTo>
                <a:lnTo>
                  <a:pt x="1931" y="0"/>
                </a:lnTo>
                <a:lnTo>
                  <a:pt x="1931" y="200"/>
                </a:lnTo>
                <a:lnTo>
                  <a:pt x="2124" y="200"/>
                </a:lnTo>
                <a:lnTo>
                  <a:pt x="2124" y="0"/>
                </a:lnTo>
                <a:close/>
                <a:moveTo>
                  <a:pt x="2509" y="1080"/>
                </a:moveTo>
                <a:lnTo>
                  <a:pt x="2316" y="1080"/>
                </a:lnTo>
                <a:lnTo>
                  <a:pt x="2316" y="1280"/>
                </a:lnTo>
                <a:lnTo>
                  <a:pt x="2509" y="1280"/>
                </a:lnTo>
                <a:lnTo>
                  <a:pt x="2509" y="1080"/>
                </a:lnTo>
                <a:close/>
                <a:moveTo>
                  <a:pt x="2509" y="0"/>
                </a:moveTo>
                <a:lnTo>
                  <a:pt x="2316" y="0"/>
                </a:lnTo>
                <a:lnTo>
                  <a:pt x="2316" y="200"/>
                </a:lnTo>
                <a:lnTo>
                  <a:pt x="2509" y="200"/>
                </a:lnTo>
                <a:lnTo>
                  <a:pt x="2509" y="0"/>
                </a:lnTo>
                <a:close/>
                <a:moveTo>
                  <a:pt x="2895" y="1080"/>
                </a:moveTo>
                <a:lnTo>
                  <a:pt x="2702" y="1080"/>
                </a:lnTo>
                <a:lnTo>
                  <a:pt x="2702" y="1280"/>
                </a:lnTo>
                <a:lnTo>
                  <a:pt x="2895" y="1280"/>
                </a:lnTo>
                <a:lnTo>
                  <a:pt x="2895" y="1080"/>
                </a:lnTo>
                <a:close/>
                <a:moveTo>
                  <a:pt x="2895" y="0"/>
                </a:moveTo>
                <a:lnTo>
                  <a:pt x="2702" y="0"/>
                </a:lnTo>
                <a:lnTo>
                  <a:pt x="2702" y="200"/>
                </a:lnTo>
                <a:lnTo>
                  <a:pt x="2895" y="200"/>
                </a:lnTo>
                <a:lnTo>
                  <a:pt x="2895" y="0"/>
                </a:lnTo>
                <a:close/>
                <a:moveTo>
                  <a:pt x="3280" y="1080"/>
                </a:moveTo>
                <a:lnTo>
                  <a:pt x="3087" y="1080"/>
                </a:lnTo>
                <a:lnTo>
                  <a:pt x="3087" y="1280"/>
                </a:lnTo>
                <a:lnTo>
                  <a:pt x="3280" y="1280"/>
                </a:lnTo>
                <a:lnTo>
                  <a:pt x="3280" y="1080"/>
                </a:lnTo>
                <a:close/>
                <a:moveTo>
                  <a:pt x="3280" y="0"/>
                </a:moveTo>
                <a:lnTo>
                  <a:pt x="3087" y="0"/>
                </a:lnTo>
                <a:lnTo>
                  <a:pt x="3087" y="200"/>
                </a:lnTo>
                <a:lnTo>
                  <a:pt x="3280" y="200"/>
                </a:lnTo>
                <a:lnTo>
                  <a:pt x="3280" y="0"/>
                </a:lnTo>
                <a:close/>
                <a:moveTo>
                  <a:pt x="3665" y="1080"/>
                </a:moveTo>
                <a:lnTo>
                  <a:pt x="3473" y="1080"/>
                </a:lnTo>
                <a:lnTo>
                  <a:pt x="3473" y="1280"/>
                </a:lnTo>
                <a:lnTo>
                  <a:pt x="3665" y="1280"/>
                </a:lnTo>
                <a:lnTo>
                  <a:pt x="3665" y="1080"/>
                </a:lnTo>
                <a:close/>
                <a:moveTo>
                  <a:pt x="3665" y="0"/>
                </a:moveTo>
                <a:lnTo>
                  <a:pt x="3473" y="0"/>
                </a:lnTo>
                <a:lnTo>
                  <a:pt x="3473" y="200"/>
                </a:lnTo>
                <a:lnTo>
                  <a:pt x="3665" y="200"/>
                </a:lnTo>
                <a:lnTo>
                  <a:pt x="3665" y="0"/>
                </a:lnTo>
                <a:close/>
                <a:moveTo>
                  <a:pt x="4051" y="1080"/>
                </a:moveTo>
                <a:lnTo>
                  <a:pt x="3858" y="1080"/>
                </a:lnTo>
                <a:lnTo>
                  <a:pt x="3858" y="1280"/>
                </a:lnTo>
                <a:lnTo>
                  <a:pt x="4051" y="1280"/>
                </a:lnTo>
                <a:lnTo>
                  <a:pt x="4051" y="1080"/>
                </a:lnTo>
                <a:close/>
                <a:moveTo>
                  <a:pt x="4051" y="0"/>
                </a:moveTo>
                <a:lnTo>
                  <a:pt x="3858" y="0"/>
                </a:lnTo>
                <a:lnTo>
                  <a:pt x="3858" y="200"/>
                </a:lnTo>
                <a:lnTo>
                  <a:pt x="4051" y="200"/>
                </a:lnTo>
                <a:lnTo>
                  <a:pt x="4051" y="0"/>
                </a:lnTo>
                <a:close/>
                <a:moveTo>
                  <a:pt x="4440" y="1090"/>
                </a:moveTo>
                <a:lnTo>
                  <a:pt x="4390" y="1090"/>
                </a:lnTo>
                <a:lnTo>
                  <a:pt x="4340" y="1090"/>
                </a:lnTo>
                <a:lnTo>
                  <a:pt x="4340" y="1080"/>
                </a:lnTo>
                <a:lnTo>
                  <a:pt x="4244" y="1080"/>
                </a:lnTo>
                <a:lnTo>
                  <a:pt x="4244" y="1090"/>
                </a:lnTo>
                <a:lnTo>
                  <a:pt x="4240" y="1090"/>
                </a:lnTo>
                <a:lnTo>
                  <a:pt x="4240" y="1180"/>
                </a:lnTo>
                <a:lnTo>
                  <a:pt x="4244" y="1180"/>
                </a:lnTo>
                <a:lnTo>
                  <a:pt x="4244" y="1280"/>
                </a:lnTo>
                <a:lnTo>
                  <a:pt x="4340" y="1280"/>
                </a:lnTo>
                <a:lnTo>
                  <a:pt x="4440" y="1280"/>
                </a:lnTo>
                <a:lnTo>
                  <a:pt x="4440" y="1230"/>
                </a:lnTo>
                <a:lnTo>
                  <a:pt x="4440" y="1090"/>
                </a:lnTo>
                <a:close/>
                <a:moveTo>
                  <a:pt x="4440" y="730"/>
                </a:moveTo>
                <a:lnTo>
                  <a:pt x="4390" y="730"/>
                </a:lnTo>
                <a:lnTo>
                  <a:pt x="4290" y="730"/>
                </a:lnTo>
                <a:lnTo>
                  <a:pt x="4240" y="730"/>
                </a:lnTo>
                <a:lnTo>
                  <a:pt x="4240" y="910"/>
                </a:lnTo>
                <a:lnTo>
                  <a:pt x="4290" y="910"/>
                </a:lnTo>
                <a:lnTo>
                  <a:pt x="4390" y="910"/>
                </a:lnTo>
                <a:lnTo>
                  <a:pt x="4440" y="910"/>
                </a:lnTo>
                <a:lnTo>
                  <a:pt x="4440" y="730"/>
                </a:lnTo>
                <a:close/>
                <a:moveTo>
                  <a:pt x="4440" y="370"/>
                </a:moveTo>
                <a:lnTo>
                  <a:pt x="4390" y="370"/>
                </a:lnTo>
                <a:lnTo>
                  <a:pt x="4290" y="370"/>
                </a:lnTo>
                <a:lnTo>
                  <a:pt x="4240" y="370"/>
                </a:lnTo>
                <a:lnTo>
                  <a:pt x="4240" y="550"/>
                </a:lnTo>
                <a:lnTo>
                  <a:pt x="4290" y="550"/>
                </a:lnTo>
                <a:lnTo>
                  <a:pt x="4390" y="550"/>
                </a:lnTo>
                <a:lnTo>
                  <a:pt x="4440" y="550"/>
                </a:lnTo>
                <a:lnTo>
                  <a:pt x="4440" y="370"/>
                </a:lnTo>
                <a:close/>
                <a:moveTo>
                  <a:pt x="4440" y="0"/>
                </a:moveTo>
                <a:lnTo>
                  <a:pt x="4340" y="0"/>
                </a:lnTo>
                <a:lnTo>
                  <a:pt x="4244" y="0"/>
                </a:lnTo>
                <a:lnTo>
                  <a:pt x="4244" y="100"/>
                </a:lnTo>
                <a:lnTo>
                  <a:pt x="4240" y="100"/>
                </a:lnTo>
                <a:lnTo>
                  <a:pt x="4240" y="190"/>
                </a:lnTo>
                <a:lnTo>
                  <a:pt x="4244" y="190"/>
                </a:lnTo>
                <a:lnTo>
                  <a:pt x="4244" y="200"/>
                </a:lnTo>
                <a:lnTo>
                  <a:pt x="4340" y="200"/>
                </a:lnTo>
                <a:lnTo>
                  <a:pt x="4340" y="190"/>
                </a:lnTo>
                <a:lnTo>
                  <a:pt x="4390" y="190"/>
                </a:lnTo>
                <a:lnTo>
                  <a:pt x="4440" y="190"/>
                </a:lnTo>
                <a:lnTo>
                  <a:pt x="4440" y="50"/>
                </a:lnTo>
                <a:lnTo>
                  <a:pt x="4440" y="0"/>
                </a:lnTo>
                <a:close/>
              </a:path>
            </a:pathLst>
          </a:custGeom>
          <a:solidFill>
            <a:srgbClr val="EF6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4109" name="Picture 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467169" y="4974373"/>
            <a:ext cx="3343638" cy="1636906"/>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12"/>
          <p:cNvSpPr>
            <a:spLocks/>
          </p:cNvSpPr>
          <p:nvPr/>
        </p:nvSpPr>
        <p:spPr bwMode="auto">
          <a:xfrm>
            <a:off x="7237500" y="4841488"/>
            <a:ext cx="3799311" cy="1951463"/>
          </a:xfrm>
          <a:custGeom>
            <a:avLst/>
            <a:gdLst>
              <a:gd name="T0" fmla="+- 0 12260 12260"/>
              <a:gd name="T1" fmla="*/ T0 w 6220"/>
              <a:gd name="T2" fmla="+- 0 14260 10660"/>
              <a:gd name="T3" fmla="*/ 14260 h 4200"/>
              <a:gd name="T4" fmla="+- 0 12460 12260"/>
              <a:gd name="T5" fmla="*/ T4 w 6220"/>
              <a:gd name="T6" fmla="+- 0 14460 10660"/>
              <a:gd name="T7" fmla="*/ 14460 h 4200"/>
              <a:gd name="T8" fmla="+- 0 12310 12260"/>
              <a:gd name="T9" fmla="*/ T8 w 6220"/>
              <a:gd name="T10" fmla="+- 0 13860 10660"/>
              <a:gd name="T11" fmla="*/ 13860 h 4200"/>
              <a:gd name="T12" fmla="+- 0 12410 12260"/>
              <a:gd name="T13" fmla="*/ T12 w 6220"/>
              <a:gd name="T14" fmla="+- 0 14060 10660"/>
              <a:gd name="T15" fmla="*/ 14060 h 4200"/>
              <a:gd name="T16" fmla="+- 0 12410 12260"/>
              <a:gd name="T17" fmla="*/ T16 w 6220"/>
              <a:gd name="T18" fmla="+- 0 13460 10660"/>
              <a:gd name="T19" fmla="*/ 13460 h 4200"/>
              <a:gd name="T20" fmla="+- 0 12310 12260"/>
              <a:gd name="T21" fmla="*/ T20 w 6220"/>
              <a:gd name="T22" fmla="+- 0 13660 10660"/>
              <a:gd name="T23" fmla="*/ 13660 h 4200"/>
              <a:gd name="T24" fmla="+- 0 12460 12260"/>
              <a:gd name="T25" fmla="*/ T24 w 6220"/>
              <a:gd name="T26" fmla="+- 0 13060 10660"/>
              <a:gd name="T27" fmla="*/ 13060 h 4200"/>
              <a:gd name="T28" fmla="+- 0 12260 12260"/>
              <a:gd name="T29" fmla="*/ T28 w 6220"/>
              <a:gd name="T30" fmla="+- 0 13260 10660"/>
              <a:gd name="T31" fmla="*/ 13260 h 4200"/>
              <a:gd name="T32" fmla="+- 0 12460 12260"/>
              <a:gd name="T33" fmla="*/ T32 w 6220"/>
              <a:gd name="T34" fmla="+- 0 13060 10660"/>
              <a:gd name="T35" fmla="*/ 13060 h 4200"/>
              <a:gd name="T36" fmla="+- 0 12260 12260"/>
              <a:gd name="T37" fmla="*/ T36 w 6220"/>
              <a:gd name="T38" fmla="+- 0 12660 10660"/>
              <a:gd name="T39" fmla="*/ 12660 h 4200"/>
              <a:gd name="T40" fmla="+- 0 12460 12260"/>
              <a:gd name="T41" fmla="*/ T40 w 6220"/>
              <a:gd name="T42" fmla="+- 0 12860 10660"/>
              <a:gd name="T43" fmla="*/ 12860 h 4200"/>
              <a:gd name="T44" fmla="+- 0 12310 12260"/>
              <a:gd name="T45" fmla="*/ T44 w 6220"/>
              <a:gd name="T46" fmla="+- 0 12260 10660"/>
              <a:gd name="T47" fmla="*/ 12260 h 4200"/>
              <a:gd name="T48" fmla="+- 0 12410 12260"/>
              <a:gd name="T49" fmla="*/ T48 w 6220"/>
              <a:gd name="T50" fmla="+- 0 12460 10660"/>
              <a:gd name="T51" fmla="*/ 12460 h 4200"/>
              <a:gd name="T52" fmla="+- 0 12410 12260"/>
              <a:gd name="T53" fmla="*/ T52 w 6220"/>
              <a:gd name="T54" fmla="+- 0 11860 10660"/>
              <a:gd name="T55" fmla="*/ 11860 h 4200"/>
              <a:gd name="T56" fmla="+- 0 12310 12260"/>
              <a:gd name="T57" fmla="*/ T56 w 6220"/>
              <a:gd name="T58" fmla="+- 0 12060 10660"/>
              <a:gd name="T59" fmla="*/ 12060 h 4200"/>
              <a:gd name="T60" fmla="+- 0 12460 12260"/>
              <a:gd name="T61" fmla="*/ T60 w 6220"/>
              <a:gd name="T62" fmla="+- 0 11460 10660"/>
              <a:gd name="T63" fmla="*/ 11460 h 4200"/>
              <a:gd name="T64" fmla="+- 0 12260 12260"/>
              <a:gd name="T65" fmla="*/ T64 w 6220"/>
              <a:gd name="T66" fmla="+- 0 11660 10660"/>
              <a:gd name="T67" fmla="*/ 11660 h 4200"/>
              <a:gd name="T68" fmla="+- 0 12460 12260"/>
              <a:gd name="T69" fmla="*/ T68 w 6220"/>
              <a:gd name="T70" fmla="+- 0 11460 10660"/>
              <a:gd name="T71" fmla="*/ 11460 h 4200"/>
              <a:gd name="T72" fmla="+- 0 12260 12260"/>
              <a:gd name="T73" fmla="*/ T72 w 6220"/>
              <a:gd name="T74" fmla="+- 0 11060 10660"/>
              <a:gd name="T75" fmla="*/ 11060 h 4200"/>
              <a:gd name="T76" fmla="+- 0 12460 12260"/>
              <a:gd name="T77" fmla="*/ T76 w 6220"/>
              <a:gd name="T78" fmla="+- 0 11260 10660"/>
              <a:gd name="T79" fmla="*/ 11260 h 4200"/>
              <a:gd name="T80" fmla="+- 0 12410 12260"/>
              <a:gd name="T81" fmla="*/ T80 w 6220"/>
              <a:gd name="T82" fmla="+- 0 14660 10660"/>
              <a:gd name="T83" fmla="*/ 14660 h 4200"/>
              <a:gd name="T84" fmla="+- 0 12260 12260"/>
              <a:gd name="T85" fmla="*/ T84 w 6220"/>
              <a:gd name="T86" fmla="+- 0 14810 10660"/>
              <a:gd name="T87" fmla="*/ 14810 h 4200"/>
              <a:gd name="T88" fmla="+- 0 12460 12260"/>
              <a:gd name="T89" fmla="*/ T88 w 6220"/>
              <a:gd name="T90" fmla="+- 0 14760 10660"/>
              <a:gd name="T91" fmla="*/ 14760 h 4200"/>
              <a:gd name="T92" fmla="+- 0 12260 12260"/>
              <a:gd name="T93" fmla="*/ T92 w 6220"/>
              <a:gd name="T94" fmla="+- 0 10660 10660"/>
              <a:gd name="T95" fmla="*/ 10660 h 4200"/>
              <a:gd name="T96" fmla="+- 0 12360 12260"/>
              <a:gd name="T97" fmla="*/ T96 w 6220"/>
              <a:gd name="T98" fmla="+- 0 10860 10660"/>
              <a:gd name="T99" fmla="*/ 10860 h 4200"/>
              <a:gd name="T100" fmla="+- 0 12460 12260"/>
              <a:gd name="T101" fmla="*/ T100 w 6220"/>
              <a:gd name="T102" fmla="+- 0 10760 10660"/>
              <a:gd name="T103" fmla="*/ 10760 h 4200"/>
              <a:gd name="T104" fmla="+- 0 12661 12260"/>
              <a:gd name="T105" fmla="*/ T104 w 6220"/>
              <a:gd name="T106" fmla="+- 0 14860 10660"/>
              <a:gd name="T107" fmla="*/ 14860 h 4200"/>
              <a:gd name="T108" fmla="+- 0 13062 12260"/>
              <a:gd name="T109" fmla="*/ T108 w 6220"/>
              <a:gd name="T110" fmla="+- 0 14660 10660"/>
              <a:gd name="T111" fmla="*/ 14660 h 4200"/>
              <a:gd name="T112" fmla="+- 0 13664 12260"/>
              <a:gd name="T113" fmla="*/ T112 w 6220"/>
              <a:gd name="T114" fmla="+- 0 14660 10660"/>
              <a:gd name="T115" fmla="*/ 14660 h 4200"/>
              <a:gd name="T116" fmla="+- 0 13664 12260"/>
              <a:gd name="T117" fmla="*/ T116 w 6220"/>
              <a:gd name="T118" fmla="+- 0 14660 10660"/>
              <a:gd name="T119" fmla="*/ 14660 h 4200"/>
              <a:gd name="T120" fmla="+- 0 14066 12260"/>
              <a:gd name="T121" fmla="*/ T120 w 6220"/>
              <a:gd name="T122" fmla="+- 0 14860 10660"/>
              <a:gd name="T123" fmla="*/ 14860 h 4200"/>
              <a:gd name="T124" fmla="+- 0 14266 12260"/>
              <a:gd name="T125" fmla="*/ T124 w 6220"/>
              <a:gd name="T126" fmla="+- 0 14860 10660"/>
              <a:gd name="T127" fmla="*/ 14860 h 4200"/>
              <a:gd name="T128" fmla="+- 0 14668 12260"/>
              <a:gd name="T129" fmla="*/ T128 w 6220"/>
              <a:gd name="T130" fmla="+- 0 14660 10660"/>
              <a:gd name="T131" fmla="*/ 14660 h 4200"/>
              <a:gd name="T132" fmla="+- 0 15270 12260"/>
              <a:gd name="T133" fmla="*/ T132 w 6220"/>
              <a:gd name="T134" fmla="+- 0 14660 10660"/>
              <a:gd name="T135" fmla="*/ 14660 h 4200"/>
              <a:gd name="T136" fmla="+- 0 15270 12260"/>
              <a:gd name="T137" fmla="*/ T136 w 6220"/>
              <a:gd name="T138" fmla="+- 0 14660 10660"/>
              <a:gd name="T139" fmla="*/ 14660 h 4200"/>
              <a:gd name="T140" fmla="+- 0 15671 12260"/>
              <a:gd name="T141" fmla="*/ T140 w 6220"/>
              <a:gd name="T142" fmla="+- 0 14860 10660"/>
              <a:gd name="T143" fmla="*/ 14860 h 4200"/>
              <a:gd name="T144" fmla="+- 0 15872 12260"/>
              <a:gd name="T145" fmla="*/ T144 w 6220"/>
              <a:gd name="T146" fmla="+- 0 14860 10660"/>
              <a:gd name="T147" fmla="*/ 14860 h 4200"/>
              <a:gd name="T148" fmla="+- 0 16273 12260"/>
              <a:gd name="T149" fmla="*/ T148 w 6220"/>
              <a:gd name="T150" fmla="+- 0 14660 10660"/>
              <a:gd name="T151" fmla="*/ 14660 h 4200"/>
              <a:gd name="T152" fmla="+- 0 16875 12260"/>
              <a:gd name="T153" fmla="*/ T152 w 6220"/>
              <a:gd name="T154" fmla="+- 0 14660 10660"/>
              <a:gd name="T155" fmla="*/ 14660 h 4200"/>
              <a:gd name="T156" fmla="+- 0 16875 12260"/>
              <a:gd name="T157" fmla="*/ T156 w 6220"/>
              <a:gd name="T158" fmla="+- 0 14660 10660"/>
              <a:gd name="T159" fmla="*/ 14660 h 4200"/>
              <a:gd name="T160" fmla="+- 0 17276 12260"/>
              <a:gd name="T161" fmla="*/ T160 w 6220"/>
              <a:gd name="T162" fmla="+- 0 14860 10660"/>
              <a:gd name="T163" fmla="*/ 14860 h 4200"/>
              <a:gd name="T164" fmla="+- 0 17477 12260"/>
              <a:gd name="T165" fmla="*/ T164 w 6220"/>
              <a:gd name="T166" fmla="+- 0 14860 10660"/>
              <a:gd name="T167" fmla="*/ 14860 h 4200"/>
              <a:gd name="T168" fmla="+- 0 17878 12260"/>
              <a:gd name="T169" fmla="*/ T168 w 6220"/>
              <a:gd name="T170" fmla="+- 0 14660 10660"/>
              <a:gd name="T171" fmla="*/ 14660 h 4200"/>
              <a:gd name="T172" fmla="+- 0 18430 12260"/>
              <a:gd name="T173" fmla="*/ T172 w 6220"/>
              <a:gd name="T174" fmla="+- 0 14260 10660"/>
              <a:gd name="T175" fmla="*/ 14260 h 4200"/>
              <a:gd name="T176" fmla="+- 0 18330 12260"/>
              <a:gd name="T177" fmla="*/ T176 w 6220"/>
              <a:gd name="T178" fmla="+- 0 14460 10660"/>
              <a:gd name="T179" fmla="*/ 14460 h 4200"/>
              <a:gd name="T180" fmla="+- 0 18430 12260"/>
              <a:gd name="T181" fmla="*/ T180 w 6220"/>
              <a:gd name="T182" fmla="+- 0 14660 10660"/>
              <a:gd name="T183" fmla="*/ 14660 h 4200"/>
              <a:gd name="T184" fmla="+- 0 18280 12260"/>
              <a:gd name="T185" fmla="*/ T184 w 6220"/>
              <a:gd name="T186" fmla="+- 0 14660 10660"/>
              <a:gd name="T187" fmla="*/ 14660 h 4200"/>
              <a:gd name="T188" fmla="+- 0 18480 12260"/>
              <a:gd name="T189" fmla="*/ T188 w 6220"/>
              <a:gd name="T190" fmla="+- 0 14860 10660"/>
              <a:gd name="T191" fmla="*/ 14860 h 4200"/>
              <a:gd name="T192" fmla="+- 0 18380 12260"/>
              <a:gd name="T193" fmla="*/ T192 w 6220"/>
              <a:gd name="T194" fmla="+- 0 10660 10660"/>
              <a:gd name="T195" fmla="*/ 10660 h 4200"/>
              <a:gd name="T196" fmla="+- 0 18280 12260"/>
              <a:gd name="T197" fmla="*/ T196 w 6220"/>
              <a:gd name="T198" fmla="+- 0 10860 10660"/>
              <a:gd name="T199" fmla="*/ 10860 h 4200"/>
              <a:gd name="T200" fmla="+- 0 18480 12260"/>
              <a:gd name="T201" fmla="*/ T200 w 6220"/>
              <a:gd name="T202" fmla="+- 0 10860 10660"/>
              <a:gd name="T203" fmla="*/ 10860 h 42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6220" h="4200">
                <a:moveTo>
                  <a:pt x="200" y="3600"/>
                </a:moveTo>
                <a:lnTo>
                  <a:pt x="150" y="3600"/>
                </a:lnTo>
                <a:lnTo>
                  <a:pt x="50" y="3600"/>
                </a:lnTo>
                <a:lnTo>
                  <a:pt x="0" y="3600"/>
                </a:lnTo>
                <a:lnTo>
                  <a:pt x="0" y="3800"/>
                </a:lnTo>
                <a:lnTo>
                  <a:pt x="50" y="3800"/>
                </a:lnTo>
                <a:lnTo>
                  <a:pt x="150" y="3800"/>
                </a:lnTo>
                <a:lnTo>
                  <a:pt x="200" y="3800"/>
                </a:lnTo>
                <a:lnTo>
                  <a:pt x="200" y="3600"/>
                </a:lnTo>
                <a:close/>
                <a:moveTo>
                  <a:pt x="200" y="3200"/>
                </a:moveTo>
                <a:lnTo>
                  <a:pt x="150" y="3200"/>
                </a:lnTo>
                <a:lnTo>
                  <a:pt x="50" y="3200"/>
                </a:lnTo>
                <a:lnTo>
                  <a:pt x="0" y="3200"/>
                </a:lnTo>
                <a:lnTo>
                  <a:pt x="0" y="3400"/>
                </a:lnTo>
                <a:lnTo>
                  <a:pt x="50" y="3400"/>
                </a:lnTo>
                <a:lnTo>
                  <a:pt x="150" y="3400"/>
                </a:lnTo>
                <a:lnTo>
                  <a:pt x="200" y="3400"/>
                </a:lnTo>
                <a:lnTo>
                  <a:pt x="200" y="3200"/>
                </a:lnTo>
                <a:close/>
                <a:moveTo>
                  <a:pt x="200" y="2800"/>
                </a:moveTo>
                <a:lnTo>
                  <a:pt x="150" y="2800"/>
                </a:lnTo>
                <a:lnTo>
                  <a:pt x="50" y="2800"/>
                </a:lnTo>
                <a:lnTo>
                  <a:pt x="0" y="2800"/>
                </a:lnTo>
                <a:lnTo>
                  <a:pt x="0" y="3000"/>
                </a:lnTo>
                <a:lnTo>
                  <a:pt x="50" y="3000"/>
                </a:lnTo>
                <a:lnTo>
                  <a:pt x="150" y="3000"/>
                </a:lnTo>
                <a:lnTo>
                  <a:pt x="200" y="3000"/>
                </a:lnTo>
                <a:lnTo>
                  <a:pt x="200" y="2800"/>
                </a:lnTo>
                <a:close/>
                <a:moveTo>
                  <a:pt x="200" y="2400"/>
                </a:moveTo>
                <a:lnTo>
                  <a:pt x="150" y="2400"/>
                </a:lnTo>
                <a:lnTo>
                  <a:pt x="50" y="2400"/>
                </a:lnTo>
                <a:lnTo>
                  <a:pt x="0" y="2400"/>
                </a:lnTo>
                <a:lnTo>
                  <a:pt x="0" y="2600"/>
                </a:lnTo>
                <a:lnTo>
                  <a:pt x="50" y="2600"/>
                </a:lnTo>
                <a:lnTo>
                  <a:pt x="150" y="2600"/>
                </a:lnTo>
                <a:lnTo>
                  <a:pt x="200" y="2600"/>
                </a:lnTo>
                <a:lnTo>
                  <a:pt x="200" y="2400"/>
                </a:lnTo>
                <a:close/>
                <a:moveTo>
                  <a:pt x="200" y="2000"/>
                </a:moveTo>
                <a:lnTo>
                  <a:pt x="150" y="2000"/>
                </a:lnTo>
                <a:lnTo>
                  <a:pt x="50" y="2000"/>
                </a:lnTo>
                <a:lnTo>
                  <a:pt x="0" y="2000"/>
                </a:lnTo>
                <a:lnTo>
                  <a:pt x="0" y="2200"/>
                </a:lnTo>
                <a:lnTo>
                  <a:pt x="50" y="2200"/>
                </a:lnTo>
                <a:lnTo>
                  <a:pt x="150" y="2200"/>
                </a:lnTo>
                <a:lnTo>
                  <a:pt x="200" y="2200"/>
                </a:lnTo>
                <a:lnTo>
                  <a:pt x="200" y="2000"/>
                </a:lnTo>
                <a:close/>
                <a:moveTo>
                  <a:pt x="200" y="1600"/>
                </a:moveTo>
                <a:lnTo>
                  <a:pt x="150" y="1600"/>
                </a:lnTo>
                <a:lnTo>
                  <a:pt x="50" y="1600"/>
                </a:lnTo>
                <a:lnTo>
                  <a:pt x="0" y="1600"/>
                </a:lnTo>
                <a:lnTo>
                  <a:pt x="0" y="1800"/>
                </a:lnTo>
                <a:lnTo>
                  <a:pt x="50" y="1800"/>
                </a:lnTo>
                <a:lnTo>
                  <a:pt x="150" y="1800"/>
                </a:lnTo>
                <a:lnTo>
                  <a:pt x="200" y="1800"/>
                </a:lnTo>
                <a:lnTo>
                  <a:pt x="200" y="1600"/>
                </a:lnTo>
                <a:close/>
                <a:moveTo>
                  <a:pt x="200" y="1200"/>
                </a:moveTo>
                <a:lnTo>
                  <a:pt x="150" y="1200"/>
                </a:lnTo>
                <a:lnTo>
                  <a:pt x="50" y="1200"/>
                </a:lnTo>
                <a:lnTo>
                  <a:pt x="0" y="1200"/>
                </a:lnTo>
                <a:lnTo>
                  <a:pt x="0" y="1400"/>
                </a:lnTo>
                <a:lnTo>
                  <a:pt x="50" y="1400"/>
                </a:lnTo>
                <a:lnTo>
                  <a:pt x="150" y="1400"/>
                </a:lnTo>
                <a:lnTo>
                  <a:pt x="200" y="1400"/>
                </a:lnTo>
                <a:lnTo>
                  <a:pt x="200" y="1200"/>
                </a:lnTo>
                <a:close/>
                <a:moveTo>
                  <a:pt x="200" y="800"/>
                </a:moveTo>
                <a:lnTo>
                  <a:pt x="150" y="800"/>
                </a:lnTo>
                <a:lnTo>
                  <a:pt x="50" y="800"/>
                </a:lnTo>
                <a:lnTo>
                  <a:pt x="0" y="800"/>
                </a:lnTo>
                <a:lnTo>
                  <a:pt x="0" y="1000"/>
                </a:lnTo>
                <a:lnTo>
                  <a:pt x="50" y="1000"/>
                </a:lnTo>
                <a:lnTo>
                  <a:pt x="150" y="1000"/>
                </a:lnTo>
                <a:lnTo>
                  <a:pt x="200" y="1000"/>
                </a:lnTo>
                <a:lnTo>
                  <a:pt x="200" y="800"/>
                </a:lnTo>
                <a:close/>
                <a:moveTo>
                  <a:pt x="200" y="400"/>
                </a:moveTo>
                <a:lnTo>
                  <a:pt x="150" y="400"/>
                </a:lnTo>
                <a:lnTo>
                  <a:pt x="50" y="400"/>
                </a:lnTo>
                <a:lnTo>
                  <a:pt x="0" y="400"/>
                </a:lnTo>
                <a:lnTo>
                  <a:pt x="0" y="600"/>
                </a:lnTo>
                <a:lnTo>
                  <a:pt x="50" y="600"/>
                </a:lnTo>
                <a:lnTo>
                  <a:pt x="150" y="600"/>
                </a:lnTo>
                <a:lnTo>
                  <a:pt x="200" y="600"/>
                </a:lnTo>
                <a:lnTo>
                  <a:pt x="200" y="400"/>
                </a:lnTo>
                <a:close/>
                <a:moveTo>
                  <a:pt x="200" y="4000"/>
                </a:moveTo>
                <a:lnTo>
                  <a:pt x="200" y="4000"/>
                </a:lnTo>
                <a:lnTo>
                  <a:pt x="150" y="4000"/>
                </a:lnTo>
                <a:lnTo>
                  <a:pt x="100" y="4000"/>
                </a:lnTo>
                <a:lnTo>
                  <a:pt x="50" y="4000"/>
                </a:lnTo>
                <a:lnTo>
                  <a:pt x="0" y="4000"/>
                </a:lnTo>
                <a:lnTo>
                  <a:pt x="0" y="4150"/>
                </a:lnTo>
                <a:lnTo>
                  <a:pt x="0" y="4200"/>
                </a:lnTo>
                <a:lnTo>
                  <a:pt x="100" y="4200"/>
                </a:lnTo>
                <a:lnTo>
                  <a:pt x="200" y="4200"/>
                </a:lnTo>
                <a:lnTo>
                  <a:pt x="200" y="4100"/>
                </a:lnTo>
                <a:lnTo>
                  <a:pt x="200" y="4000"/>
                </a:lnTo>
                <a:close/>
                <a:moveTo>
                  <a:pt x="200" y="0"/>
                </a:moveTo>
                <a:lnTo>
                  <a:pt x="100" y="0"/>
                </a:lnTo>
                <a:lnTo>
                  <a:pt x="0" y="0"/>
                </a:lnTo>
                <a:lnTo>
                  <a:pt x="0" y="50"/>
                </a:lnTo>
                <a:lnTo>
                  <a:pt x="0" y="200"/>
                </a:lnTo>
                <a:lnTo>
                  <a:pt x="50" y="200"/>
                </a:lnTo>
                <a:lnTo>
                  <a:pt x="100" y="200"/>
                </a:lnTo>
                <a:lnTo>
                  <a:pt x="150" y="200"/>
                </a:lnTo>
                <a:lnTo>
                  <a:pt x="200" y="200"/>
                </a:lnTo>
                <a:lnTo>
                  <a:pt x="200" y="100"/>
                </a:lnTo>
                <a:lnTo>
                  <a:pt x="200" y="0"/>
                </a:lnTo>
                <a:close/>
                <a:moveTo>
                  <a:pt x="602" y="4000"/>
                </a:moveTo>
                <a:lnTo>
                  <a:pt x="401" y="4000"/>
                </a:lnTo>
                <a:lnTo>
                  <a:pt x="401" y="4200"/>
                </a:lnTo>
                <a:lnTo>
                  <a:pt x="602" y="4200"/>
                </a:lnTo>
                <a:lnTo>
                  <a:pt x="602" y="4000"/>
                </a:lnTo>
                <a:close/>
                <a:moveTo>
                  <a:pt x="1003" y="4000"/>
                </a:moveTo>
                <a:lnTo>
                  <a:pt x="802" y="4000"/>
                </a:lnTo>
                <a:lnTo>
                  <a:pt x="802" y="4200"/>
                </a:lnTo>
                <a:lnTo>
                  <a:pt x="1003" y="4200"/>
                </a:lnTo>
                <a:lnTo>
                  <a:pt x="1003" y="4000"/>
                </a:lnTo>
                <a:close/>
                <a:moveTo>
                  <a:pt x="1404" y="4000"/>
                </a:moveTo>
                <a:lnTo>
                  <a:pt x="1204" y="4000"/>
                </a:lnTo>
                <a:lnTo>
                  <a:pt x="1204" y="4200"/>
                </a:lnTo>
                <a:lnTo>
                  <a:pt x="1404" y="4200"/>
                </a:lnTo>
                <a:lnTo>
                  <a:pt x="1404" y="4000"/>
                </a:lnTo>
                <a:close/>
                <a:moveTo>
                  <a:pt x="1806" y="4000"/>
                </a:moveTo>
                <a:lnTo>
                  <a:pt x="1605" y="4000"/>
                </a:lnTo>
                <a:lnTo>
                  <a:pt x="1605" y="4200"/>
                </a:lnTo>
                <a:lnTo>
                  <a:pt x="1806" y="4200"/>
                </a:lnTo>
                <a:lnTo>
                  <a:pt x="1806" y="4000"/>
                </a:lnTo>
                <a:close/>
                <a:moveTo>
                  <a:pt x="2207" y="4000"/>
                </a:moveTo>
                <a:lnTo>
                  <a:pt x="2006" y="4000"/>
                </a:lnTo>
                <a:lnTo>
                  <a:pt x="2006" y="4200"/>
                </a:lnTo>
                <a:lnTo>
                  <a:pt x="2207" y="4200"/>
                </a:lnTo>
                <a:lnTo>
                  <a:pt x="2207" y="4000"/>
                </a:lnTo>
                <a:close/>
                <a:moveTo>
                  <a:pt x="2608" y="4000"/>
                </a:moveTo>
                <a:lnTo>
                  <a:pt x="2408" y="4000"/>
                </a:lnTo>
                <a:lnTo>
                  <a:pt x="2408" y="4200"/>
                </a:lnTo>
                <a:lnTo>
                  <a:pt x="2608" y="4200"/>
                </a:lnTo>
                <a:lnTo>
                  <a:pt x="2608" y="4000"/>
                </a:lnTo>
                <a:close/>
                <a:moveTo>
                  <a:pt x="3010" y="4000"/>
                </a:moveTo>
                <a:lnTo>
                  <a:pt x="2809" y="4000"/>
                </a:lnTo>
                <a:lnTo>
                  <a:pt x="2809" y="4200"/>
                </a:lnTo>
                <a:lnTo>
                  <a:pt x="3010" y="4200"/>
                </a:lnTo>
                <a:lnTo>
                  <a:pt x="3010" y="4000"/>
                </a:lnTo>
                <a:close/>
                <a:moveTo>
                  <a:pt x="3411" y="4000"/>
                </a:moveTo>
                <a:lnTo>
                  <a:pt x="3210" y="4000"/>
                </a:lnTo>
                <a:lnTo>
                  <a:pt x="3210" y="4200"/>
                </a:lnTo>
                <a:lnTo>
                  <a:pt x="3411" y="4200"/>
                </a:lnTo>
                <a:lnTo>
                  <a:pt x="3411" y="4000"/>
                </a:lnTo>
                <a:close/>
                <a:moveTo>
                  <a:pt x="3812" y="4000"/>
                </a:moveTo>
                <a:lnTo>
                  <a:pt x="3612" y="4000"/>
                </a:lnTo>
                <a:lnTo>
                  <a:pt x="3612" y="4200"/>
                </a:lnTo>
                <a:lnTo>
                  <a:pt x="3812" y="4200"/>
                </a:lnTo>
                <a:lnTo>
                  <a:pt x="3812" y="4000"/>
                </a:lnTo>
                <a:close/>
                <a:moveTo>
                  <a:pt x="4214" y="4000"/>
                </a:moveTo>
                <a:lnTo>
                  <a:pt x="4013" y="4000"/>
                </a:lnTo>
                <a:lnTo>
                  <a:pt x="4013" y="4200"/>
                </a:lnTo>
                <a:lnTo>
                  <a:pt x="4214" y="4200"/>
                </a:lnTo>
                <a:lnTo>
                  <a:pt x="4214" y="4000"/>
                </a:lnTo>
                <a:close/>
                <a:moveTo>
                  <a:pt x="4615" y="4000"/>
                </a:moveTo>
                <a:lnTo>
                  <a:pt x="4414" y="4000"/>
                </a:lnTo>
                <a:lnTo>
                  <a:pt x="4414" y="4200"/>
                </a:lnTo>
                <a:lnTo>
                  <a:pt x="4615" y="4200"/>
                </a:lnTo>
                <a:lnTo>
                  <a:pt x="4615" y="4000"/>
                </a:lnTo>
                <a:close/>
                <a:moveTo>
                  <a:pt x="5016" y="4000"/>
                </a:moveTo>
                <a:lnTo>
                  <a:pt x="4816" y="4000"/>
                </a:lnTo>
                <a:lnTo>
                  <a:pt x="4816" y="4200"/>
                </a:lnTo>
                <a:lnTo>
                  <a:pt x="5016" y="4200"/>
                </a:lnTo>
                <a:lnTo>
                  <a:pt x="5016" y="4000"/>
                </a:lnTo>
                <a:close/>
                <a:moveTo>
                  <a:pt x="5418" y="4000"/>
                </a:moveTo>
                <a:lnTo>
                  <a:pt x="5217" y="4000"/>
                </a:lnTo>
                <a:lnTo>
                  <a:pt x="5217" y="4200"/>
                </a:lnTo>
                <a:lnTo>
                  <a:pt x="5418" y="4200"/>
                </a:lnTo>
                <a:lnTo>
                  <a:pt x="5418" y="4000"/>
                </a:lnTo>
                <a:close/>
                <a:moveTo>
                  <a:pt x="5819" y="4000"/>
                </a:moveTo>
                <a:lnTo>
                  <a:pt x="5618" y="4000"/>
                </a:lnTo>
                <a:lnTo>
                  <a:pt x="5618" y="4200"/>
                </a:lnTo>
                <a:lnTo>
                  <a:pt x="5819" y="4200"/>
                </a:lnTo>
                <a:lnTo>
                  <a:pt x="5819" y="4000"/>
                </a:lnTo>
                <a:close/>
                <a:moveTo>
                  <a:pt x="6170" y="3600"/>
                </a:moveTo>
                <a:lnTo>
                  <a:pt x="6070" y="3600"/>
                </a:lnTo>
                <a:lnTo>
                  <a:pt x="6020" y="3600"/>
                </a:lnTo>
                <a:lnTo>
                  <a:pt x="6020" y="3800"/>
                </a:lnTo>
                <a:lnTo>
                  <a:pt x="6070" y="3800"/>
                </a:lnTo>
                <a:lnTo>
                  <a:pt x="6170" y="3800"/>
                </a:lnTo>
                <a:lnTo>
                  <a:pt x="6170" y="3600"/>
                </a:lnTo>
                <a:close/>
                <a:moveTo>
                  <a:pt x="6220" y="4000"/>
                </a:moveTo>
                <a:lnTo>
                  <a:pt x="6170" y="4000"/>
                </a:lnTo>
                <a:lnTo>
                  <a:pt x="6120" y="4000"/>
                </a:lnTo>
                <a:lnTo>
                  <a:pt x="6070" y="4000"/>
                </a:lnTo>
                <a:lnTo>
                  <a:pt x="6020" y="4000"/>
                </a:lnTo>
                <a:lnTo>
                  <a:pt x="6020" y="4100"/>
                </a:lnTo>
                <a:lnTo>
                  <a:pt x="6020" y="4200"/>
                </a:lnTo>
                <a:lnTo>
                  <a:pt x="6120" y="4200"/>
                </a:lnTo>
                <a:lnTo>
                  <a:pt x="6220" y="4200"/>
                </a:lnTo>
                <a:lnTo>
                  <a:pt x="6220" y="4150"/>
                </a:lnTo>
                <a:lnTo>
                  <a:pt x="6220" y="4000"/>
                </a:lnTo>
                <a:close/>
                <a:moveTo>
                  <a:pt x="6220" y="0"/>
                </a:moveTo>
                <a:lnTo>
                  <a:pt x="6120" y="0"/>
                </a:lnTo>
                <a:lnTo>
                  <a:pt x="6020" y="0"/>
                </a:lnTo>
                <a:lnTo>
                  <a:pt x="6020" y="100"/>
                </a:lnTo>
                <a:lnTo>
                  <a:pt x="6020" y="200"/>
                </a:lnTo>
                <a:lnTo>
                  <a:pt x="6070" y="200"/>
                </a:lnTo>
                <a:lnTo>
                  <a:pt x="6120" y="200"/>
                </a:lnTo>
                <a:lnTo>
                  <a:pt x="6170" y="200"/>
                </a:lnTo>
                <a:lnTo>
                  <a:pt x="6220" y="200"/>
                </a:lnTo>
                <a:lnTo>
                  <a:pt x="6220" y="50"/>
                </a:lnTo>
                <a:lnTo>
                  <a:pt x="6220" y="0"/>
                </a:lnTo>
                <a:close/>
              </a:path>
            </a:pathLst>
          </a:custGeom>
          <a:solidFill>
            <a:srgbClr val="EF6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 name="AutoShape 11"/>
          <p:cNvSpPr>
            <a:spLocks/>
          </p:cNvSpPr>
          <p:nvPr/>
        </p:nvSpPr>
        <p:spPr bwMode="auto">
          <a:xfrm>
            <a:off x="7481828" y="4841488"/>
            <a:ext cx="3554982" cy="1765610"/>
          </a:xfrm>
          <a:custGeom>
            <a:avLst/>
            <a:gdLst>
              <a:gd name="T0" fmla="+- 0 12661 12661"/>
              <a:gd name="T1" fmla="*/ T0 w 5820"/>
              <a:gd name="T2" fmla="+- 0 10860 10660"/>
              <a:gd name="T3" fmla="*/ 10860 h 3800"/>
              <a:gd name="T4" fmla="+- 0 13263 12661"/>
              <a:gd name="T5" fmla="*/ T4 w 5820"/>
              <a:gd name="T6" fmla="+- 0 10660 10660"/>
              <a:gd name="T7" fmla="*/ 10660 h 3800"/>
              <a:gd name="T8" fmla="+- 0 13263 12661"/>
              <a:gd name="T9" fmla="*/ T8 w 5820"/>
              <a:gd name="T10" fmla="+- 0 10860 10660"/>
              <a:gd name="T11" fmla="*/ 10860 h 3800"/>
              <a:gd name="T12" fmla="+- 0 13464 12661"/>
              <a:gd name="T13" fmla="*/ T12 w 5820"/>
              <a:gd name="T14" fmla="+- 0 10660 10660"/>
              <a:gd name="T15" fmla="*/ 10660 h 3800"/>
              <a:gd name="T16" fmla="+- 0 13664 12661"/>
              <a:gd name="T17" fmla="*/ T16 w 5820"/>
              <a:gd name="T18" fmla="+- 0 10660 10660"/>
              <a:gd name="T19" fmla="*/ 10660 h 3800"/>
              <a:gd name="T20" fmla="+- 0 13865 12661"/>
              <a:gd name="T21" fmla="*/ T20 w 5820"/>
              <a:gd name="T22" fmla="+- 0 10860 10660"/>
              <a:gd name="T23" fmla="*/ 10860 h 3800"/>
              <a:gd name="T24" fmla="+- 0 14467 12661"/>
              <a:gd name="T25" fmla="*/ T24 w 5820"/>
              <a:gd name="T26" fmla="+- 0 10660 10660"/>
              <a:gd name="T27" fmla="*/ 10660 h 3800"/>
              <a:gd name="T28" fmla="+- 0 14467 12661"/>
              <a:gd name="T29" fmla="*/ T28 w 5820"/>
              <a:gd name="T30" fmla="+- 0 10860 10660"/>
              <a:gd name="T31" fmla="*/ 10860 h 3800"/>
              <a:gd name="T32" fmla="+- 0 14668 12661"/>
              <a:gd name="T33" fmla="*/ T32 w 5820"/>
              <a:gd name="T34" fmla="+- 0 10660 10660"/>
              <a:gd name="T35" fmla="*/ 10660 h 3800"/>
              <a:gd name="T36" fmla="+- 0 14868 12661"/>
              <a:gd name="T37" fmla="*/ T36 w 5820"/>
              <a:gd name="T38" fmla="+- 0 10660 10660"/>
              <a:gd name="T39" fmla="*/ 10660 h 3800"/>
              <a:gd name="T40" fmla="+- 0 15069 12661"/>
              <a:gd name="T41" fmla="*/ T40 w 5820"/>
              <a:gd name="T42" fmla="+- 0 10860 10660"/>
              <a:gd name="T43" fmla="*/ 10860 h 3800"/>
              <a:gd name="T44" fmla="+- 0 15671 12661"/>
              <a:gd name="T45" fmla="*/ T44 w 5820"/>
              <a:gd name="T46" fmla="+- 0 10660 10660"/>
              <a:gd name="T47" fmla="*/ 10660 h 3800"/>
              <a:gd name="T48" fmla="+- 0 15671 12661"/>
              <a:gd name="T49" fmla="*/ T48 w 5820"/>
              <a:gd name="T50" fmla="+- 0 10860 10660"/>
              <a:gd name="T51" fmla="*/ 10860 h 3800"/>
              <a:gd name="T52" fmla="+- 0 15872 12661"/>
              <a:gd name="T53" fmla="*/ T52 w 5820"/>
              <a:gd name="T54" fmla="+- 0 10660 10660"/>
              <a:gd name="T55" fmla="*/ 10660 h 3800"/>
              <a:gd name="T56" fmla="+- 0 16072 12661"/>
              <a:gd name="T57" fmla="*/ T56 w 5820"/>
              <a:gd name="T58" fmla="+- 0 10660 10660"/>
              <a:gd name="T59" fmla="*/ 10660 h 3800"/>
              <a:gd name="T60" fmla="+- 0 16273 12661"/>
              <a:gd name="T61" fmla="*/ T60 w 5820"/>
              <a:gd name="T62" fmla="+- 0 10860 10660"/>
              <a:gd name="T63" fmla="*/ 10860 h 3800"/>
              <a:gd name="T64" fmla="+- 0 16875 12661"/>
              <a:gd name="T65" fmla="*/ T64 w 5820"/>
              <a:gd name="T66" fmla="+- 0 10660 10660"/>
              <a:gd name="T67" fmla="*/ 10660 h 3800"/>
              <a:gd name="T68" fmla="+- 0 16875 12661"/>
              <a:gd name="T69" fmla="*/ T68 w 5820"/>
              <a:gd name="T70" fmla="+- 0 10860 10660"/>
              <a:gd name="T71" fmla="*/ 10860 h 3800"/>
              <a:gd name="T72" fmla="+- 0 17076 12661"/>
              <a:gd name="T73" fmla="*/ T72 w 5820"/>
              <a:gd name="T74" fmla="+- 0 10660 10660"/>
              <a:gd name="T75" fmla="*/ 10660 h 3800"/>
              <a:gd name="T76" fmla="+- 0 17276 12661"/>
              <a:gd name="T77" fmla="*/ T76 w 5820"/>
              <a:gd name="T78" fmla="+- 0 10660 10660"/>
              <a:gd name="T79" fmla="*/ 10660 h 3800"/>
              <a:gd name="T80" fmla="+- 0 17477 12661"/>
              <a:gd name="T81" fmla="*/ T80 w 5820"/>
              <a:gd name="T82" fmla="+- 0 10860 10660"/>
              <a:gd name="T83" fmla="*/ 10860 h 3800"/>
              <a:gd name="T84" fmla="+- 0 18079 12661"/>
              <a:gd name="T85" fmla="*/ T84 w 5820"/>
              <a:gd name="T86" fmla="+- 0 10660 10660"/>
              <a:gd name="T87" fmla="*/ 10660 h 3800"/>
              <a:gd name="T88" fmla="+- 0 18079 12661"/>
              <a:gd name="T89" fmla="*/ T88 w 5820"/>
              <a:gd name="T90" fmla="+- 0 10860 10660"/>
              <a:gd name="T91" fmla="*/ 10860 h 3800"/>
              <a:gd name="T92" fmla="+- 0 18430 12661"/>
              <a:gd name="T93" fmla="*/ T92 w 5820"/>
              <a:gd name="T94" fmla="+- 0 14260 10660"/>
              <a:gd name="T95" fmla="*/ 14260 h 3800"/>
              <a:gd name="T96" fmla="+- 0 18430 12661"/>
              <a:gd name="T97" fmla="*/ T96 w 5820"/>
              <a:gd name="T98" fmla="+- 0 14460 10660"/>
              <a:gd name="T99" fmla="*/ 14460 h 3800"/>
              <a:gd name="T100" fmla="+- 0 18480 12661"/>
              <a:gd name="T101" fmla="*/ T100 w 5820"/>
              <a:gd name="T102" fmla="+- 0 13860 10660"/>
              <a:gd name="T103" fmla="*/ 13860 h 3800"/>
              <a:gd name="T104" fmla="+- 0 18280 12661"/>
              <a:gd name="T105" fmla="*/ T104 w 5820"/>
              <a:gd name="T106" fmla="+- 0 13860 10660"/>
              <a:gd name="T107" fmla="*/ 13860 h 3800"/>
              <a:gd name="T108" fmla="+- 0 18430 12661"/>
              <a:gd name="T109" fmla="*/ T108 w 5820"/>
              <a:gd name="T110" fmla="+- 0 14060 10660"/>
              <a:gd name="T111" fmla="*/ 14060 h 3800"/>
              <a:gd name="T112" fmla="+- 0 18480 12661"/>
              <a:gd name="T113" fmla="*/ T112 w 5820"/>
              <a:gd name="T114" fmla="+- 0 13460 10660"/>
              <a:gd name="T115" fmla="*/ 13460 h 3800"/>
              <a:gd name="T116" fmla="+- 0 18280 12661"/>
              <a:gd name="T117" fmla="*/ T116 w 5820"/>
              <a:gd name="T118" fmla="+- 0 13460 10660"/>
              <a:gd name="T119" fmla="*/ 13460 h 3800"/>
              <a:gd name="T120" fmla="+- 0 18430 12661"/>
              <a:gd name="T121" fmla="*/ T120 w 5820"/>
              <a:gd name="T122" fmla="+- 0 13660 10660"/>
              <a:gd name="T123" fmla="*/ 13660 h 3800"/>
              <a:gd name="T124" fmla="+- 0 18480 12661"/>
              <a:gd name="T125" fmla="*/ T124 w 5820"/>
              <a:gd name="T126" fmla="+- 0 13060 10660"/>
              <a:gd name="T127" fmla="*/ 13060 h 3800"/>
              <a:gd name="T128" fmla="+- 0 18280 12661"/>
              <a:gd name="T129" fmla="*/ T128 w 5820"/>
              <a:gd name="T130" fmla="+- 0 13060 10660"/>
              <a:gd name="T131" fmla="*/ 13060 h 3800"/>
              <a:gd name="T132" fmla="+- 0 18430 12661"/>
              <a:gd name="T133" fmla="*/ T132 w 5820"/>
              <a:gd name="T134" fmla="+- 0 13260 10660"/>
              <a:gd name="T135" fmla="*/ 13260 h 3800"/>
              <a:gd name="T136" fmla="+- 0 18480 12661"/>
              <a:gd name="T137" fmla="*/ T136 w 5820"/>
              <a:gd name="T138" fmla="+- 0 12660 10660"/>
              <a:gd name="T139" fmla="*/ 12660 h 3800"/>
              <a:gd name="T140" fmla="+- 0 18280 12661"/>
              <a:gd name="T141" fmla="*/ T140 w 5820"/>
              <a:gd name="T142" fmla="+- 0 12660 10660"/>
              <a:gd name="T143" fmla="*/ 12660 h 3800"/>
              <a:gd name="T144" fmla="+- 0 18430 12661"/>
              <a:gd name="T145" fmla="*/ T144 w 5820"/>
              <a:gd name="T146" fmla="+- 0 12860 10660"/>
              <a:gd name="T147" fmla="*/ 12860 h 3800"/>
              <a:gd name="T148" fmla="+- 0 18480 12661"/>
              <a:gd name="T149" fmla="*/ T148 w 5820"/>
              <a:gd name="T150" fmla="+- 0 12260 10660"/>
              <a:gd name="T151" fmla="*/ 12260 h 3800"/>
              <a:gd name="T152" fmla="+- 0 18280 12661"/>
              <a:gd name="T153" fmla="*/ T152 w 5820"/>
              <a:gd name="T154" fmla="+- 0 12260 10660"/>
              <a:gd name="T155" fmla="*/ 12260 h 3800"/>
              <a:gd name="T156" fmla="+- 0 18430 12661"/>
              <a:gd name="T157" fmla="*/ T156 w 5820"/>
              <a:gd name="T158" fmla="+- 0 12460 10660"/>
              <a:gd name="T159" fmla="*/ 12460 h 3800"/>
              <a:gd name="T160" fmla="+- 0 18480 12661"/>
              <a:gd name="T161" fmla="*/ T160 w 5820"/>
              <a:gd name="T162" fmla="+- 0 11860 10660"/>
              <a:gd name="T163" fmla="*/ 11860 h 3800"/>
              <a:gd name="T164" fmla="+- 0 18280 12661"/>
              <a:gd name="T165" fmla="*/ T164 w 5820"/>
              <a:gd name="T166" fmla="+- 0 11860 10660"/>
              <a:gd name="T167" fmla="*/ 11860 h 3800"/>
              <a:gd name="T168" fmla="+- 0 18430 12661"/>
              <a:gd name="T169" fmla="*/ T168 w 5820"/>
              <a:gd name="T170" fmla="+- 0 12060 10660"/>
              <a:gd name="T171" fmla="*/ 12060 h 3800"/>
              <a:gd name="T172" fmla="+- 0 18480 12661"/>
              <a:gd name="T173" fmla="*/ T172 w 5820"/>
              <a:gd name="T174" fmla="+- 0 11460 10660"/>
              <a:gd name="T175" fmla="*/ 11460 h 3800"/>
              <a:gd name="T176" fmla="+- 0 18280 12661"/>
              <a:gd name="T177" fmla="*/ T176 w 5820"/>
              <a:gd name="T178" fmla="+- 0 11460 10660"/>
              <a:gd name="T179" fmla="*/ 11460 h 3800"/>
              <a:gd name="T180" fmla="+- 0 18430 12661"/>
              <a:gd name="T181" fmla="*/ T180 w 5820"/>
              <a:gd name="T182" fmla="+- 0 11660 10660"/>
              <a:gd name="T183" fmla="*/ 11660 h 3800"/>
              <a:gd name="T184" fmla="+- 0 18480 12661"/>
              <a:gd name="T185" fmla="*/ T184 w 5820"/>
              <a:gd name="T186" fmla="+- 0 11060 10660"/>
              <a:gd name="T187" fmla="*/ 11060 h 3800"/>
              <a:gd name="T188" fmla="+- 0 18280 12661"/>
              <a:gd name="T189" fmla="*/ T188 w 5820"/>
              <a:gd name="T190" fmla="+- 0 11060 10660"/>
              <a:gd name="T191" fmla="*/ 11060 h 3800"/>
              <a:gd name="T192" fmla="+- 0 18430 12661"/>
              <a:gd name="T193" fmla="*/ T192 w 5820"/>
              <a:gd name="T194" fmla="+- 0 11260 10660"/>
              <a:gd name="T195" fmla="*/ 11260 h 38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5820" h="3800">
                <a:moveTo>
                  <a:pt x="201" y="0"/>
                </a:moveTo>
                <a:lnTo>
                  <a:pt x="0" y="0"/>
                </a:lnTo>
                <a:lnTo>
                  <a:pt x="0" y="200"/>
                </a:lnTo>
                <a:lnTo>
                  <a:pt x="201" y="200"/>
                </a:lnTo>
                <a:lnTo>
                  <a:pt x="201" y="0"/>
                </a:lnTo>
                <a:close/>
                <a:moveTo>
                  <a:pt x="602" y="0"/>
                </a:moveTo>
                <a:lnTo>
                  <a:pt x="401" y="0"/>
                </a:lnTo>
                <a:lnTo>
                  <a:pt x="401" y="200"/>
                </a:lnTo>
                <a:lnTo>
                  <a:pt x="602" y="200"/>
                </a:lnTo>
                <a:lnTo>
                  <a:pt x="602" y="0"/>
                </a:lnTo>
                <a:close/>
                <a:moveTo>
                  <a:pt x="1003" y="0"/>
                </a:moveTo>
                <a:lnTo>
                  <a:pt x="803" y="0"/>
                </a:lnTo>
                <a:lnTo>
                  <a:pt x="803" y="200"/>
                </a:lnTo>
                <a:lnTo>
                  <a:pt x="1003" y="200"/>
                </a:lnTo>
                <a:lnTo>
                  <a:pt x="1003" y="0"/>
                </a:lnTo>
                <a:close/>
                <a:moveTo>
                  <a:pt x="1405" y="0"/>
                </a:moveTo>
                <a:lnTo>
                  <a:pt x="1204" y="0"/>
                </a:lnTo>
                <a:lnTo>
                  <a:pt x="1204" y="200"/>
                </a:lnTo>
                <a:lnTo>
                  <a:pt x="1405" y="200"/>
                </a:lnTo>
                <a:lnTo>
                  <a:pt x="1405" y="0"/>
                </a:lnTo>
                <a:close/>
                <a:moveTo>
                  <a:pt x="1806" y="0"/>
                </a:moveTo>
                <a:lnTo>
                  <a:pt x="1605" y="0"/>
                </a:lnTo>
                <a:lnTo>
                  <a:pt x="1605" y="200"/>
                </a:lnTo>
                <a:lnTo>
                  <a:pt x="1806" y="200"/>
                </a:lnTo>
                <a:lnTo>
                  <a:pt x="1806" y="0"/>
                </a:lnTo>
                <a:close/>
                <a:moveTo>
                  <a:pt x="2207" y="0"/>
                </a:moveTo>
                <a:lnTo>
                  <a:pt x="2007" y="0"/>
                </a:lnTo>
                <a:lnTo>
                  <a:pt x="2007" y="200"/>
                </a:lnTo>
                <a:lnTo>
                  <a:pt x="2207" y="200"/>
                </a:lnTo>
                <a:lnTo>
                  <a:pt x="2207" y="0"/>
                </a:lnTo>
                <a:close/>
                <a:moveTo>
                  <a:pt x="2609" y="0"/>
                </a:moveTo>
                <a:lnTo>
                  <a:pt x="2408" y="0"/>
                </a:lnTo>
                <a:lnTo>
                  <a:pt x="2408" y="200"/>
                </a:lnTo>
                <a:lnTo>
                  <a:pt x="2609" y="200"/>
                </a:lnTo>
                <a:lnTo>
                  <a:pt x="2609" y="0"/>
                </a:lnTo>
                <a:close/>
                <a:moveTo>
                  <a:pt x="3010" y="0"/>
                </a:moveTo>
                <a:lnTo>
                  <a:pt x="2809" y="0"/>
                </a:lnTo>
                <a:lnTo>
                  <a:pt x="2809" y="200"/>
                </a:lnTo>
                <a:lnTo>
                  <a:pt x="3010" y="200"/>
                </a:lnTo>
                <a:lnTo>
                  <a:pt x="3010" y="0"/>
                </a:lnTo>
                <a:close/>
                <a:moveTo>
                  <a:pt x="3411" y="0"/>
                </a:moveTo>
                <a:lnTo>
                  <a:pt x="3211" y="0"/>
                </a:lnTo>
                <a:lnTo>
                  <a:pt x="3211" y="200"/>
                </a:lnTo>
                <a:lnTo>
                  <a:pt x="3411" y="200"/>
                </a:lnTo>
                <a:lnTo>
                  <a:pt x="3411" y="0"/>
                </a:lnTo>
                <a:close/>
                <a:moveTo>
                  <a:pt x="3813" y="0"/>
                </a:moveTo>
                <a:lnTo>
                  <a:pt x="3612" y="0"/>
                </a:lnTo>
                <a:lnTo>
                  <a:pt x="3612" y="200"/>
                </a:lnTo>
                <a:lnTo>
                  <a:pt x="3813" y="200"/>
                </a:lnTo>
                <a:lnTo>
                  <a:pt x="3813" y="0"/>
                </a:lnTo>
                <a:close/>
                <a:moveTo>
                  <a:pt x="4214" y="0"/>
                </a:moveTo>
                <a:lnTo>
                  <a:pt x="4013" y="0"/>
                </a:lnTo>
                <a:lnTo>
                  <a:pt x="4013" y="200"/>
                </a:lnTo>
                <a:lnTo>
                  <a:pt x="4214" y="200"/>
                </a:lnTo>
                <a:lnTo>
                  <a:pt x="4214" y="0"/>
                </a:lnTo>
                <a:close/>
                <a:moveTo>
                  <a:pt x="4615" y="0"/>
                </a:moveTo>
                <a:lnTo>
                  <a:pt x="4415" y="0"/>
                </a:lnTo>
                <a:lnTo>
                  <a:pt x="4415" y="200"/>
                </a:lnTo>
                <a:lnTo>
                  <a:pt x="4615" y="200"/>
                </a:lnTo>
                <a:lnTo>
                  <a:pt x="4615" y="0"/>
                </a:lnTo>
                <a:close/>
                <a:moveTo>
                  <a:pt x="5017" y="0"/>
                </a:moveTo>
                <a:lnTo>
                  <a:pt x="4816" y="0"/>
                </a:lnTo>
                <a:lnTo>
                  <a:pt x="4816" y="200"/>
                </a:lnTo>
                <a:lnTo>
                  <a:pt x="5017" y="200"/>
                </a:lnTo>
                <a:lnTo>
                  <a:pt x="5017" y="0"/>
                </a:lnTo>
                <a:close/>
                <a:moveTo>
                  <a:pt x="5418" y="0"/>
                </a:moveTo>
                <a:lnTo>
                  <a:pt x="5217" y="0"/>
                </a:lnTo>
                <a:lnTo>
                  <a:pt x="5217" y="200"/>
                </a:lnTo>
                <a:lnTo>
                  <a:pt x="5418" y="200"/>
                </a:lnTo>
                <a:lnTo>
                  <a:pt x="5418" y="0"/>
                </a:lnTo>
                <a:close/>
                <a:moveTo>
                  <a:pt x="5819" y="3600"/>
                </a:moveTo>
                <a:lnTo>
                  <a:pt x="5769" y="3600"/>
                </a:lnTo>
                <a:lnTo>
                  <a:pt x="5669" y="3600"/>
                </a:lnTo>
                <a:lnTo>
                  <a:pt x="5669" y="3800"/>
                </a:lnTo>
                <a:lnTo>
                  <a:pt x="5769" y="3800"/>
                </a:lnTo>
                <a:lnTo>
                  <a:pt x="5819" y="3800"/>
                </a:lnTo>
                <a:lnTo>
                  <a:pt x="5819" y="3600"/>
                </a:lnTo>
                <a:close/>
                <a:moveTo>
                  <a:pt x="5819" y="3200"/>
                </a:moveTo>
                <a:lnTo>
                  <a:pt x="5769" y="3200"/>
                </a:lnTo>
                <a:lnTo>
                  <a:pt x="5669" y="3200"/>
                </a:lnTo>
                <a:lnTo>
                  <a:pt x="5619" y="3200"/>
                </a:lnTo>
                <a:lnTo>
                  <a:pt x="5619" y="3400"/>
                </a:lnTo>
                <a:lnTo>
                  <a:pt x="5669" y="3400"/>
                </a:lnTo>
                <a:lnTo>
                  <a:pt x="5769" y="3400"/>
                </a:lnTo>
                <a:lnTo>
                  <a:pt x="5819" y="3400"/>
                </a:lnTo>
                <a:lnTo>
                  <a:pt x="5819" y="3200"/>
                </a:lnTo>
                <a:close/>
                <a:moveTo>
                  <a:pt x="5819" y="2800"/>
                </a:moveTo>
                <a:lnTo>
                  <a:pt x="5769" y="2800"/>
                </a:lnTo>
                <a:lnTo>
                  <a:pt x="5669" y="2800"/>
                </a:lnTo>
                <a:lnTo>
                  <a:pt x="5619" y="2800"/>
                </a:lnTo>
                <a:lnTo>
                  <a:pt x="5619" y="3000"/>
                </a:lnTo>
                <a:lnTo>
                  <a:pt x="5669" y="3000"/>
                </a:lnTo>
                <a:lnTo>
                  <a:pt x="5769" y="3000"/>
                </a:lnTo>
                <a:lnTo>
                  <a:pt x="5819" y="3000"/>
                </a:lnTo>
                <a:lnTo>
                  <a:pt x="5819" y="2800"/>
                </a:lnTo>
                <a:close/>
                <a:moveTo>
                  <a:pt x="5819" y="2400"/>
                </a:moveTo>
                <a:lnTo>
                  <a:pt x="5769" y="2400"/>
                </a:lnTo>
                <a:lnTo>
                  <a:pt x="5669" y="2400"/>
                </a:lnTo>
                <a:lnTo>
                  <a:pt x="5619" y="2400"/>
                </a:lnTo>
                <a:lnTo>
                  <a:pt x="5619" y="2600"/>
                </a:lnTo>
                <a:lnTo>
                  <a:pt x="5669" y="2600"/>
                </a:lnTo>
                <a:lnTo>
                  <a:pt x="5769" y="2600"/>
                </a:lnTo>
                <a:lnTo>
                  <a:pt x="5819" y="2600"/>
                </a:lnTo>
                <a:lnTo>
                  <a:pt x="5819" y="2400"/>
                </a:lnTo>
                <a:close/>
                <a:moveTo>
                  <a:pt x="5819" y="2000"/>
                </a:moveTo>
                <a:lnTo>
                  <a:pt x="5769" y="2000"/>
                </a:lnTo>
                <a:lnTo>
                  <a:pt x="5669" y="2000"/>
                </a:lnTo>
                <a:lnTo>
                  <a:pt x="5619" y="2000"/>
                </a:lnTo>
                <a:lnTo>
                  <a:pt x="5619" y="2200"/>
                </a:lnTo>
                <a:lnTo>
                  <a:pt x="5669" y="2200"/>
                </a:lnTo>
                <a:lnTo>
                  <a:pt x="5769" y="2200"/>
                </a:lnTo>
                <a:lnTo>
                  <a:pt x="5819" y="2200"/>
                </a:lnTo>
                <a:lnTo>
                  <a:pt x="5819" y="2000"/>
                </a:lnTo>
                <a:close/>
                <a:moveTo>
                  <a:pt x="5819" y="1600"/>
                </a:moveTo>
                <a:lnTo>
                  <a:pt x="5769" y="1600"/>
                </a:lnTo>
                <a:lnTo>
                  <a:pt x="5669" y="1600"/>
                </a:lnTo>
                <a:lnTo>
                  <a:pt x="5619" y="1600"/>
                </a:lnTo>
                <a:lnTo>
                  <a:pt x="5619" y="1800"/>
                </a:lnTo>
                <a:lnTo>
                  <a:pt x="5669" y="1800"/>
                </a:lnTo>
                <a:lnTo>
                  <a:pt x="5769" y="1800"/>
                </a:lnTo>
                <a:lnTo>
                  <a:pt x="5819" y="1800"/>
                </a:lnTo>
                <a:lnTo>
                  <a:pt x="5819" y="1600"/>
                </a:lnTo>
                <a:close/>
                <a:moveTo>
                  <a:pt x="5819" y="1200"/>
                </a:moveTo>
                <a:lnTo>
                  <a:pt x="5769" y="1200"/>
                </a:lnTo>
                <a:lnTo>
                  <a:pt x="5669" y="1200"/>
                </a:lnTo>
                <a:lnTo>
                  <a:pt x="5619" y="1200"/>
                </a:lnTo>
                <a:lnTo>
                  <a:pt x="5619" y="1400"/>
                </a:lnTo>
                <a:lnTo>
                  <a:pt x="5669" y="1400"/>
                </a:lnTo>
                <a:lnTo>
                  <a:pt x="5769" y="1400"/>
                </a:lnTo>
                <a:lnTo>
                  <a:pt x="5819" y="1400"/>
                </a:lnTo>
                <a:lnTo>
                  <a:pt x="5819" y="1200"/>
                </a:lnTo>
                <a:close/>
                <a:moveTo>
                  <a:pt x="5819" y="800"/>
                </a:moveTo>
                <a:lnTo>
                  <a:pt x="5769" y="800"/>
                </a:lnTo>
                <a:lnTo>
                  <a:pt x="5669" y="800"/>
                </a:lnTo>
                <a:lnTo>
                  <a:pt x="5619" y="800"/>
                </a:lnTo>
                <a:lnTo>
                  <a:pt x="5619" y="1000"/>
                </a:lnTo>
                <a:lnTo>
                  <a:pt x="5669" y="1000"/>
                </a:lnTo>
                <a:lnTo>
                  <a:pt x="5769" y="1000"/>
                </a:lnTo>
                <a:lnTo>
                  <a:pt x="5819" y="1000"/>
                </a:lnTo>
                <a:lnTo>
                  <a:pt x="5819" y="800"/>
                </a:lnTo>
                <a:close/>
                <a:moveTo>
                  <a:pt x="5819" y="400"/>
                </a:moveTo>
                <a:lnTo>
                  <a:pt x="5769" y="400"/>
                </a:lnTo>
                <a:lnTo>
                  <a:pt x="5669" y="400"/>
                </a:lnTo>
                <a:lnTo>
                  <a:pt x="5619" y="400"/>
                </a:lnTo>
                <a:lnTo>
                  <a:pt x="5619" y="600"/>
                </a:lnTo>
                <a:lnTo>
                  <a:pt x="5669" y="600"/>
                </a:lnTo>
                <a:lnTo>
                  <a:pt x="5769" y="600"/>
                </a:lnTo>
                <a:lnTo>
                  <a:pt x="5819" y="600"/>
                </a:lnTo>
                <a:lnTo>
                  <a:pt x="5819" y="400"/>
                </a:lnTo>
                <a:close/>
              </a:path>
            </a:pathLst>
          </a:custGeom>
          <a:solidFill>
            <a:srgbClr val="EF6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4106"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034452" y="3898745"/>
            <a:ext cx="1865449" cy="249044"/>
          </a:xfrm>
          <a:prstGeom prst="rect">
            <a:avLst/>
          </a:prstGeom>
          <a:noFill/>
          <a:extLst>
            <a:ext uri="{909E8E84-426E-40DD-AFC4-6F175D3DCCD1}">
              <a14:hiddenFill xmlns:a14="http://schemas.microsoft.com/office/drawing/2010/main">
                <a:solidFill>
                  <a:srgbClr val="FFFFFF"/>
                </a:solidFill>
              </a14:hiddenFill>
            </a:ext>
          </a:extLst>
        </p:spPr>
      </p:pic>
      <p:sp>
        <p:nvSpPr>
          <p:cNvPr id="17" name="AutoShape 9"/>
          <p:cNvSpPr>
            <a:spLocks/>
          </p:cNvSpPr>
          <p:nvPr/>
        </p:nvSpPr>
        <p:spPr bwMode="auto">
          <a:xfrm>
            <a:off x="9876249" y="3744951"/>
            <a:ext cx="2186741" cy="501805"/>
          </a:xfrm>
          <a:custGeom>
            <a:avLst/>
            <a:gdLst>
              <a:gd name="T0" fmla="+- 0 16630 16580"/>
              <a:gd name="T1" fmla="*/ T0 w 3580"/>
              <a:gd name="T2" fmla="+- 0 8730 8300"/>
              <a:gd name="T3" fmla="*/ 8730 h 1080"/>
              <a:gd name="T4" fmla="+- 0 16630 16580"/>
              <a:gd name="T5" fmla="*/ T4 w 3580"/>
              <a:gd name="T6" fmla="+- 0 8950 8300"/>
              <a:gd name="T7" fmla="*/ 8950 h 1080"/>
              <a:gd name="T8" fmla="+- 0 16780 16580"/>
              <a:gd name="T9" fmla="*/ T8 w 3580"/>
              <a:gd name="T10" fmla="+- 0 8730 8300"/>
              <a:gd name="T11" fmla="*/ 8730 h 1080"/>
              <a:gd name="T12" fmla="+- 0 16780 16580"/>
              <a:gd name="T13" fmla="*/ T12 w 3580"/>
              <a:gd name="T14" fmla="+- 0 9170 8300"/>
              <a:gd name="T15" fmla="*/ 9170 h 1080"/>
              <a:gd name="T16" fmla="+- 0 16580 16580"/>
              <a:gd name="T17" fmla="*/ T16 w 3580"/>
              <a:gd name="T18" fmla="+- 0 9170 8300"/>
              <a:gd name="T19" fmla="*/ 9170 h 1080"/>
              <a:gd name="T20" fmla="+- 0 16680 16580"/>
              <a:gd name="T21" fmla="*/ T20 w 3580"/>
              <a:gd name="T22" fmla="+- 0 9380 8300"/>
              <a:gd name="T23" fmla="*/ 9380 h 1080"/>
              <a:gd name="T24" fmla="+- 0 16786 16580"/>
              <a:gd name="T25" fmla="*/ T24 w 3580"/>
              <a:gd name="T26" fmla="+- 0 9180 8300"/>
              <a:gd name="T27" fmla="*/ 9180 h 1080"/>
              <a:gd name="T28" fmla="+- 0 16580 16580"/>
              <a:gd name="T29" fmla="*/ T28 w 3580"/>
              <a:gd name="T30" fmla="+- 0 8300 8300"/>
              <a:gd name="T31" fmla="*/ 8300 h 1080"/>
              <a:gd name="T32" fmla="+- 0 16630 16580"/>
              <a:gd name="T33" fmla="*/ T32 w 3580"/>
              <a:gd name="T34" fmla="+- 0 8510 8300"/>
              <a:gd name="T35" fmla="*/ 8510 h 1080"/>
              <a:gd name="T36" fmla="+- 0 16780 16580"/>
              <a:gd name="T37" fmla="*/ T36 w 3580"/>
              <a:gd name="T38" fmla="+- 0 8500 8300"/>
              <a:gd name="T39" fmla="*/ 8500 h 1080"/>
              <a:gd name="T40" fmla="+- 0 16786 16580"/>
              <a:gd name="T41" fmla="*/ T40 w 3580"/>
              <a:gd name="T42" fmla="+- 0 8300 8300"/>
              <a:gd name="T43" fmla="*/ 8300 h 1080"/>
              <a:gd name="T44" fmla="+- 0 16997 16580"/>
              <a:gd name="T45" fmla="*/ T44 w 3580"/>
              <a:gd name="T46" fmla="+- 0 9380 8300"/>
              <a:gd name="T47" fmla="*/ 9380 h 1080"/>
              <a:gd name="T48" fmla="+- 0 17208 16580"/>
              <a:gd name="T49" fmla="*/ T48 w 3580"/>
              <a:gd name="T50" fmla="+- 0 8300 8300"/>
              <a:gd name="T51" fmla="*/ 8300 h 1080"/>
              <a:gd name="T52" fmla="+- 0 17208 16580"/>
              <a:gd name="T53" fmla="*/ T52 w 3580"/>
              <a:gd name="T54" fmla="+- 0 8500 8300"/>
              <a:gd name="T55" fmla="*/ 8500 h 1080"/>
              <a:gd name="T56" fmla="+- 0 17419 16580"/>
              <a:gd name="T57" fmla="*/ T56 w 3580"/>
              <a:gd name="T58" fmla="+- 0 9180 8300"/>
              <a:gd name="T59" fmla="*/ 9180 h 1080"/>
              <a:gd name="T60" fmla="+- 0 17631 16580"/>
              <a:gd name="T61" fmla="*/ T60 w 3580"/>
              <a:gd name="T62" fmla="+- 0 9180 8300"/>
              <a:gd name="T63" fmla="*/ 9180 h 1080"/>
              <a:gd name="T64" fmla="+- 0 17419 16580"/>
              <a:gd name="T65" fmla="*/ T64 w 3580"/>
              <a:gd name="T66" fmla="+- 0 8500 8300"/>
              <a:gd name="T67" fmla="*/ 8500 h 1080"/>
              <a:gd name="T68" fmla="+- 0 18053 16580"/>
              <a:gd name="T69" fmla="*/ T68 w 3580"/>
              <a:gd name="T70" fmla="+- 0 9180 8300"/>
              <a:gd name="T71" fmla="*/ 9180 h 1080"/>
              <a:gd name="T72" fmla="+- 0 18053 16580"/>
              <a:gd name="T73" fmla="*/ T72 w 3580"/>
              <a:gd name="T74" fmla="+- 0 9380 8300"/>
              <a:gd name="T75" fmla="*/ 9380 h 1080"/>
              <a:gd name="T76" fmla="+- 0 17842 16580"/>
              <a:gd name="T77" fmla="*/ T76 w 3580"/>
              <a:gd name="T78" fmla="+- 0 8300 8300"/>
              <a:gd name="T79" fmla="*/ 8300 h 1080"/>
              <a:gd name="T80" fmla="+- 0 18053 16580"/>
              <a:gd name="T81" fmla="*/ T80 w 3580"/>
              <a:gd name="T82" fmla="+- 0 8300 8300"/>
              <a:gd name="T83" fmla="*/ 8300 h 1080"/>
              <a:gd name="T84" fmla="+- 0 18264 16580"/>
              <a:gd name="T85" fmla="*/ T84 w 3580"/>
              <a:gd name="T86" fmla="+- 0 9380 8300"/>
              <a:gd name="T87" fmla="*/ 9380 h 1080"/>
              <a:gd name="T88" fmla="+- 0 18476 16580"/>
              <a:gd name="T89" fmla="*/ T88 w 3580"/>
              <a:gd name="T90" fmla="+- 0 8300 8300"/>
              <a:gd name="T91" fmla="*/ 8300 h 1080"/>
              <a:gd name="T92" fmla="+- 0 18476 16580"/>
              <a:gd name="T93" fmla="*/ T92 w 3580"/>
              <a:gd name="T94" fmla="+- 0 8500 8300"/>
              <a:gd name="T95" fmla="*/ 8500 h 1080"/>
              <a:gd name="T96" fmla="+- 0 18687 16580"/>
              <a:gd name="T97" fmla="*/ T96 w 3580"/>
              <a:gd name="T98" fmla="+- 0 9180 8300"/>
              <a:gd name="T99" fmla="*/ 9180 h 1080"/>
              <a:gd name="T100" fmla="+- 0 18898 16580"/>
              <a:gd name="T101" fmla="*/ T100 w 3580"/>
              <a:gd name="T102" fmla="+- 0 9180 8300"/>
              <a:gd name="T103" fmla="*/ 9180 h 1080"/>
              <a:gd name="T104" fmla="+- 0 18687 16580"/>
              <a:gd name="T105" fmla="*/ T104 w 3580"/>
              <a:gd name="T106" fmla="+- 0 8500 8300"/>
              <a:gd name="T107" fmla="*/ 8500 h 1080"/>
              <a:gd name="T108" fmla="+- 0 19321 16580"/>
              <a:gd name="T109" fmla="*/ T108 w 3580"/>
              <a:gd name="T110" fmla="+- 0 9180 8300"/>
              <a:gd name="T111" fmla="*/ 9180 h 1080"/>
              <a:gd name="T112" fmla="+- 0 19321 16580"/>
              <a:gd name="T113" fmla="*/ T112 w 3580"/>
              <a:gd name="T114" fmla="+- 0 9380 8300"/>
              <a:gd name="T115" fmla="*/ 9380 h 1080"/>
              <a:gd name="T116" fmla="+- 0 19109 16580"/>
              <a:gd name="T117" fmla="*/ T116 w 3580"/>
              <a:gd name="T118" fmla="+- 0 8300 8300"/>
              <a:gd name="T119" fmla="*/ 8300 h 1080"/>
              <a:gd name="T120" fmla="+- 0 19321 16580"/>
              <a:gd name="T121" fmla="*/ T120 w 3580"/>
              <a:gd name="T122" fmla="+- 0 8300 8300"/>
              <a:gd name="T123" fmla="*/ 8300 h 1080"/>
              <a:gd name="T124" fmla="+- 0 19532 16580"/>
              <a:gd name="T125" fmla="*/ T124 w 3580"/>
              <a:gd name="T126" fmla="+- 0 9380 8300"/>
              <a:gd name="T127" fmla="*/ 9380 h 1080"/>
              <a:gd name="T128" fmla="+- 0 19743 16580"/>
              <a:gd name="T129" fmla="*/ T128 w 3580"/>
              <a:gd name="T130" fmla="+- 0 8300 8300"/>
              <a:gd name="T131" fmla="*/ 8300 h 1080"/>
              <a:gd name="T132" fmla="+- 0 19743 16580"/>
              <a:gd name="T133" fmla="*/ T132 w 3580"/>
              <a:gd name="T134" fmla="+- 0 8500 8300"/>
              <a:gd name="T135" fmla="*/ 8500 h 1080"/>
              <a:gd name="T136" fmla="+- 0 20110 16580"/>
              <a:gd name="T137" fmla="*/ T136 w 3580"/>
              <a:gd name="T138" fmla="+- 0 9170 8300"/>
              <a:gd name="T139" fmla="*/ 9170 h 1080"/>
              <a:gd name="T140" fmla="+- 0 19960 16580"/>
              <a:gd name="T141" fmla="*/ T140 w 3580"/>
              <a:gd name="T142" fmla="+- 0 9180 8300"/>
              <a:gd name="T143" fmla="*/ 9180 h 1080"/>
              <a:gd name="T144" fmla="+- 0 19954 16580"/>
              <a:gd name="T145" fmla="*/ T144 w 3580"/>
              <a:gd name="T146" fmla="+- 0 9380 8300"/>
              <a:gd name="T147" fmla="*/ 9380 h 1080"/>
              <a:gd name="T148" fmla="+- 0 20160 16580"/>
              <a:gd name="T149" fmla="*/ T148 w 3580"/>
              <a:gd name="T150" fmla="+- 0 9330 8300"/>
              <a:gd name="T151" fmla="*/ 9330 h 1080"/>
              <a:gd name="T152" fmla="+- 0 20110 16580"/>
              <a:gd name="T153" fmla="*/ T152 w 3580"/>
              <a:gd name="T154" fmla="+- 0 8730 8300"/>
              <a:gd name="T155" fmla="*/ 8730 h 1080"/>
              <a:gd name="T156" fmla="+- 0 19960 16580"/>
              <a:gd name="T157" fmla="*/ T156 w 3580"/>
              <a:gd name="T158" fmla="+- 0 8950 8300"/>
              <a:gd name="T159" fmla="*/ 8950 h 1080"/>
              <a:gd name="T160" fmla="+- 0 20160 16580"/>
              <a:gd name="T161" fmla="*/ T160 w 3580"/>
              <a:gd name="T162" fmla="+- 0 8950 8300"/>
              <a:gd name="T163" fmla="*/ 8950 h 1080"/>
              <a:gd name="T164" fmla="+- 0 20060 16580"/>
              <a:gd name="T165" fmla="*/ T164 w 3580"/>
              <a:gd name="T166" fmla="+- 0 8300 8300"/>
              <a:gd name="T167" fmla="*/ 8300 h 1080"/>
              <a:gd name="T168" fmla="+- 0 19954 16580"/>
              <a:gd name="T169" fmla="*/ T168 w 3580"/>
              <a:gd name="T170" fmla="+- 0 8500 8300"/>
              <a:gd name="T171" fmla="*/ 8500 h 1080"/>
              <a:gd name="T172" fmla="+- 0 20010 16580"/>
              <a:gd name="T173" fmla="*/ T172 w 3580"/>
              <a:gd name="T174" fmla="+- 0 8510 8300"/>
              <a:gd name="T175" fmla="*/ 8510 h 1080"/>
              <a:gd name="T176" fmla="+- 0 20160 16580"/>
              <a:gd name="T177" fmla="*/ T176 w 3580"/>
              <a:gd name="T178" fmla="+- 0 8350 8300"/>
              <a:gd name="T179" fmla="*/ 8350 h 10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3580" h="1080">
                <a:moveTo>
                  <a:pt x="200" y="430"/>
                </a:moveTo>
                <a:lnTo>
                  <a:pt x="150" y="430"/>
                </a:lnTo>
                <a:lnTo>
                  <a:pt x="50" y="430"/>
                </a:lnTo>
                <a:lnTo>
                  <a:pt x="0" y="430"/>
                </a:lnTo>
                <a:lnTo>
                  <a:pt x="0" y="650"/>
                </a:lnTo>
                <a:lnTo>
                  <a:pt x="50" y="650"/>
                </a:lnTo>
                <a:lnTo>
                  <a:pt x="150" y="650"/>
                </a:lnTo>
                <a:lnTo>
                  <a:pt x="200" y="650"/>
                </a:lnTo>
                <a:lnTo>
                  <a:pt x="200" y="430"/>
                </a:lnTo>
                <a:close/>
                <a:moveTo>
                  <a:pt x="206" y="880"/>
                </a:moveTo>
                <a:lnTo>
                  <a:pt x="200" y="880"/>
                </a:lnTo>
                <a:lnTo>
                  <a:pt x="200" y="870"/>
                </a:lnTo>
                <a:lnTo>
                  <a:pt x="150" y="870"/>
                </a:lnTo>
                <a:lnTo>
                  <a:pt x="50" y="870"/>
                </a:lnTo>
                <a:lnTo>
                  <a:pt x="0" y="870"/>
                </a:lnTo>
                <a:lnTo>
                  <a:pt x="0" y="1030"/>
                </a:lnTo>
                <a:lnTo>
                  <a:pt x="0" y="1080"/>
                </a:lnTo>
                <a:lnTo>
                  <a:pt x="100" y="1080"/>
                </a:lnTo>
                <a:lnTo>
                  <a:pt x="206" y="1080"/>
                </a:lnTo>
                <a:lnTo>
                  <a:pt x="206" y="980"/>
                </a:lnTo>
                <a:lnTo>
                  <a:pt x="206" y="880"/>
                </a:lnTo>
                <a:close/>
                <a:moveTo>
                  <a:pt x="206" y="0"/>
                </a:moveTo>
                <a:lnTo>
                  <a:pt x="100" y="0"/>
                </a:lnTo>
                <a:lnTo>
                  <a:pt x="0" y="0"/>
                </a:lnTo>
                <a:lnTo>
                  <a:pt x="0" y="50"/>
                </a:lnTo>
                <a:lnTo>
                  <a:pt x="0" y="210"/>
                </a:lnTo>
                <a:lnTo>
                  <a:pt x="50" y="210"/>
                </a:lnTo>
                <a:lnTo>
                  <a:pt x="150" y="210"/>
                </a:lnTo>
                <a:lnTo>
                  <a:pt x="200" y="210"/>
                </a:lnTo>
                <a:lnTo>
                  <a:pt x="200" y="200"/>
                </a:lnTo>
                <a:lnTo>
                  <a:pt x="206" y="200"/>
                </a:lnTo>
                <a:lnTo>
                  <a:pt x="206" y="100"/>
                </a:lnTo>
                <a:lnTo>
                  <a:pt x="206" y="0"/>
                </a:lnTo>
                <a:close/>
                <a:moveTo>
                  <a:pt x="628" y="880"/>
                </a:moveTo>
                <a:lnTo>
                  <a:pt x="417" y="880"/>
                </a:lnTo>
                <a:lnTo>
                  <a:pt x="417" y="1080"/>
                </a:lnTo>
                <a:lnTo>
                  <a:pt x="628" y="1080"/>
                </a:lnTo>
                <a:lnTo>
                  <a:pt x="628" y="880"/>
                </a:lnTo>
                <a:close/>
                <a:moveTo>
                  <a:pt x="628" y="0"/>
                </a:moveTo>
                <a:lnTo>
                  <a:pt x="417" y="0"/>
                </a:lnTo>
                <a:lnTo>
                  <a:pt x="417" y="200"/>
                </a:lnTo>
                <a:lnTo>
                  <a:pt x="628" y="200"/>
                </a:lnTo>
                <a:lnTo>
                  <a:pt x="628" y="0"/>
                </a:lnTo>
                <a:close/>
                <a:moveTo>
                  <a:pt x="1051" y="880"/>
                </a:moveTo>
                <a:lnTo>
                  <a:pt x="839" y="880"/>
                </a:lnTo>
                <a:lnTo>
                  <a:pt x="839" y="1080"/>
                </a:lnTo>
                <a:lnTo>
                  <a:pt x="1051" y="1080"/>
                </a:lnTo>
                <a:lnTo>
                  <a:pt x="1051" y="880"/>
                </a:lnTo>
                <a:close/>
                <a:moveTo>
                  <a:pt x="1051" y="0"/>
                </a:moveTo>
                <a:lnTo>
                  <a:pt x="839" y="0"/>
                </a:lnTo>
                <a:lnTo>
                  <a:pt x="839" y="200"/>
                </a:lnTo>
                <a:lnTo>
                  <a:pt x="1051" y="200"/>
                </a:lnTo>
                <a:lnTo>
                  <a:pt x="1051" y="0"/>
                </a:lnTo>
                <a:close/>
                <a:moveTo>
                  <a:pt x="1473" y="880"/>
                </a:moveTo>
                <a:lnTo>
                  <a:pt x="1262" y="880"/>
                </a:lnTo>
                <a:lnTo>
                  <a:pt x="1262" y="1080"/>
                </a:lnTo>
                <a:lnTo>
                  <a:pt x="1473" y="1080"/>
                </a:lnTo>
                <a:lnTo>
                  <a:pt x="1473" y="880"/>
                </a:lnTo>
                <a:close/>
                <a:moveTo>
                  <a:pt x="1473" y="0"/>
                </a:moveTo>
                <a:lnTo>
                  <a:pt x="1262" y="0"/>
                </a:lnTo>
                <a:lnTo>
                  <a:pt x="1262" y="200"/>
                </a:lnTo>
                <a:lnTo>
                  <a:pt x="1473" y="200"/>
                </a:lnTo>
                <a:lnTo>
                  <a:pt x="1473" y="0"/>
                </a:lnTo>
                <a:close/>
                <a:moveTo>
                  <a:pt x="1896" y="880"/>
                </a:moveTo>
                <a:lnTo>
                  <a:pt x="1684" y="880"/>
                </a:lnTo>
                <a:lnTo>
                  <a:pt x="1684" y="1080"/>
                </a:lnTo>
                <a:lnTo>
                  <a:pt x="1896" y="1080"/>
                </a:lnTo>
                <a:lnTo>
                  <a:pt x="1896" y="880"/>
                </a:lnTo>
                <a:close/>
                <a:moveTo>
                  <a:pt x="1896" y="0"/>
                </a:moveTo>
                <a:lnTo>
                  <a:pt x="1684" y="0"/>
                </a:lnTo>
                <a:lnTo>
                  <a:pt x="1684" y="200"/>
                </a:lnTo>
                <a:lnTo>
                  <a:pt x="1896" y="200"/>
                </a:lnTo>
                <a:lnTo>
                  <a:pt x="1896" y="0"/>
                </a:lnTo>
                <a:close/>
                <a:moveTo>
                  <a:pt x="2318" y="880"/>
                </a:moveTo>
                <a:lnTo>
                  <a:pt x="2107" y="880"/>
                </a:lnTo>
                <a:lnTo>
                  <a:pt x="2107" y="1080"/>
                </a:lnTo>
                <a:lnTo>
                  <a:pt x="2318" y="1080"/>
                </a:lnTo>
                <a:lnTo>
                  <a:pt x="2318" y="880"/>
                </a:lnTo>
                <a:close/>
                <a:moveTo>
                  <a:pt x="2318" y="0"/>
                </a:moveTo>
                <a:lnTo>
                  <a:pt x="2107" y="0"/>
                </a:lnTo>
                <a:lnTo>
                  <a:pt x="2107" y="200"/>
                </a:lnTo>
                <a:lnTo>
                  <a:pt x="2318" y="200"/>
                </a:lnTo>
                <a:lnTo>
                  <a:pt x="2318" y="0"/>
                </a:lnTo>
                <a:close/>
                <a:moveTo>
                  <a:pt x="2741" y="880"/>
                </a:moveTo>
                <a:lnTo>
                  <a:pt x="2529" y="880"/>
                </a:lnTo>
                <a:lnTo>
                  <a:pt x="2529" y="1080"/>
                </a:lnTo>
                <a:lnTo>
                  <a:pt x="2741" y="1080"/>
                </a:lnTo>
                <a:lnTo>
                  <a:pt x="2741" y="880"/>
                </a:lnTo>
                <a:close/>
                <a:moveTo>
                  <a:pt x="2741" y="0"/>
                </a:moveTo>
                <a:lnTo>
                  <a:pt x="2529" y="0"/>
                </a:lnTo>
                <a:lnTo>
                  <a:pt x="2529" y="200"/>
                </a:lnTo>
                <a:lnTo>
                  <a:pt x="2741" y="200"/>
                </a:lnTo>
                <a:lnTo>
                  <a:pt x="2741" y="0"/>
                </a:lnTo>
                <a:close/>
                <a:moveTo>
                  <a:pt x="3163" y="880"/>
                </a:moveTo>
                <a:lnTo>
                  <a:pt x="2952" y="880"/>
                </a:lnTo>
                <a:lnTo>
                  <a:pt x="2952" y="1080"/>
                </a:lnTo>
                <a:lnTo>
                  <a:pt x="3163" y="1080"/>
                </a:lnTo>
                <a:lnTo>
                  <a:pt x="3163" y="880"/>
                </a:lnTo>
                <a:close/>
                <a:moveTo>
                  <a:pt x="3163" y="0"/>
                </a:moveTo>
                <a:lnTo>
                  <a:pt x="2952" y="0"/>
                </a:lnTo>
                <a:lnTo>
                  <a:pt x="2952" y="200"/>
                </a:lnTo>
                <a:lnTo>
                  <a:pt x="3163" y="200"/>
                </a:lnTo>
                <a:lnTo>
                  <a:pt x="3163" y="0"/>
                </a:lnTo>
                <a:close/>
                <a:moveTo>
                  <a:pt x="3580" y="870"/>
                </a:moveTo>
                <a:lnTo>
                  <a:pt x="3530" y="870"/>
                </a:lnTo>
                <a:lnTo>
                  <a:pt x="3430" y="870"/>
                </a:lnTo>
                <a:lnTo>
                  <a:pt x="3380" y="870"/>
                </a:lnTo>
                <a:lnTo>
                  <a:pt x="3380" y="880"/>
                </a:lnTo>
                <a:lnTo>
                  <a:pt x="3374" y="880"/>
                </a:lnTo>
                <a:lnTo>
                  <a:pt x="3374" y="980"/>
                </a:lnTo>
                <a:lnTo>
                  <a:pt x="3374" y="1080"/>
                </a:lnTo>
                <a:lnTo>
                  <a:pt x="3480" y="1080"/>
                </a:lnTo>
                <a:lnTo>
                  <a:pt x="3580" y="1080"/>
                </a:lnTo>
                <a:lnTo>
                  <a:pt x="3580" y="1030"/>
                </a:lnTo>
                <a:lnTo>
                  <a:pt x="3580" y="870"/>
                </a:lnTo>
                <a:close/>
                <a:moveTo>
                  <a:pt x="3580" y="430"/>
                </a:moveTo>
                <a:lnTo>
                  <a:pt x="3530" y="430"/>
                </a:lnTo>
                <a:lnTo>
                  <a:pt x="3430" y="430"/>
                </a:lnTo>
                <a:lnTo>
                  <a:pt x="3380" y="430"/>
                </a:lnTo>
                <a:lnTo>
                  <a:pt x="3380" y="650"/>
                </a:lnTo>
                <a:lnTo>
                  <a:pt x="3430" y="650"/>
                </a:lnTo>
                <a:lnTo>
                  <a:pt x="3530" y="650"/>
                </a:lnTo>
                <a:lnTo>
                  <a:pt x="3580" y="650"/>
                </a:lnTo>
                <a:lnTo>
                  <a:pt x="3580" y="430"/>
                </a:lnTo>
                <a:close/>
                <a:moveTo>
                  <a:pt x="3580" y="0"/>
                </a:moveTo>
                <a:lnTo>
                  <a:pt x="3480" y="0"/>
                </a:lnTo>
                <a:lnTo>
                  <a:pt x="3374" y="0"/>
                </a:lnTo>
                <a:lnTo>
                  <a:pt x="3374" y="100"/>
                </a:lnTo>
                <a:lnTo>
                  <a:pt x="3374" y="200"/>
                </a:lnTo>
                <a:lnTo>
                  <a:pt x="3380" y="200"/>
                </a:lnTo>
                <a:lnTo>
                  <a:pt x="3380" y="210"/>
                </a:lnTo>
                <a:lnTo>
                  <a:pt x="3430" y="210"/>
                </a:lnTo>
                <a:lnTo>
                  <a:pt x="3530" y="210"/>
                </a:lnTo>
                <a:lnTo>
                  <a:pt x="3580" y="210"/>
                </a:lnTo>
                <a:lnTo>
                  <a:pt x="3580" y="50"/>
                </a:lnTo>
                <a:lnTo>
                  <a:pt x="3580" y="0"/>
                </a:lnTo>
                <a:close/>
              </a:path>
            </a:pathLst>
          </a:custGeom>
          <a:solidFill>
            <a:srgbClr val="EF6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4104" name="Picture 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79719" y="2820329"/>
            <a:ext cx="2550180" cy="385646"/>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7"/>
          <p:cNvSpPr>
            <a:spLocks/>
          </p:cNvSpPr>
          <p:nvPr/>
        </p:nvSpPr>
        <p:spPr bwMode="auto">
          <a:xfrm>
            <a:off x="481812" y="2601951"/>
            <a:ext cx="2944160" cy="873512"/>
          </a:xfrm>
          <a:custGeom>
            <a:avLst/>
            <a:gdLst>
              <a:gd name="T0" fmla="+- 0 1250 1200"/>
              <a:gd name="T1" fmla="*/ T0 w 4820"/>
              <a:gd name="T2" fmla="+- 0 7516 5840"/>
              <a:gd name="T3" fmla="*/ 7516 h 1880"/>
              <a:gd name="T4" fmla="+- 0 1200 1200"/>
              <a:gd name="T5" fmla="*/ T4 w 4820"/>
              <a:gd name="T6" fmla="+- 0 7720 5840"/>
              <a:gd name="T7" fmla="*/ 7720 h 1880"/>
              <a:gd name="T8" fmla="+- 0 1396 1200"/>
              <a:gd name="T9" fmla="*/ T8 w 4820"/>
              <a:gd name="T10" fmla="+- 0 7620 5840"/>
              <a:gd name="T11" fmla="*/ 7620 h 1880"/>
              <a:gd name="T12" fmla="+- 0 1400 1200"/>
              <a:gd name="T13" fmla="*/ T12 w 4820"/>
              <a:gd name="T14" fmla="+- 0 7516 5840"/>
              <a:gd name="T15" fmla="*/ 7516 h 1880"/>
              <a:gd name="T16" fmla="+- 0 1250 1200"/>
              <a:gd name="T17" fmla="*/ T16 w 4820"/>
              <a:gd name="T18" fmla="+- 0 7095 5840"/>
              <a:gd name="T19" fmla="*/ 7095 h 1880"/>
              <a:gd name="T20" fmla="+- 0 1250 1200"/>
              <a:gd name="T21" fmla="*/ T20 w 4820"/>
              <a:gd name="T22" fmla="+- 0 7305 5840"/>
              <a:gd name="T23" fmla="*/ 7305 h 1880"/>
              <a:gd name="T24" fmla="+- 0 1400 1200"/>
              <a:gd name="T25" fmla="*/ T24 w 4820"/>
              <a:gd name="T26" fmla="+- 0 7095 5840"/>
              <a:gd name="T27" fmla="*/ 7095 h 1880"/>
              <a:gd name="T28" fmla="+- 0 1250 1200"/>
              <a:gd name="T29" fmla="*/ T28 w 4820"/>
              <a:gd name="T30" fmla="+- 0 6675 5840"/>
              <a:gd name="T31" fmla="*/ 6675 h 1880"/>
              <a:gd name="T32" fmla="+- 0 1250 1200"/>
              <a:gd name="T33" fmla="*/ T32 w 4820"/>
              <a:gd name="T34" fmla="+- 0 6885 5840"/>
              <a:gd name="T35" fmla="*/ 6885 h 1880"/>
              <a:gd name="T36" fmla="+- 0 1400 1200"/>
              <a:gd name="T37" fmla="*/ T36 w 4820"/>
              <a:gd name="T38" fmla="+- 0 6675 5840"/>
              <a:gd name="T39" fmla="*/ 6675 h 1880"/>
              <a:gd name="T40" fmla="+- 0 1250 1200"/>
              <a:gd name="T41" fmla="*/ T40 w 4820"/>
              <a:gd name="T42" fmla="+- 0 6255 5840"/>
              <a:gd name="T43" fmla="*/ 6255 h 1880"/>
              <a:gd name="T44" fmla="+- 0 1250 1200"/>
              <a:gd name="T45" fmla="*/ T44 w 4820"/>
              <a:gd name="T46" fmla="+- 0 6465 5840"/>
              <a:gd name="T47" fmla="*/ 6465 h 1880"/>
              <a:gd name="T48" fmla="+- 0 1400 1200"/>
              <a:gd name="T49" fmla="*/ T48 w 4820"/>
              <a:gd name="T50" fmla="+- 0 6255 5840"/>
              <a:gd name="T51" fmla="*/ 6255 h 1880"/>
              <a:gd name="T52" fmla="+- 0 1396 1200"/>
              <a:gd name="T53" fmla="*/ T52 w 4820"/>
              <a:gd name="T54" fmla="+- 0 5840 5840"/>
              <a:gd name="T55" fmla="*/ 5840 h 1880"/>
              <a:gd name="T56" fmla="+- 0 1200 1200"/>
              <a:gd name="T57" fmla="*/ T56 w 4820"/>
              <a:gd name="T58" fmla="+- 0 5890 5840"/>
              <a:gd name="T59" fmla="*/ 5890 h 1880"/>
              <a:gd name="T60" fmla="+- 0 1350 1200"/>
              <a:gd name="T61" fmla="*/ T60 w 4820"/>
              <a:gd name="T62" fmla="+- 0 6046 5840"/>
              <a:gd name="T63" fmla="*/ 6046 h 1880"/>
              <a:gd name="T64" fmla="+- 0 1400 1200"/>
              <a:gd name="T65" fmla="*/ T64 w 4820"/>
              <a:gd name="T66" fmla="+- 0 5940 5840"/>
              <a:gd name="T67" fmla="*/ 5940 h 1880"/>
              <a:gd name="T68" fmla="+- 0 1589 1200"/>
              <a:gd name="T69" fmla="*/ T68 w 4820"/>
              <a:gd name="T70" fmla="+- 0 7720 5840"/>
              <a:gd name="T71" fmla="*/ 7720 h 1880"/>
              <a:gd name="T72" fmla="+- 0 2166 1200"/>
              <a:gd name="T73" fmla="*/ T72 w 4820"/>
              <a:gd name="T74" fmla="+- 0 7520 5840"/>
              <a:gd name="T75" fmla="*/ 7520 h 1880"/>
              <a:gd name="T76" fmla="+- 0 2166 1200"/>
              <a:gd name="T77" fmla="*/ T76 w 4820"/>
              <a:gd name="T78" fmla="+- 0 7720 5840"/>
              <a:gd name="T79" fmla="*/ 7720 h 1880"/>
              <a:gd name="T80" fmla="+- 0 2359 1200"/>
              <a:gd name="T81" fmla="*/ T80 w 4820"/>
              <a:gd name="T82" fmla="+- 0 7520 5840"/>
              <a:gd name="T83" fmla="*/ 7520 h 1880"/>
              <a:gd name="T84" fmla="+- 0 2551 1200"/>
              <a:gd name="T85" fmla="*/ T84 w 4820"/>
              <a:gd name="T86" fmla="+- 0 7520 5840"/>
              <a:gd name="T87" fmla="*/ 7520 h 1880"/>
              <a:gd name="T88" fmla="+- 0 2744 1200"/>
              <a:gd name="T89" fmla="*/ T88 w 4820"/>
              <a:gd name="T90" fmla="+- 0 7720 5840"/>
              <a:gd name="T91" fmla="*/ 7720 h 1880"/>
              <a:gd name="T92" fmla="+- 0 3321 1200"/>
              <a:gd name="T93" fmla="*/ T92 w 4820"/>
              <a:gd name="T94" fmla="+- 0 7520 5840"/>
              <a:gd name="T95" fmla="*/ 7520 h 1880"/>
              <a:gd name="T96" fmla="+- 0 3321 1200"/>
              <a:gd name="T97" fmla="*/ T96 w 4820"/>
              <a:gd name="T98" fmla="+- 0 7720 5840"/>
              <a:gd name="T99" fmla="*/ 7720 h 1880"/>
              <a:gd name="T100" fmla="+- 0 3514 1200"/>
              <a:gd name="T101" fmla="*/ T100 w 4820"/>
              <a:gd name="T102" fmla="+- 0 7520 5840"/>
              <a:gd name="T103" fmla="*/ 7520 h 1880"/>
              <a:gd name="T104" fmla="+- 0 3706 1200"/>
              <a:gd name="T105" fmla="*/ T104 w 4820"/>
              <a:gd name="T106" fmla="+- 0 7520 5840"/>
              <a:gd name="T107" fmla="*/ 7520 h 1880"/>
              <a:gd name="T108" fmla="+- 0 3514 1200"/>
              <a:gd name="T109" fmla="*/ T108 w 4820"/>
              <a:gd name="T110" fmla="+- 0 6040 5840"/>
              <a:gd name="T111" fmla="*/ 6040 h 1880"/>
              <a:gd name="T112" fmla="+- 0 4091 1200"/>
              <a:gd name="T113" fmla="*/ T112 w 4820"/>
              <a:gd name="T114" fmla="+- 0 7520 5840"/>
              <a:gd name="T115" fmla="*/ 7520 h 1880"/>
              <a:gd name="T116" fmla="+- 0 4091 1200"/>
              <a:gd name="T117" fmla="*/ T116 w 4820"/>
              <a:gd name="T118" fmla="+- 0 7720 5840"/>
              <a:gd name="T119" fmla="*/ 7720 h 1880"/>
              <a:gd name="T120" fmla="+- 0 3899 1200"/>
              <a:gd name="T121" fmla="*/ T120 w 4820"/>
              <a:gd name="T122" fmla="+- 0 5840 5840"/>
              <a:gd name="T123" fmla="*/ 5840 h 1880"/>
              <a:gd name="T124" fmla="+- 0 4091 1200"/>
              <a:gd name="T125" fmla="*/ T124 w 4820"/>
              <a:gd name="T126" fmla="+- 0 5840 5840"/>
              <a:gd name="T127" fmla="*/ 5840 h 1880"/>
              <a:gd name="T128" fmla="+- 0 4284 1200"/>
              <a:gd name="T129" fmla="*/ T128 w 4820"/>
              <a:gd name="T130" fmla="+- 0 7720 5840"/>
              <a:gd name="T131" fmla="*/ 7720 h 1880"/>
              <a:gd name="T132" fmla="+- 0 4476 1200"/>
              <a:gd name="T133" fmla="*/ T132 w 4820"/>
              <a:gd name="T134" fmla="+- 0 5840 5840"/>
              <a:gd name="T135" fmla="*/ 5840 h 1880"/>
              <a:gd name="T136" fmla="+- 0 4476 1200"/>
              <a:gd name="T137" fmla="*/ T136 w 4820"/>
              <a:gd name="T138" fmla="+- 0 6040 5840"/>
              <a:gd name="T139" fmla="*/ 6040 h 1880"/>
              <a:gd name="T140" fmla="+- 0 4669 1200"/>
              <a:gd name="T141" fmla="*/ T140 w 4820"/>
              <a:gd name="T142" fmla="+- 0 7520 5840"/>
              <a:gd name="T143" fmla="*/ 7520 h 1880"/>
              <a:gd name="T144" fmla="+- 0 4861 1200"/>
              <a:gd name="T145" fmla="*/ T144 w 4820"/>
              <a:gd name="T146" fmla="+- 0 7520 5840"/>
              <a:gd name="T147" fmla="*/ 7520 h 1880"/>
              <a:gd name="T148" fmla="+- 0 4669 1200"/>
              <a:gd name="T149" fmla="*/ T148 w 4820"/>
              <a:gd name="T150" fmla="+- 0 6040 5840"/>
              <a:gd name="T151" fmla="*/ 6040 h 1880"/>
              <a:gd name="T152" fmla="+- 0 5246 1200"/>
              <a:gd name="T153" fmla="*/ T152 w 4820"/>
              <a:gd name="T154" fmla="+- 0 7520 5840"/>
              <a:gd name="T155" fmla="*/ 7520 h 1880"/>
              <a:gd name="T156" fmla="+- 0 5246 1200"/>
              <a:gd name="T157" fmla="*/ T156 w 4820"/>
              <a:gd name="T158" fmla="+- 0 7720 5840"/>
              <a:gd name="T159" fmla="*/ 7720 h 1880"/>
              <a:gd name="T160" fmla="+- 0 5054 1200"/>
              <a:gd name="T161" fmla="*/ T160 w 4820"/>
              <a:gd name="T162" fmla="+- 0 5840 5840"/>
              <a:gd name="T163" fmla="*/ 5840 h 1880"/>
              <a:gd name="T164" fmla="+- 0 5246 1200"/>
              <a:gd name="T165" fmla="*/ T164 w 4820"/>
              <a:gd name="T166" fmla="+- 0 5840 5840"/>
              <a:gd name="T167" fmla="*/ 5840 h 1880"/>
              <a:gd name="T168" fmla="+- 0 5439 1200"/>
              <a:gd name="T169" fmla="*/ T168 w 4820"/>
              <a:gd name="T170" fmla="+- 0 7720 5840"/>
              <a:gd name="T171" fmla="*/ 7720 h 1880"/>
              <a:gd name="T172" fmla="+- 0 5631 1200"/>
              <a:gd name="T173" fmla="*/ T172 w 4820"/>
              <a:gd name="T174" fmla="+- 0 5840 5840"/>
              <a:gd name="T175" fmla="*/ 5840 h 1880"/>
              <a:gd name="T176" fmla="+- 0 5631 1200"/>
              <a:gd name="T177" fmla="*/ T176 w 4820"/>
              <a:gd name="T178" fmla="+- 0 6040 5840"/>
              <a:gd name="T179" fmla="*/ 6040 h 1880"/>
              <a:gd name="T180" fmla="+- 0 5970 1200"/>
              <a:gd name="T181" fmla="*/ T180 w 4820"/>
              <a:gd name="T182" fmla="+- 0 7515 5840"/>
              <a:gd name="T183" fmla="*/ 7515 h 1880"/>
              <a:gd name="T184" fmla="+- 0 5820 1200"/>
              <a:gd name="T185" fmla="*/ T184 w 4820"/>
              <a:gd name="T186" fmla="+- 0 7516 5840"/>
              <a:gd name="T187" fmla="*/ 7516 h 1880"/>
              <a:gd name="T188" fmla="+- 0 5824 1200"/>
              <a:gd name="T189" fmla="*/ T188 w 4820"/>
              <a:gd name="T190" fmla="+- 0 7620 5840"/>
              <a:gd name="T191" fmla="*/ 7620 h 1880"/>
              <a:gd name="T192" fmla="+- 0 6020 1200"/>
              <a:gd name="T193" fmla="*/ T192 w 4820"/>
              <a:gd name="T194" fmla="+- 0 7720 5840"/>
              <a:gd name="T195" fmla="*/ 7720 h 1880"/>
              <a:gd name="T196" fmla="+- 0 6020 1200"/>
              <a:gd name="T197" fmla="*/ T196 w 4820"/>
              <a:gd name="T198" fmla="+- 0 7095 5840"/>
              <a:gd name="T199" fmla="*/ 7095 h 1880"/>
              <a:gd name="T200" fmla="+- 0 5820 1200"/>
              <a:gd name="T201" fmla="*/ T200 w 4820"/>
              <a:gd name="T202" fmla="+- 0 7095 5840"/>
              <a:gd name="T203" fmla="*/ 7095 h 1880"/>
              <a:gd name="T204" fmla="+- 0 5970 1200"/>
              <a:gd name="T205" fmla="*/ T204 w 4820"/>
              <a:gd name="T206" fmla="+- 0 7305 5840"/>
              <a:gd name="T207" fmla="*/ 7305 h 1880"/>
              <a:gd name="T208" fmla="+- 0 6020 1200"/>
              <a:gd name="T209" fmla="*/ T208 w 4820"/>
              <a:gd name="T210" fmla="+- 0 6675 5840"/>
              <a:gd name="T211" fmla="*/ 6675 h 1880"/>
              <a:gd name="T212" fmla="+- 0 5820 1200"/>
              <a:gd name="T213" fmla="*/ T212 w 4820"/>
              <a:gd name="T214" fmla="+- 0 6675 5840"/>
              <a:gd name="T215" fmla="*/ 6675 h 1880"/>
              <a:gd name="T216" fmla="+- 0 5970 1200"/>
              <a:gd name="T217" fmla="*/ T216 w 4820"/>
              <a:gd name="T218" fmla="+- 0 6885 5840"/>
              <a:gd name="T219" fmla="*/ 6885 h 1880"/>
              <a:gd name="T220" fmla="+- 0 6020 1200"/>
              <a:gd name="T221" fmla="*/ T220 w 4820"/>
              <a:gd name="T222" fmla="+- 0 6255 5840"/>
              <a:gd name="T223" fmla="*/ 6255 h 1880"/>
              <a:gd name="T224" fmla="+- 0 5820 1200"/>
              <a:gd name="T225" fmla="*/ T224 w 4820"/>
              <a:gd name="T226" fmla="+- 0 6255 5840"/>
              <a:gd name="T227" fmla="*/ 6255 h 1880"/>
              <a:gd name="T228" fmla="+- 0 5970 1200"/>
              <a:gd name="T229" fmla="*/ T228 w 4820"/>
              <a:gd name="T230" fmla="+- 0 6465 5840"/>
              <a:gd name="T231" fmla="*/ 6465 h 1880"/>
              <a:gd name="T232" fmla="+- 0 6020 1200"/>
              <a:gd name="T233" fmla="*/ T232 w 4820"/>
              <a:gd name="T234" fmla="+- 0 5840 5840"/>
              <a:gd name="T235" fmla="*/ 5840 h 1880"/>
              <a:gd name="T236" fmla="+- 0 5824 1200"/>
              <a:gd name="T237" fmla="*/ T236 w 4820"/>
              <a:gd name="T238" fmla="+- 0 5940 5840"/>
              <a:gd name="T239" fmla="*/ 5940 h 1880"/>
              <a:gd name="T240" fmla="+- 0 5820 1200"/>
              <a:gd name="T241" fmla="*/ T240 w 4820"/>
              <a:gd name="T242" fmla="+- 0 6046 5840"/>
              <a:gd name="T243" fmla="*/ 6046 h 1880"/>
              <a:gd name="T244" fmla="+- 0 5970 1200"/>
              <a:gd name="T245" fmla="*/ T244 w 4820"/>
              <a:gd name="T246" fmla="+- 0 6045 5840"/>
              <a:gd name="T247" fmla="*/ 6045 h 1880"/>
              <a:gd name="T248" fmla="+- 0 6020 1200"/>
              <a:gd name="T249" fmla="*/ T248 w 4820"/>
              <a:gd name="T250" fmla="+- 0 5840 5840"/>
              <a:gd name="T251" fmla="*/ 5840 h 18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 ang="0">
                <a:pos x="T249" y="T251"/>
              </a:cxn>
            </a:cxnLst>
            <a:rect l="0" t="0" r="r" b="b"/>
            <a:pathLst>
              <a:path w="4820" h="1880">
                <a:moveTo>
                  <a:pt x="200" y="1676"/>
                </a:moveTo>
                <a:lnTo>
                  <a:pt x="150" y="1676"/>
                </a:lnTo>
                <a:lnTo>
                  <a:pt x="50" y="1676"/>
                </a:lnTo>
                <a:lnTo>
                  <a:pt x="0" y="1676"/>
                </a:lnTo>
                <a:lnTo>
                  <a:pt x="0" y="1830"/>
                </a:lnTo>
                <a:lnTo>
                  <a:pt x="0" y="1880"/>
                </a:lnTo>
                <a:lnTo>
                  <a:pt x="100" y="1880"/>
                </a:lnTo>
                <a:lnTo>
                  <a:pt x="196" y="1880"/>
                </a:lnTo>
                <a:lnTo>
                  <a:pt x="196" y="1780"/>
                </a:lnTo>
                <a:lnTo>
                  <a:pt x="200" y="1780"/>
                </a:lnTo>
                <a:lnTo>
                  <a:pt x="200" y="1680"/>
                </a:lnTo>
                <a:lnTo>
                  <a:pt x="200" y="1676"/>
                </a:lnTo>
                <a:close/>
                <a:moveTo>
                  <a:pt x="200" y="1255"/>
                </a:moveTo>
                <a:lnTo>
                  <a:pt x="150" y="1255"/>
                </a:lnTo>
                <a:lnTo>
                  <a:pt x="50" y="1255"/>
                </a:lnTo>
                <a:lnTo>
                  <a:pt x="0" y="1255"/>
                </a:lnTo>
                <a:lnTo>
                  <a:pt x="0" y="1465"/>
                </a:lnTo>
                <a:lnTo>
                  <a:pt x="50" y="1465"/>
                </a:lnTo>
                <a:lnTo>
                  <a:pt x="150" y="1465"/>
                </a:lnTo>
                <a:lnTo>
                  <a:pt x="200" y="1465"/>
                </a:lnTo>
                <a:lnTo>
                  <a:pt x="200" y="1255"/>
                </a:lnTo>
                <a:close/>
                <a:moveTo>
                  <a:pt x="200" y="835"/>
                </a:moveTo>
                <a:lnTo>
                  <a:pt x="150" y="835"/>
                </a:lnTo>
                <a:lnTo>
                  <a:pt x="50" y="835"/>
                </a:lnTo>
                <a:lnTo>
                  <a:pt x="0" y="835"/>
                </a:lnTo>
                <a:lnTo>
                  <a:pt x="0" y="1045"/>
                </a:lnTo>
                <a:lnTo>
                  <a:pt x="50" y="1045"/>
                </a:lnTo>
                <a:lnTo>
                  <a:pt x="150" y="1045"/>
                </a:lnTo>
                <a:lnTo>
                  <a:pt x="200" y="1045"/>
                </a:lnTo>
                <a:lnTo>
                  <a:pt x="200" y="835"/>
                </a:lnTo>
                <a:close/>
                <a:moveTo>
                  <a:pt x="200" y="415"/>
                </a:moveTo>
                <a:lnTo>
                  <a:pt x="150" y="415"/>
                </a:lnTo>
                <a:lnTo>
                  <a:pt x="50" y="415"/>
                </a:lnTo>
                <a:lnTo>
                  <a:pt x="0" y="415"/>
                </a:lnTo>
                <a:lnTo>
                  <a:pt x="0" y="625"/>
                </a:lnTo>
                <a:lnTo>
                  <a:pt x="50" y="625"/>
                </a:lnTo>
                <a:lnTo>
                  <a:pt x="150" y="625"/>
                </a:lnTo>
                <a:lnTo>
                  <a:pt x="200" y="625"/>
                </a:lnTo>
                <a:lnTo>
                  <a:pt x="200" y="415"/>
                </a:lnTo>
                <a:close/>
                <a:moveTo>
                  <a:pt x="200" y="100"/>
                </a:moveTo>
                <a:lnTo>
                  <a:pt x="196" y="100"/>
                </a:lnTo>
                <a:lnTo>
                  <a:pt x="196" y="0"/>
                </a:lnTo>
                <a:lnTo>
                  <a:pt x="100" y="0"/>
                </a:lnTo>
                <a:lnTo>
                  <a:pt x="0" y="0"/>
                </a:lnTo>
                <a:lnTo>
                  <a:pt x="0" y="50"/>
                </a:lnTo>
                <a:lnTo>
                  <a:pt x="0" y="206"/>
                </a:lnTo>
                <a:lnTo>
                  <a:pt x="50" y="206"/>
                </a:lnTo>
                <a:lnTo>
                  <a:pt x="150" y="206"/>
                </a:lnTo>
                <a:lnTo>
                  <a:pt x="200" y="206"/>
                </a:lnTo>
                <a:lnTo>
                  <a:pt x="200" y="200"/>
                </a:lnTo>
                <a:lnTo>
                  <a:pt x="200" y="100"/>
                </a:lnTo>
                <a:close/>
                <a:moveTo>
                  <a:pt x="581" y="1680"/>
                </a:moveTo>
                <a:lnTo>
                  <a:pt x="389" y="1680"/>
                </a:lnTo>
                <a:lnTo>
                  <a:pt x="389" y="1880"/>
                </a:lnTo>
                <a:lnTo>
                  <a:pt x="581" y="1880"/>
                </a:lnTo>
                <a:lnTo>
                  <a:pt x="581" y="1680"/>
                </a:lnTo>
                <a:close/>
                <a:moveTo>
                  <a:pt x="966" y="1680"/>
                </a:moveTo>
                <a:lnTo>
                  <a:pt x="774" y="1680"/>
                </a:lnTo>
                <a:lnTo>
                  <a:pt x="774" y="1880"/>
                </a:lnTo>
                <a:lnTo>
                  <a:pt x="966" y="1880"/>
                </a:lnTo>
                <a:lnTo>
                  <a:pt x="966" y="1680"/>
                </a:lnTo>
                <a:close/>
                <a:moveTo>
                  <a:pt x="1351" y="1680"/>
                </a:moveTo>
                <a:lnTo>
                  <a:pt x="1159" y="1680"/>
                </a:lnTo>
                <a:lnTo>
                  <a:pt x="1159" y="1880"/>
                </a:lnTo>
                <a:lnTo>
                  <a:pt x="1351" y="1880"/>
                </a:lnTo>
                <a:lnTo>
                  <a:pt x="1351" y="1680"/>
                </a:lnTo>
                <a:close/>
                <a:moveTo>
                  <a:pt x="1736" y="1680"/>
                </a:moveTo>
                <a:lnTo>
                  <a:pt x="1544" y="1680"/>
                </a:lnTo>
                <a:lnTo>
                  <a:pt x="1544" y="1880"/>
                </a:lnTo>
                <a:lnTo>
                  <a:pt x="1736" y="1880"/>
                </a:lnTo>
                <a:lnTo>
                  <a:pt x="1736" y="1680"/>
                </a:lnTo>
                <a:close/>
                <a:moveTo>
                  <a:pt x="2121" y="1680"/>
                </a:moveTo>
                <a:lnTo>
                  <a:pt x="1929" y="1680"/>
                </a:lnTo>
                <a:lnTo>
                  <a:pt x="1929" y="1880"/>
                </a:lnTo>
                <a:lnTo>
                  <a:pt x="2121" y="1880"/>
                </a:lnTo>
                <a:lnTo>
                  <a:pt x="2121" y="1680"/>
                </a:lnTo>
                <a:close/>
                <a:moveTo>
                  <a:pt x="2506" y="1680"/>
                </a:moveTo>
                <a:lnTo>
                  <a:pt x="2314" y="1680"/>
                </a:lnTo>
                <a:lnTo>
                  <a:pt x="2314" y="1880"/>
                </a:lnTo>
                <a:lnTo>
                  <a:pt x="2506" y="1880"/>
                </a:lnTo>
                <a:lnTo>
                  <a:pt x="2506" y="1680"/>
                </a:lnTo>
                <a:close/>
                <a:moveTo>
                  <a:pt x="2506" y="0"/>
                </a:moveTo>
                <a:lnTo>
                  <a:pt x="2314" y="0"/>
                </a:lnTo>
                <a:lnTo>
                  <a:pt x="2314" y="200"/>
                </a:lnTo>
                <a:lnTo>
                  <a:pt x="2506" y="200"/>
                </a:lnTo>
                <a:lnTo>
                  <a:pt x="2506" y="0"/>
                </a:lnTo>
                <a:close/>
                <a:moveTo>
                  <a:pt x="2891" y="1680"/>
                </a:moveTo>
                <a:lnTo>
                  <a:pt x="2699" y="1680"/>
                </a:lnTo>
                <a:lnTo>
                  <a:pt x="2699" y="1880"/>
                </a:lnTo>
                <a:lnTo>
                  <a:pt x="2891" y="1880"/>
                </a:lnTo>
                <a:lnTo>
                  <a:pt x="2891" y="1680"/>
                </a:lnTo>
                <a:close/>
                <a:moveTo>
                  <a:pt x="2891" y="0"/>
                </a:moveTo>
                <a:lnTo>
                  <a:pt x="2699" y="0"/>
                </a:lnTo>
                <a:lnTo>
                  <a:pt x="2699" y="200"/>
                </a:lnTo>
                <a:lnTo>
                  <a:pt x="2891" y="200"/>
                </a:lnTo>
                <a:lnTo>
                  <a:pt x="2891" y="0"/>
                </a:lnTo>
                <a:close/>
                <a:moveTo>
                  <a:pt x="3276" y="1680"/>
                </a:moveTo>
                <a:lnTo>
                  <a:pt x="3084" y="1680"/>
                </a:lnTo>
                <a:lnTo>
                  <a:pt x="3084" y="1880"/>
                </a:lnTo>
                <a:lnTo>
                  <a:pt x="3276" y="1880"/>
                </a:lnTo>
                <a:lnTo>
                  <a:pt x="3276" y="1680"/>
                </a:lnTo>
                <a:close/>
                <a:moveTo>
                  <a:pt x="3276" y="0"/>
                </a:moveTo>
                <a:lnTo>
                  <a:pt x="3084" y="0"/>
                </a:lnTo>
                <a:lnTo>
                  <a:pt x="3084" y="200"/>
                </a:lnTo>
                <a:lnTo>
                  <a:pt x="3276" y="200"/>
                </a:lnTo>
                <a:lnTo>
                  <a:pt x="3276" y="0"/>
                </a:lnTo>
                <a:close/>
                <a:moveTo>
                  <a:pt x="3661" y="1680"/>
                </a:moveTo>
                <a:lnTo>
                  <a:pt x="3469" y="1680"/>
                </a:lnTo>
                <a:lnTo>
                  <a:pt x="3469" y="1880"/>
                </a:lnTo>
                <a:lnTo>
                  <a:pt x="3661" y="1880"/>
                </a:lnTo>
                <a:lnTo>
                  <a:pt x="3661" y="1680"/>
                </a:lnTo>
                <a:close/>
                <a:moveTo>
                  <a:pt x="3661" y="0"/>
                </a:moveTo>
                <a:lnTo>
                  <a:pt x="3469" y="0"/>
                </a:lnTo>
                <a:lnTo>
                  <a:pt x="3469" y="200"/>
                </a:lnTo>
                <a:lnTo>
                  <a:pt x="3661" y="200"/>
                </a:lnTo>
                <a:lnTo>
                  <a:pt x="3661" y="0"/>
                </a:lnTo>
                <a:close/>
                <a:moveTo>
                  <a:pt x="4046" y="1680"/>
                </a:moveTo>
                <a:lnTo>
                  <a:pt x="3854" y="1680"/>
                </a:lnTo>
                <a:lnTo>
                  <a:pt x="3854" y="1880"/>
                </a:lnTo>
                <a:lnTo>
                  <a:pt x="4046" y="1880"/>
                </a:lnTo>
                <a:lnTo>
                  <a:pt x="4046" y="1680"/>
                </a:lnTo>
                <a:close/>
                <a:moveTo>
                  <a:pt x="4046" y="0"/>
                </a:moveTo>
                <a:lnTo>
                  <a:pt x="3854" y="0"/>
                </a:lnTo>
                <a:lnTo>
                  <a:pt x="3854" y="200"/>
                </a:lnTo>
                <a:lnTo>
                  <a:pt x="4046" y="200"/>
                </a:lnTo>
                <a:lnTo>
                  <a:pt x="4046" y="0"/>
                </a:lnTo>
                <a:close/>
                <a:moveTo>
                  <a:pt x="4431" y="1680"/>
                </a:moveTo>
                <a:lnTo>
                  <a:pt x="4239" y="1680"/>
                </a:lnTo>
                <a:lnTo>
                  <a:pt x="4239" y="1880"/>
                </a:lnTo>
                <a:lnTo>
                  <a:pt x="4431" y="1880"/>
                </a:lnTo>
                <a:lnTo>
                  <a:pt x="4431" y="1680"/>
                </a:lnTo>
                <a:close/>
                <a:moveTo>
                  <a:pt x="4431" y="0"/>
                </a:moveTo>
                <a:lnTo>
                  <a:pt x="4239" y="0"/>
                </a:lnTo>
                <a:lnTo>
                  <a:pt x="4239" y="200"/>
                </a:lnTo>
                <a:lnTo>
                  <a:pt x="4431" y="200"/>
                </a:lnTo>
                <a:lnTo>
                  <a:pt x="4431" y="0"/>
                </a:lnTo>
                <a:close/>
                <a:moveTo>
                  <a:pt x="4820" y="1675"/>
                </a:moveTo>
                <a:lnTo>
                  <a:pt x="4770" y="1675"/>
                </a:lnTo>
                <a:lnTo>
                  <a:pt x="4770" y="1676"/>
                </a:lnTo>
                <a:lnTo>
                  <a:pt x="4670" y="1676"/>
                </a:lnTo>
                <a:lnTo>
                  <a:pt x="4620" y="1676"/>
                </a:lnTo>
                <a:lnTo>
                  <a:pt x="4620" y="1680"/>
                </a:lnTo>
                <a:lnTo>
                  <a:pt x="4620" y="1780"/>
                </a:lnTo>
                <a:lnTo>
                  <a:pt x="4624" y="1780"/>
                </a:lnTo>
                <a:lnTo>
                  <a:pt x="4624" y="1880"/>
                </a:lnTo>
                <a:lnTo>
                  <a:pt x="4720" y="1880"/>
                </a:lnTo>
                <a:lnTo>
                  <a:pt x="4820" y="1880"/>
                </a:lnTo>
                <a:lnTo>
                  <a:pt x="4820" y="1830"/>
                </a:lnTo>
                <a:lnTo>
                  <a:pt x="4820" y="1675"/>
                </a:lnTo>
                <a:close/>
                <a:moveTo>
                  <a:pt x="4820" y="1255"/>
                </a:moveTo>
                <a:lnTo>
                  <a:pt x="4770" y="1255"/>
                </a:lnTo>
                <a:lnTo>
                  <a:pt x="4670" y="1255"/>
                </a:lnTo>
                <a:lnTo>
                  <a:pt x="4620" y="1255"/>
                </a:lnTo>
                <a:lnTo>
                  <a:pt x="4620" y="1465"/>
                </a:lnTo>
                <a:lnTo>
                  <a:pt x="4670" y="1465"/>
                </a:lnTo>
                <a:lnTo>
                  <a:pt x="4770" y="1465"/>
                </a:lnTo>
                <a:lnTo>
                  <a:pt x="4820" y="1465"/>
                </a:lnTo>
                <a:lnTo>
                  <a:pt x="4820" y="1255"/>
                </a:lnTo>
                <a:close/>
                <a:moveTo>
                  <a:pt x="4820" y="835"/>
                </a:moveTo>
                <a:lnTo>
                  <a:pt x="4770" y="835"/>
                </a:lnTo>
                <a:lnTo>
                  <a:pt x="4670" y="835"/>
                </a:lnTo>
                <a:lnTo>
                  <a:pt x="4620" y="835"/>
                </a:lnTo>
                <a:lnTo>
                  <a:pt x="4620" y="1045"/>
                </a:lnTo>
                <a:lnTo>
                  <a:pt x="4670" y="1045"/>
                </a:lnTo>
                <a:lnTo>
                  <a:pt x="4770" y="1045"/>
                </a:lnTo>
                <a:lnTo>
                  <a:pt x="4820" y="1045"/>
                </a:lnTo>
                <a:lnTo>
                  <a:pt x="4820" y="835"/>
                </a:lnTo>
                <a:close/>
                <a:moveTo>
                  <a:pt x="4820" y="415"/>
                </a:moveTo>
                <a:lnTo>
                  <a:pt x="4770" y="415"/>
                </a:lnTo>
                <a:lnTo>
                  <a:pt x="4670" y="415"/>
                </a:lnTo>
                <a:lnTo>
                  <a:pt x="4620" y="415"/>
                </a:lnTo>
                <a:lnTo>
                  <a:pt x="4620" y="625"/>
                </a:lnTo>
                <a:lnTo>
                  <a:pt x="4670" y="625"/>
                </a:lnTo>
                <a:lnTo>
                  <a:pt x="4770" y="625"/>
                </a:lnTo>
                <a:lnTo>
                  <a:pt x="4820" y="625"/>
                </a:lnTo>
                <a:lnTo>
                  <a:pt x="4820" y="415"/>
                </a:lnTo>
                <a:close/>
                <a:moveTo>
                  <a:pt x="4820" y="0"/>
                </a:moveTo>
                <a:lnTo>
                  <a:pt x="4720" y="0"/>
                </a:lnTo>
                <a:lnTo>
                  <a:pt x="4624" y="0"/>
                </a:lnTo>
                <a:lnTo>
                  <a:pt x="4624" y="100"/>
                </a:lnTo>
                <a:lnTo>
                  <a:pt x="4620" y="100"/>
                </a:lnTo>
                <a:lnTo>
                  <a:pt x="4620" y="200"/>
                </a:lnTo>
                <a:lnTo>
                  <a:pt x="4620" y="206"/>
                </a:lnTo>
                <a:lnTo>
                  <a:pt x="4670" y="206"/>
                </a:lnTo>
                <a:lnTo>
                  <a:pt x="4770" y="206"/>
                </a:lnTo>
                <a:lnTo>
                  <a:pt x="4770" y="205"/>
                </a:lnTo>
                <a:lnTo>
                  <a:pt x="4820" y="205"/>
                </a:lnTo>
                <a:lnTo>
                  <a:pt x="4820" y="50"/>
                </a:lnTo>
                <a:lnTo>
                  <a:pt x="4820" y="0"/>
                </a:lnTo>
                <a:close/>
              </a:path>
            </a:pathLst>
          </a:custGeom>
          <a:solidFill>
            <a:srgbClr val="EF6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9" name="AutoShape 6"/>
          <p:cNvSpPr>
            <a:spLocks/>
          </p:cNvSpPr>
          <p:nvPr/>
        </p:nvSpPr>
        <p:spPr bwMode="auto">
          <a:xfrm>
            <a:off x="286349" y="2601951"/>
            <a:ext cx="6108216" cy="4116659"/>
          </a:xfrm>
          <a:custGeom>
            <a:avLst/>
            <a:gdLst>
              <a:gd name="T0" fmla="+- 0 1030 880"/>
              <a:gd name="T1" fmla="*/ T0 w 10000"/>
              <a:gd name="T2" fmla="+- 0 14502 5840"/>
              <a:gd name="T3" fmla="*/ 14502 h 8860"/>
              <a:gd name="T4" fmla="+- 0 980 880"/>
              <a:gd name="T5" fmla="*/ T4 w 10000"/>
              <a:gd name="T6" fmla="+- 0 14502 5840"/>
              <a:gd name="T7" fmla="*/ 14502 h 8860"/>
              <a:gd name="T8" fmla="+- 0 880 880"/>
              <a:gd name="T9" fmla="*/ T8 w 10000"/>
              <a:gd name="T10" fmla="+- 0 14502 5840"/>
              <a:gd name="T11" fmla="*/ 14502 h 8860"/>
              <a:gd name="T12" fmla="+- 0 1078 880"/>
              <a:gd name="T13" fmla="*/ T12 w 10000"/>
              <a:gd name="T14" fmla="+- 0 14700 5840"/>
              <a:gd name="T15" fmla="*/ 14700 h 8860"/>
              <a:gd name="T16" fmla="+- 0 1080 880"/>
              <a:gd name="T17" fmla="*/ T16 w 10000"/>
              <a:gd name="T18" fmla="+- 0 13328 5840"/>
              <a:gd name="T19" fmla="*/ 13328 h 8860"/>
              <a:gd name="T20" fmla="+- 0 880 880"/>
              <a:gd name="T21" fmla="*/ T20 w 10000"/>
              <a:gd name="T22" fmla="+- 0 13524 5840"/>
              <a:gd name="T23" fmla="*/ 13524 h 8860"/>
              <a:gd name="T24" fmla="+- 0 1080 880"/>
              <a:gd name="T25" fmla="*/ T24 w 10000"/>
              <a:gd name="T26" fmla="+- 0 13328 5840"/>
              <a:gd name="T27" fmla="*/ 13328 h 8860"/>
              <a:gd name="T28" fmla="+- 0 880 880"/>
              <a:gd name="T29" fmla="*/ T28 w 10000"/>
              <a:gd name="T30" fmla="+- 0 12936 5840"/>
              <a:gd name="T31" fmla="*/ 12936 h 8860"/>
              <a:gd name="T32" fmla="+- 0 1080 880"/>
              <a:gd name="T33" fmla="*/ T32 w 10000"/>
              <a:gd name="T34" fmla="+- 0 13132 5840"/>
              <a:gd name="T35" fmla="*/ 13132 h 8860"/>
              <a:gd name="T36" fmla="+- 0 930 880"/>
              <a:gd name="T37" fmla="*/ T36 w 10000"/>
              <a:gd name="T38" fmla="+- 0 12545 5840"/>
              <a:gd name="T39" fmla="*/ 12545 h 8860"/>
              <a:gd name="T40" fmla="+- 0 1030 880"/>
              <a:gd name="T41" fmla="*/ T40 w 10000"/>
              <a:gd name="T42" fmla="+- 0 12741 5840"/>
              <a:gd name="T43" fmla="*/ 12741 h 8860"/>
              <a:gd name="T44" fmla="+- 0 1030 880"/>
              <a:gd name="T45" fmla="*/ T44 w 10000"/>
              <a:gd name="T46" fmla="+- 0 12154 5840"/>
              <a:gd name="T47" fmla="*/ 12154 h 8860"/>
              <a:gd name="T48" fmla="+- 0 930 880"/>
              <a:gd name="T49" fmla="*/ T48 w 10000"/>
              <a:gd name="T50" fmla="+- 0 12349 5840"/>
              <a:gd name="T51" fmla="*/ 12349 h 8860"/>
              <a:gd name="T52" fmla="+- 0 1080 880"/>
              <a:gd name="T53" fmla="*/ T52 w 10000"/>
              <a:gd name="T54" fmla="+- 0 11762 5840"/>
              <a:gd name="T55" fmla="*/ 11762 h 8860"/>
              <a:gd name="T56" fmla="+- 0 880 880"/>
              <a:gd name="T57" fmla="*/ T56 w 10000"/>
              <a:gd name="T58" fmla="+- 0 11958 5840"/>
              <a:gd name="T59" fmla="*/ 11958 h 8860"/>
              <a:gd name="T60" fmla="+- 0 1080 880"/>
              <a:gd name="T61" fmla="*/ T60 w 10000"/>
              <a:gd name="T62" fmla="+- 0 11762 5840"/>
              <a:gd name="T63" fmla="*/ 11762 h 8860"/>
              <a:gd name="T64" fmla="+- 0 880 880"/>
              <a:gd name="T65" fmla="*/ T64 w 10000"/>
              <a:gd name="T66" fmla="+- 0 11371 5840"/>
              <a:gd name="T67" fmla="*/ 11371 h 8860"/>
              <a:gd name="T68" fmla="+- 0 1080 880"/>
              <a:gd name="T69" fmla="*/ T68 w 10000"/>
              <a:gd name="T70" fmla="+- 0 11566 5840"/>
              <a:gd name="T71" fmla="*/ 11566 h 8860"/>
              <a:gd name="T72" fmla="+- 0 930 880"/>
              <a:gd name="T73" fmla="*/ T72 w 10000"/>
              <a:gd name="T74" fmla="+- 0 10979 5840"/>
              <a:gd name="T75" fmla="*/ 10979 h 8860"/>
              <a:gd name="T76" fmla="+- 0 1030 880"/>
              <a:gd name="T77" fmla="*/ T76 w 10000"/>
              <a:gd name="T78" fmla="+- 0 11175 5840"/>
              <a:gd name="T79" fmla="*/ 11175 h 8860"/>
              <a:gd name="T80" fmla="+- 0 1030 880"/>
              <a:gd name="T81" fmla="*/ T80 w 10000"/>
              <a:gd name="T82" fmla="+- 0 10588 5840"/>
              <a:gd name="T83" fmla="*/ 10588 h 8860"/>
              <a:gd name="T84" fmla="+- 0 930 880"/>
              <a:gd name="T85" fmla="*/ T84 w 10000"/>
              <a:gd name="T86" fmla="+- 0 10784 5840"/>
              <a:gd name="T87" fmla="*/ 10784 h 8860"/>
              <a:gd name="T88" fmla="+- 0 1080 880"/>
              <a:gd name="T89" fmla="*/ T88 w 10000"/>
              <a:gd name="T90" fmla="+- 0 10196 5840"/>
              <a:gd name="T91" fmla="*/ 10196 h 8860"/>
              <a:gd name="T92" fmla="+- 0 880 880"/>
              <a:gd name="T93" fmla="*/ T92 w 10000"/>
              <a:gd name="T94" fmla="+- 0 10392 5840"/>
              <a:gd name="T95" fmla="*/ 10392 h 8860"/>
              <a:gd name="T96" fmla="+- 0 1080 880"/>
              <a:gd name="T97" fmla="*/ T96 w 10000"/>
              <a:gd name="T98" fmla="+- 0 10196 5840"/>
              <a:gd name="T99" fmla="*/ 10196 h 8860"/>
              <a:gd name="T100" fmla="+- 0 880 880"/>
              <a:gd name="T101" fmla="*/ T100 w 10000"/>
              <a:gd name="T102" fmla="+- 0 9805 5840"/>
              <a:gd name="T103" fmla="*/ 9805 h 8860"/>
              <a:gd name="T104" fmla="+- 0 1080 880"/>
              <a:gd name="T105" fmla="*/ T104 w 10000"/>
              <a:gd name="T106" fmla="+- 0 10001 5840"/>
              <a:gd name="T107" fmla="*/ 10001 h 8860"/>
              <a:gd name="T108" fmla="+- 0 930 880"/>
              <a:gd name="T109" fmla="*/ T108 w 10000"/>
              <a:gd name="T110" fmla="+- 0 9414 5840"/>
              <a:gd name="T111" fmla="*/ 9414 h 8860"/>
              <a:gd name="T112" fmla="+- 0 1030 880"/>
              <a:gd name="T113" fmla="*/ T112 w 10000"/>
              <a:gd name="T114" fmla="+- 0 9609 5840"/>
              <a:gd name="T115" fmla="*/ 9609 h 8860"/>
              <a:gd name="T116" fmla="+- 0 1078 880"/>
              <a:gd name="T117" fmla="*/ T116 w 10000"/>
              <a:gd name="T118" fmla="+- 0 9120 5840"/>
              <a:gd name="T119" fmla="*/ 9120 h 8860"/>
              <a:gd name="T120" fmla="+- 0 880 880"/>
              <a:gd name="T121" fmla="*/ T120 w 10000"/>
              <a:gd name="T122" fmla="+- 0 9070 5840"/>
              <a:gd name="T123" fmla="*/ 9070 h 8860"/>
              <a:gd name="T124" fmla="+- 0 980 880"/>
              <a:gd name="T125" fmla="*/ T124 w 10000"/>
              <a:gd name="T126" fmla="+- 0 9218 5840"/>
              <a:gd name="T127" fmla="*/ 9218 h 8860"/>
              <a:gd name="T128" fmla="+- 0 1078 880"/>
              <a:gd name="T129" fmla="*/ T128 w 10000"/>
              <a:gd name="T130" fmla="+- 0 9218 5840"/>
              <a:gd name="T131" fmla="*/ 9218 h 8860"/>
              <a:gd name="T132" fmla="+- 0 1080 880"/>
              <a:gd name="T133" fmla="*/ T132 w 10000"/>
              <a:gd name="T134" fmla="+- 0 9218 5840"/>
              <a:gd name="T135" fmla="*/ 9218 h 8860"/>
              <a:gd name="T136" fmla="+- 0 1589 880"/>
              <a:gd name="T137" fmla="*/ T136 w 10000"/>
              <a:gd name="T138" fmla="+- 0 6040 5840"/>
              <a:gd name="T139" fmla="*/ 6040 h 8860"/>
              <a:gd name="T140" fmla="+- 0 1974 880"/>
              <a:gd name="T141" fmla="*/ T140 w 10000"/>
              <a:gd name="T142" fmla="+- 0 5840 5840"/>
              <a:gd name="T143" fmla="*/ 5840 h 8860"/>
              <a:gd name="T144" fmla="+- 0 2551 880"/>
              <a:gd name="T145" fmla="*/ T144 w 10000"/>
              <a:gd name="T146" fmla="+- 0 5840 5840"/>
              <a:gd name="T147" fmla="*/ 5840 h 8860"/>
              <a:gd name="T148" fmla="+- 0 2551 880"/>
              <a:gd name="T149" fmla="*/ T148 w 10000"/>
              <a:gd name="T150" fmla="+- 0 5840 5840"/>
              <a:gd name="T151" fmla="*/ 5840 h 8860"/>
              <a:gd name="T152" fmla="+- 0 2936 880"/>
              <a:gd name="T153" fmla="*/ T152 w 10000"/>
              <a:gd name="T154" fmla="+- 0 6040 5840"/>
              <a:gd name="T155" fmla="*/ 6040 h 8860"/>
              <a:gd name="T156" fmla="+- 0 3129 880"/>
              <a:gd name="T157" fmla="*/ T156 w 10000"/>
              <a:gd name="T158" fmla="+- 0 6040 5840"/>
              <a:gd name="T159" fmla="*/ 6040 h 8860"/>
              <a:gd name="T160" fmla="+- 0 3514 880"/>
              <a:gd name="T161" fmla="*/ T160 w 10000"/>
              <a:gd name="T162" fmla="+- 0 5840 5840"/>
              <a:gd name="T163" fmla="*/ 5840 h 8860"/>
              <a:gd name="T164" fmla="+- 0 10880 880"/>
              <a:gd name="T165" fmla="*/ T164 w 10000"/>
              <a:gd name="T166" fmla="+- 0 14502 5840"/>
              <a:gd name="T167" fmla="*/ 14502 h 8860"/>
              <a:gd name="T168" fmla="+- 0 10780 880"/>
              <a:gd name="T169" fmla="*/ T168 w 10000"/>
              <a:gd name="T170" fmla="+- 0 14502 5840"/>
              <a:gd name="T171" fmla="*/ 14502 h 8860"/>
              <a:gd name="T172" fmla="+- 0 10780 880"/>
              <a:gd name="T173" fmla="*/ T172 w 10000"/>
              <a:gd name="T174" fmla="+- 0 14500 5840"/>
              <a:gd name="T175" fmla="*/ 14500 h 8860"/>
              <a:gd name="T176" fmla="+- 0 10680 880"/>
              <a:gd name="T177" fmla="*/ T176 w 10000"/>
              <a:gd name="T178" fmla="+- 0 14502 5840"/>
              <a:gd name="T179" fmla="*/ 14502 h 8860"/>
              <a:gd name="T180" fmla="+- 0 10780 880"/>
              <a:gd name="T181" fmla="*/ T180 w 10000"/>
              <a:gd name="T182" fmla="+- 0 14700 5840"/>
              <a:gd name="T183" fmla="*/ 14700 h 8860"/>
              <a:gd name="T184" fmla="+- 0 10880 880"/>
              <a:gd name="T185" fmla="*/ T184 w 10000"/>
              <a:gd name="T186" fmla="+- 0 9020 5840"/>
              <a:gd name="T187" fmla="*/ 9020 h 8860"/>
              <a:gd name="T188" fmla="+- 0 10680 880"/>
              <a:gd name="T189" fmla="*/ T188 w 10000"/>
              <a:gd name="T190" fmla="+- 0 9120 5840"/>
              <a:gd name="T191" fmla="*/ 9120 h 8860"/>
              <a:gd name="T192" fmla="+- 0 10682 880"/>
              <a:gd name="T193" fmla="*/ T192 w 10000"/>
              <a:gd name="T194" fmla="+- 0 9220 5840"/>
              <a:gd name="T195" fmla="*/ 9220 h 8860"/>
              <a:gd name="T196" fmla="+- 0 10730 880"/>
              <a:gd name="T197" fmla="*/ T196 w 10000"/>
              <a:gd name="T198" fmla="+- 0 9218 5840"/>
              <a:gd name="T199" fmla="*/ 9218 h 8860"/>
              <a:gd name="T200" fmla="+- 0 10830 880"/>
              <a:gd name="T201" fmla="*/ T200 w 10000"/>
              <a:gd name="T202" fmla="+- 0 9218 5840"/>
              <a:gd name="T203" fmla="*/ 9218 h 88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10000" h="8860">
                <a:moveTo>
                  <a:pt x="200" y="8662"/>
                </a:moveTo>
                <a:lnTo>
                  <a:pt x="198" y="8662"/>
                </a:lnTo>
                <a:lnTo>
                  <a:pt x="150" y="8662"/>
                </a:lnTo>
                <a:lnTo>
                  <a:pt x="198" y="8662"/>
                </a:lnTo>
                <a:lnTo>
                  <a:pt x="198" y="8660"/>
                </a:lnTo>
                <a:lnTo>
                  <a:pt x="100" y="8660"/>
                </a:lnTo>
                <a:lnTo>
                  <a:pt x="100" y="8662"/>
                </a:lnTo>
                <a:lnTo>
                  <a:pt x="50" y="8662"/>
                </a:lnTo>
                <a:lnTo>
                  <a:pt x="0" y="8662"/>
                </a:lnTo>
                <a:lnTo>
                  <a:pt x="0" y="8810"/>
                </a:lnTo>
                <a:lnTo>
                  <a:pt x="0" y="8860"/>
                </a:lnTo>
                <a:lnTo>
                  <a:pt x="100" y="8860"/>
                </a:lnTo>
                <a:lnTo>
                  <a:pt x="198" y="8860"/>
                </a:lnTo>
                <a:lnTo>
                  <a:pt x="198" y="8760"/>
                </a:lnTo>
                <a:lnTo>
                  <a:pt x="200" y="8760"/>
                </a:lnTo>
                <a:lnTo>
                  <a:pt x="200" y="8662"/>
                </a:lnTo>
                <a:close/>
                <a:moveTo>
                  <a:pt x="200" y="7488"/>
                </a:moveTo>
                <a:lnTo>
                  <a:pt x="150" y="7488"/>
                </a:lnTo>
                <a:lnTo>
                  <a:pt x="50" y="7488"/>
                </a:lnTo>
                <a:lnTo>
                  <a:pt x="0" y="7488"/>
                </a:lnTo>
                <a:lnTo>
                  <a:pt x="0" y="7684"/>
                </a:lnTo>
                <a:lnTo>
                  <a:pt x="50" y="7684"/>
                </a:lnTo>
                <a:lnTo>
                  <a:pt x="150" y="7684"/>
                </a:lnTo>
                <a:lnTo>
                  <a:pt x="200" y="7684"/>
                </a:lnTo>
                <a:lnTo>
                  <a:pt x="200" y="7488"/>
                </a:lnTo>
                <a:close/>
                <a:moveTo>
                  <a:pt x="200" y="7096"/>
                </a:moveTo>
                <a:lnTo>
                  <a:pt x="150" y="7096"/>
                </a:lnTo>
                <a:lnTo>
                  <a:pt x="50" y="7096"/>
                </a:lnTo>
                <a:lnTo>
                  <a:pt x="0" y="7096"/>
                </a:lnTo>
                <a:lnTo>
                  <a:pt x="0" y="7292"/>
                </a:lnTo>
                <a:lnTo>
                  <a:pt x="50" y="7292"/>
                </a:lnTo>
                <a:lnTo>
                  <a:pt x="150" y="7292"/>
                </a:lnTo>
                <a:lnTo>
                  <a:pt x="200" y="7292"/>
                </a:lnTo>
                <a:lnTo>
                  <a:pt x="200" y="7096"/>
                </a:lnTo>
                <a:close/>
                <a:moveTo>
                  <a:pt x="200" y="6705"/>
                </a:moveTo>
                <a:lnTo>
                  <a:pt x="150" y="6705"/>
                </a:lnTo>
                <a:lnTo>
                  <a:pt x="50" y="6705"/>
                </a:lnTo>
                <a:lnTo>
                  <a:pt x="0" y="6705"/>
                </a:lnTo>
                <a:lnTo>
                  <a:pt x="0" y="6901"/>
                </a:lnTo>
                <a:lnTo>
                  <a:pt x="50" y="6901"/>
                </a:lnTo>
                <a:lnTo>
                  <a:pt x="150" y="6901"/>
                </a:lnTo>
                <a:lnTo>
                  <a:pt x="200" y="6901"/>
                </a:lnTo>
                <a:lnTo>
                  <a:pt x="200" y="6705"/>
                </a:lnTo>
                <a:close/>
                <a:moveTo>
                  <a:pt x="200" y="6314"/>
                </a:moveTo>
                <a:lnTo>
                  <a:pt x="150" y="6314"/>
                </a:lnTo>
                <a:lnTo>
                  <a:pt x="50" y="6314"/>
                </a:lnTo>
                <a:lnTo>
                  <a:pt x="0" y="6314"/>
                </a:lnTo>
                <a:lnTo>
                  <a:pt x="0" y="6509"/>
                </a:lnTo>
                <a:lnTo>
                  <a:pt x="50" y="6509"/>
                </a:lnTo>
                <a:lnTo>
                  <a:pt x="150" y="6509"/>
                </a:lnTo>
                <a:lnTo>
                  <a:pt x="200" y="6509"/>
                </a:lnTo>
                <a:lnTo>
                  <a:pt x="200" y="6314"/>
                </a:lnTo>
                <a:close/>
                <a:moveTo>
                  <a:pt x="200" y="5922"/>
                </a:moveTo>
                <a:lnTo>
                  <a:pt x="150" y="5922"/>
                </a:lnTo>
                <a:lnTo>
                  <a:pt x="50" y="5922"/>
                </a:lnTo>
                <a:lnTo>
                  <a:pt x="0" y="5922"/>
                </a:lnTo>
                <a:lnTo>
                  <a:pt x="0" y="6118"/>
                </a:lnTo>
                <a:lnTo>
                  <a:pt x="50" y="6118"/>
                </a:lnTo>
                <a:lnTo>
                  <a:pt x="150" y="6118"/>
                </a:lnTo>
                <a:lnTo>
                  <a:pt x="200" y="6118"/>
                </a:lnTo>
                <a:lnTo>
                  <a:pt x="200" y="5922"/>
                </a:lnTo>
                <a:close/>
                <a:moveTo>
                  <a:pt x="200" y="5531"/>
                </a:moveTo>
                <a:lnTo>
                  <a:pt x="150" y="5531"/>
                </a:lnTo>
                <a:lnTo>
                  <a:pt x="50" y="5531"/>
                </a:lnTo>
                <a:lnTo>
                  <a:pt x="0" y="5531"/>
                </a:lnTo>
                <a:lnTo>
                  <a:pt x="0" y="5726"/>
                </a:lnTo>
                <a:lnTo>
                  <a:pt x="50" y="5726"/>
                </a:lnTo>
                <a:lnTo>
                  <a:pt x="150" y="5726"/>
                </a:lnTo>
                <a:lnTo>
                  <a:pt x="200" y="5726"/>
                </a:lnTo>
                <a:lnTo>
                  <a:pt x="200" y="5531"/>
                </a:lnTo>
                <a:close/>
                <a:moveTo>
                  <a:pt x="200" y="5139"/>
                </a:moveTo>
                <a:lnTo>
                  <a:pt x="150" y="5139"/>
                </a:lnTo>
                <a:lnTo>
                  <a:pt x="50" y="5139"/>
                </a:lnTo>
                <a:lnTo>
                  <a:pt x="0" y="5139"/>
                </a:lnTo>
                <a:lnTo>
                  <a:pt x="0" y="5335"/>
                </a:lnTo>
                <a:lnTo>
                  <a:pt x="50" y="5335"/>
                </a:lnTo>
                <a:lnTo>
                  <a:pt x="150" y="5335"/>
                </a:lnTo>
                <a:lnTo>
                  <a:pt x="200" y="5335"/>
                </a:lnTo>
                <a:lnTo>
                  <a:pt x="200" y="5139"/>
                </a:lnTo>
                <a:close/>
                <a:moveTo>
                  <a:pt x="200" y="4748"/>
                </a:moveTo>
                <a:lnTo>
                  <a:pt x="150" y="4748"/>
                </a:lnTo>
                <a:lnTo>
                  <a:pt x="50" y="4748"/>
                </a:lnTo>
                <a:lnTo>
                  <a:pt x="0" y="4748"/>
                </a:lnTo>
                <a:lnTo>
                  <a:pt x="0" y="4944"/>
                </a:lnTo>
                <a:lnTo>
                  <a:pt x="50" y="4944"/>
                </a:lnTo>
                <a:lnTo>
                  <a:pt x="150" y="4944"/>
                </a:lnTo>
                <a:lnTo>
                  <a:pt x="200" y="4944"/>
                </a:lnTo>
                <a:lnTo>
                  <a:pt x="200" y="4748"/>
                </a:lnTo>
                <a:close/>
                <a:moveTo>
                  <a:pt x="200" y="4356"/>
                </a:moveTo>
                <a:lnTo>
                  <a:pt x="150" y="4356"/>
                </a:lnTo>
                <a:lnTo>
                  <a:pt x="50" y="4356"/>
                </a:lnTo>
                <a:lnTo>
                  <a:pt x="0" y="4356"/>
                </a:lnTo>
                <a:lnTo>
                  <a:pt x="0" y="4552"/>
                </a:lnTo>
                <a:lnTo>
                  <a:pt x="50" y="4552"/>
                </a:lnTo>
                <a:lnTo>
                  <a:pt x="150" y="4552"/>
                </a:lnTo>
                <a:lnTo>
                  <a:pt x="200" y="4552"/>
                </a:lnTo>
                <a:lnTo>
                  <a:pt x="200" y="4356"/>
                </a:lnTo>
                <a:close/>
                <a:moveTo>
                  <a:pt x="200" y="3965"/>
                </a:moveTo>
                <a:lnTo>
                  <a:pt x="150" y="3965"/>
                </a:lnTo>
                <a:lnTo>
                  <a:pt x="50" y="3965"/>
                </a:lnTo>
                <a:lnTo>
                  <a:pt x="0" y="3965"/>
                </a:lnTo>
                <a:lnTo>
                  <a:pt x="0" y="4161"/>
                </a:lnTo>
                <a:lnTo>
                  <a:pt x="50" y="4161"/>
                </a:lnTo>
                <a:lnTo>
                  <a:pt x="150" y="4161"/>
                </a:lnTo>
                <a:lnTo>
                  <a:pt x="200" y="4161"/>
                </a:lnTo>
                <a:lnTo>
                  <a:pt x="200" y="3965"/>
                </a:lnTo>
                <a:close/>
                <a:moveTo>
                  <a:pt x="200" y="3574"/>
                </a:moveTo>
                <a:lnTo>
                  <a:pt x="150" y="3574"/>
                </a:lnTo>
                <a:lnTo>
                  <a:pt x="50" y="3574"/>
                </a:lnTo>
                <a:lnTo>
                  <a:pt x="0" y="3574"/>
                </a:lnTo>
                <a:lnTo>
                  <a:pt x="0" y="3769"/>
                </a:lnTo>
                <a:lnTo>
                  <a:pt x="50" y="3769"/>
                </a:lnTo>
                <a:lnTo>
                  <a:pt x="150" y="3769"/>
                </a:lnTo>
                <a:lnTo>
                  <a:pt x="200" y="3769"/>
                </a:lnTo>
                <a:lnTo>
                  <a:pt x="200" y="3574"/>
                </a:lnTo>
                <a:close/>
                <a:moveTo>
                  <a:pt x="200" y="3280"/>
                </a:moveTo>
                <a:lnTo>
                  <a:pt x="198" y="3280"/>
                </a:lnTo>
                <a:lnTo>
                  <a:pt x="198" y="3180"/>
                </a:lnTo>
                <a:lnTo>
                  <a:pt x="100" y="3180"/>
                </a:lnTo>
                <a:lnTo>
                  <a:pt x="0" y="3180"/>
                </a:lnTo>
                <a:lnTo>
                  <a:pt x="0" y="3230"/>
                </a:lnTo>
                <a:lnTo>
                  <a:pt x="0" y="3378"/>
                </a:lnTo>
                <a:lnTo>
                  <a:pt x="50" y="3378"/>
                </a:lnTo>
                <a:lnTo>
                  <a:pt x="100" y="3378"/>
                </a:lnTo>
                <a:lnTo>
                  <a:pt x="100" y="3380"/>
                </a:lnTo>
                <a:lnTo>
                  <a:pt x="198" y="3380"/>
                </a:lnTo>
                <a:lnTo>
                  <a:pt x="198" y="3378"/>
                </a:lnTo>
                <a:lnTo>
                  <a:pt x="150" y="3378"/>
                </a:lnTo>
                <a:lnTo>
                  <a:pt x="198" y="3378"/>
                </a:lnTo>
                <a:lnTo>
                  <a:pt x="200" y="3378"/>
                </a:lnTo>
                <a:lnTo>
                  <a:pt x="200" y="3280"/>
                </a:lnTo>
                <a:close/>
                <a:moveTo>
                  <a:pt x="901" y="0"/>
                </a:moveTo>
                <a:lnTo>
                  <a:pt x="709" y="0"/>
                </a:lnTo>
                <a:lnTo>
                  <a:pt x="709" y="200"/>
                </a:lnTo>
                <a:lnTo>
                  <a:pt x="901" y="200"/>
                </a:lnTo>
                <a:lnTo>
                  <a:pt x="901" y="0"/>
                </a:lnTo>
                <a:close/>
                <a:moveTo>
                  <a:pt x="1286" y="0"/>
                </a:moveTo>
                <a:lnTo>
                  <a:pt x="1094" y="0"/>
                </a:lnTo>
                <a:lnTo>
                  <a:pt x="1094" y="200"/>
                </a:lnTo>
                <a:lnTo>
                  <a:pt x="1286" y="200"/>
                </a:lnTo>
                <a:lnTo>
                  <a:pt x="1286" y="0"/>
                </a:lnTo>
                <a:close/>
                <a:moveTo>
                  <a:pt x="1671" y="0"/>
                </a:moveTo>
                <a:lnTo>
                  <a:pt x="1479" y="0"/>
                </a:lnTo>
                <a:lnTo>
                  <a:pt x="1479" y="200"/>
                </a:lnTo>
                <a:lnTo>
                  <a:pt x="1671" y="200"/>
                </a:lnTo>
                <a:lnTo>
                  <a:pt x="1671" y="0"/>
                </a:lnTo>
                <a:close/>
                <a:moveTo>
                  <a:pt x="2056" y="0"/>
                </a:moveTo>
                <a:lnTo>
                  <a:pt x="1864" y="0"/>
                </a:lnTo>
                <a:lnTo>
                  <a:pt x="1864" y="200"/>
                </a:lnTo>
                <a:lnTo>
                  <a:pt x="2056" y="200"/>
                </a:lnTo>
                <a:lnTo>
                  <a:pt x="2056" y="0"/>
                </a:lnTo>
                <a:close/>
                <a:moveTo>
                  <a:pt x="2441" y="0"/>
                </a:moveTo>
                <a:lnTo>
                  <a:pt x="2249" y="0"/>
                </a:lnTo>
                <a:lnTo>
                  <a:pt x="2249" y="200"/>
                </a:lnTo>
                <a:lnTo>
                  <a:pt x="2441" y="200"/>
                </a:lnTo>
                <a:lnTo>
                  <a:pt x="2441" y="0"/>
                </a:lnTo>
                <a:close/>
                <a:moveTo>
                  <a:pt x="2826" y="0"/>
                </a:moveTo>
                <a:lnTo>
                  <a:pt x="2634" y="0"/>
                </a:lnTo>
                <a:lnTo>
                  <a:pt x="2634" y="200"/>
                </a:lnTo>
                <a:lnTo>
                  <a:pt x="2826" y="200"/>
                </a:lnTo>
                <a:lnTo>
                  <a:pt x="2826" y="0"/>
                </a:lnTo>
                <a:close/>
                <a:moveTo>
                  <a:pt x="10000" y="8662"/>
                </a:moveTo>
                <a:lnTo>
                  <a:pt x="9950" y="8662"/>
                </a:lnTo>
                <a:lnTo>
                  <a:pt x="9900" y="8662"/>
                </a:lnTo>
                <a:lnTo>
                  <a:pt x="9850" y="8662"/>
                </a:lnTo>
                <a:lnTo>
                  <a:pt x="9900" y="8662"/>
                </a:lnTo>
                <a:lnTo>
                  <a:pt x="9900" y="8660"/>
                </a:lnTo>
                <a:lnTo>
                  <a:pt x="9802" y="8660"/>
                </a:lnTo>
                <a:lnTo>
                  <a:pt x="9802" y="8662"/>
                </a:lnTo>
                <a:lnTo>
                  <a:pt x="9800" y="8662"/>
                </a:lnTo>
                <a:lnTo>
                  <a:pt x="9800" y="8760"/>
                </a:lnTo>
                <a:lnTo>
                  <a:pt x="9802" y="8760"/>
                </a:lnTo>
                <a:lnTo>
                  <a:pt x="9802" y="8860"/>
                </a:lnTo>
                <a:lnTo>
                  <a:pt x="9900" y="8860"/>
                </a:lnTo>
                <a:lnTo>
                  <a:pt x="10000" y="8860"/>
                </a:lnTo>
                <a:lnTo>
                  <a:pt x="10000" y="8810"/>
                </a:lnTo>
                <a:lnTo>
                  <a:pt x="10000" y="8662"/>
                </a:lnTo>
                <a:close/>
                <a:moveTo>
                  <a:pt x="10000" y="3180"/>
                </a:moveTo>
                <a:lnTo>
                  <a:pt x="9900" y="3180"/>
                </a:lnTo>
                <a:lnTo>
                  <a:pt x="9802" y="3180"/>
                </a:lnTo>
                <a:lnTo>
                  <a:pt x="9802" y="3280"/>
                </a:lnTo>
                <a:lnTo>
                  <a:pt x="9800" y="3280"/>
                </a:lnTo>
                <a:lnTo>
                  <a:pt x="9800" y="3378"/>
                </a:lnTo>
                <a:lnTo>
                  <a:pt x="9802" y="3378"/>
                </a:lnTo>
                <a:lnTo>
                  <a:pt x="9802" y="3380"/>
                </a:lnTo>
                <a:lnTo>
                  <a:pt x="9900" y="3380"/>
                </a:lnTo>
                <a:lnTo>
                  <a:pt x="9900" y="3378"/>
                </a:lnTo>
                <a:lnTo>
                  <a:pt x="9850" y="3378"/>
                </a:lnTo>
                <a:lnTo>
                  <a:pt x="9900" y="3378"/>
                </a:lnTo>
                <a:lnTo>
                  <a:pt x="9950" y="3378"/>
                </a:lnTo>
                <a:lnTo>
                  <a:pt x="10000" y="3378"/>
                </a:lnTo>
                <a:lnTo>
                  <a:pt x="10000" y="3230"/>
                </a:lnTo>
                <a:lnTo>
                  <a:pt x="10000" y="3180"/>
                </a:lnTo>
                <a:close/>
              </a:path>
            </a:pathLst>
          </a:custGeom>
          <a:solidFill>
            <a:srgbClr val="EF6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AutoShape 5"/>
          <p:cNvSpPr>
            <a:spLocks/>
          </p:cNvSpPr>
          <p:nvPr/>
        </p:nvSpPr>
        <p:spPr bwMode="auto">
          <a:xfrm>
            <a:off x="286349" y="4079488"/>
            <a:ext cx="6108216" cy="2639122"/>
          </a:xfrm>
          <a:custGeom>
            <a:avLst/>
            <a:gdLst>
              <a:gd name="T0" fmla="+- 0 880 880"/>
              <a:gd name="T1" fmla="*/ T0 w 10000"/>
              <a:gd name="T2" fmla="+- 0 14306 9020"/>
              <a:gd name="T3" fmla="*/ 14306 h 5680"/>
              <a:gd name="T4" fmla="+- 0 1080 880"/>
              <a:gd name="T5" fmla="*/ T4 w 10000"/>
              <a:gd name="T6" fmla="+- 0 13719 9020"/>
              <a:gd name="T7" fmla="*/ 13719 h 5680"/>
              <a:gd name="T8" fmla="+- 0 930 880"/>
              <a:gd name="T9" fmla="*/ T8 w 10000"/>
              <a:gd name="T10" fmla="+- 0 13915 9020"/>
              <a:gd name="T11" fmla="*/ 13915 h 5680"/>
              <a:gd name="T12" fmla="+- 0 1030 880"/>
              <a:gd name="T13" fmla="*/ T12 w 10000"/>
              <a:gd name="T14" fmla="+- 0 13328 9020"/>
              <a:gd name="T15" fmla="*/ 13328 h 5680"/>
              <a:gd name="T16" fmla="+- 0 1274 880"/>
              <a:gd name="T17" fmla="*/ T16 w 10000"/>
              <a:gd name="T18" fmla="+- 0 14500 9020"/>
              <a:gd name="T19" fmla="*/ 14500 h 5680"/>
              <a:gd name="T20" fmla="+- 0 1666 880"/>
              <a:gd name="T21" fmla="*/ T20 w 10000"/>
              <a:gd name="T22" fmla="+- 0 14500 9020"/>
              <a:gd name="T23" fmla="*/ 14500 h 5680"/>
              <a:gd name="T24" fmla="+- 0 2058 880"/>
              <a:gd name="T25" fmla="*/ T24 w 10000"/>
              <a:gd name="T26" fmla="+- 0 14500 9020"/>
              <a:gd name="T27" fmla="*/ 14500 h 5680"/>
              <a:gd name="T28" fmla="+- 0 2450 880"/>
              <a:gd name="T29" fmla="*/ T28 w 10000"/>
              <a:gd name="T30" fmla="+- 0 14500 9020"/>
              <a:gd name="T31" fmla="*/ 14500 h 5680"/>
              <a:gd name="T32" fmla="+- 0 2842 880"/>
              <a:gd name="T33" fmla="*/ T32 w 10000"/>
              <a:gd name="T34" fmla="+- 0 14500 9020"/>
              <a:gd name="T35" fmla="*/ 14500 h 5680"/>
              <a:gd name="T36" fmla="+- 0 3234 880"/>
              <a:gd name="T37" fmla="*/ T36 w 10000"/>
              <a:gd name="T38" fmla="+- 0 14500 9020"/>
              <a:gd name="T39" fmla="*/ 14500 h 5680"/>
              <a:gd name="T40" fmla="+- 0 3626 880"/>
              <a:gd name="T41" fmla="*/ T40 w 10000"/>
              <a:gd name="T42" fmla="+- 0 14500 9020"/>
              <a:gd name="T43" fmla="*/ 14500 h 5680"/>
              <a:gd name="T44" fmla="+- 0 4018 880"/>
              <a:gd name="T45" fmla="*/ T44 w 10000"/>
              <a:gd name="T46" fmla="+- 0 14500 9020"/>
              <a:gd name="T47" fmla="*/ 14500 h 5680"/>
              <a:gd name="T48" fmla="+- 0 4410 880"/>
              <a:gd name="T49" fmla="*/ T48 w 10000"/>
              <a:gd name="T50" fmla="+- 0 14500 9020"/>
              <a:gd name="T51" fmla="*/ 14500 h 5680"/>
              <a:gd name="T52" fmla="+- 0 4802 880"/>
              <a:gd name="T53" fmla="*/ T52 w 10000"/>
              <a:gd name="T54" fmla="+- 0 14500 9020"/>
              <a:gd name="T55" fmla="*/ 14500 h 5680"/>
              <a:gd name="T56" fmla="+- 0 5194 880"/>
              <a:gd name="T57" fmla="*/ T56 w 10000"/>
              <a:gd name="T58" fmla="+- 0 14500 9020"/>
              <a:gd name="T59" fmla="*/ 14500 h 5680"/>
              <a:gd name="T60" fmla="+- 0 5586 880"/>
              <a:gd name="T61" fmla="*/ T60 w 10000"/>
              <a:gd name="T62" fmla="+- 0 14500 9020"/>
              <a:gd name="T63" fmla="*/ 14500 h 5680"/>
              <a:gd name="T64" fmla="+- 0 5978 880"/>
              <a:gd name="T65" fmla="*/ T64 w 10000"/>
              <a:gd name="T66" fmla="+- 0 14500 9020"/>
              <a:gd name="T67" fmla="*/ 14500 h 5680"/>
              <a:gd name="T68" fmla="+- 0 6370 880"/>
              <a:gd name="T69" fmla="*/ T68 w 10000"/>
              <a:gd name="T70" fmla="+- 0 14500 9020"/>
              <a:gd name="T71" fmla="*/ 14500 h 5680"/>
              <a:gd name="T72" fmla="+- 0 6762 880"/>
              <a:gd name="T73" fmla="*/ T72 w 10000"/>
              <a:gd name="T74" fmla="+- 0 14500 9020"/>
              <a:gd name="T75" fmla="*/ 14500 h 5680"/>
              <a:gd name="T76" fmla="+- 0 7154 880"/>
              <a:gd name="T77" fmla="*/ T76 w 10000"/>
              <a:gd name="T78" fmla="+- 0 14500 9020"/>
              <a:gd name="T79" fmla="*/ 14500 h 5680"/>
              <a:gd name="T80" fmla="+- 0 7546 880"/>
              <a:gd name="T81" fmla="*/ T80 w 10000"/>
              <a:gd name="T82" fmla="+- 0 14500 9020"/>
              <a:gd name="T83" fmla="*/ 14500 h 5680"/>
              <a:gd name="T84" fmla="+- 0 7938 880"/>
              <a:gd name="T85" fmla="*/ T84 w 10000"/>
              <a:gd name="T86" fmla="+- 0 14500 9020"/>
              <a:gd name="T87" fmla="*/ 14500 h 5680"/>
              <a:gd name="T88" fmla="+- 0 8330 880"/>
              <a:gd name="T89" fmla="*/ T88 w 10000"/>
              <a:gd name="T90" fmla="+- 0 14500 9020"/>
              <a:gd name="T91" fmla="*/ 14500 h 5680"/>
              <a:gd name="T92" fmla="+- 0 8722 880"/>
              <a:gd name="T93" fmla="*/ T92 w 10000"/>
              <a:gd name="T94" fmla="+- 0 14500 9020"/>
              <a:gd name="T95" fmla="*/ 14500 h 5680"/>
              <a:gd name="T96" fmla="+- 0 9114 880"/>
              <a:gd name="T97" fmla="*/ T96 w 10000"/>
              <a:gd name="T98" fmla="+- 0 14500 9020"/>
              <a:gd name="T99" fmla="*/ 14500 h 5680"/>
              <a:gd name="T100" fmla="+- 0 9506 880"/>
              <a:gd name="T101" fmla="*/ T100 w 10000"/>
              <a:gd name="T102" fmla="+- 0 14500 9020"/>
              <a:gd name="T103" fmla="*/ 14500 h 5680"/>
              <a:gd name="T104" fmla="+- 0 9898 880"/>
              <a:gd name="T105" fmla="*/ T104 w 10000"/>
              <a:gd name="T106" fmla="+- 0 14500 9020"/>
              <a:gd name="T107" fmla="*/ 14500 h 5680"/>
              <a:gd name="T108" fmla="+- 0 10290 880"/>
              <a:gd name="T109" fmla="*/ T108 w 10000"/>
              <a:gd name="T110" fmla="+- 0 14500 9020"/>
              <a:gd name="T111" fmla="*/ 14500 h 5680"/>
              <a:gd name="T112" fmla="+- 0 10290 880"/>
              <a:gd name="T113" fmla="*/ T112 w 10000"/>
              <a:gd name="T114" fmla="+- 0 9020 9020"/>
              <a:gd name="T115" fmla="*/ 9020 h 5680"/>
              <a:gd name="T116" fmla="+- 0 10830 880"/>
              <a:gd name="T117" fmla="*/ T116 w 10000"/>
              <a:gd name="T118" fmla="+- 0 14111 9020"/>
              <a:gd name="T119" fmla="*/ 14111 h 5680"/>
              <a:gd name="T120" fmla="+- 0 10830 880"/>
              <a:gd name="T121" fmla="*/ T120 w 10000"/>
              <a:gd name="T122" fmla="+- 0 14306 9020"/>
              <a:gd name="T123" fmla="*/ 14306 h 5680"/>
              <a:gd name="T124" fmla="+- 0 10730 880"/>
              <a:gd name="T125" fmla="*/ T124 w 10000"/>
              <a:gd name="T126" fmla="+- 0 13719 9020"/>
              <a:gd name="T127" fmla="*/ 13719 h 5680"/>
              <a:gd name="T128" fmla="+- 0 10880 880"/>
              <a:gd name="T129" fmla="*/ T128 w 10000"/>
              <a:gd name="T130" fmla="+- 0 13915 9020"/>
              <a:gd name="T131" fmla="*/ 13915 h 5680"/>
              <a:gd name="T132" fmla="+- 0 10680 880"/>
              <a:gd name="T133" fmla="*/ T132 w 10000"/>
              <a:gd name="T134" fmla="+- 0 13328 9020"/>
              <a:gd name="T135" fmla="*/ 13328 h 5680"/>
              <a:gd name="T136" fmla="+- 0 10880 880"/>
              <a:gd name="T137" fmla="*/ T136 w 10000"/>
              <a:gd name="T138" fmla="+- 0 13328 9020"/>
              <a:gd name="T139" fmla="*/ 13328 h 5680"/>
              <a:gd name="T140" fmla="+- 0 10680 880"/>
              <a:gd name="T141" fmla="*/ T140 w 10000"/>
              <a:gd name="T142" fmla="+- 0 13132 9020"/>
              <a:gd name="T143" fmla="*/ 13132 h 5680"/>
              <a:gd name="T144" fmla="+- 0 10880 880"/>
              <a:gd name="T145" fmla="*/ T144 w 10000"/>
              <a:gd name="T146" fmla="+- 0 12545 9020"/>
              <a:gd name="T147" fmla="*/ 12545 h 5680"/>
              <a:gd name="T148" fmla="+- 0 10730 880"/>
              <a:gd name="T149" fmla="*/ T148 w 10000"/>
              <a:gd name="T150" fmla="+- 0 12741 9020"/>
              <a:gd name="T151" fmla="*/ 12741 h 5680"/>
              <a:gd name="T152" fmla="+- 0 10830 880"/>
              <a:gd name="T153" fmla="*/ T152 w 10000"/>
              <a:gd name="T154" fmla="+- 0 12154 9020"/>
              <a:gd name="T155" fmla="*/ 12154 h 5680"/>
              <a:gd name="T156" fmla="+- 0 10830 880"/>
              <a:gd name="T157" fmla="*/ T156 w 10000"/>
              <a:gd name="T158" fmla="+- 0 12349 9020"/>
              <a:gd name="T159" fmla="*/ 12349 h 5680"/>
              <a:gd name="T160" fmla="+- 0 10730 880"/>
              <a:gd name="T161" fmla="*/ T160 w 10000"/>
              <a:gd name="T162" fmla="+- 0 11762 9020"/>
              <a:gd name="T163" fmla="*/ 11762 h 5680"/>
              <a:gd name="T164" fmla="+- 0 10880 880"/>
              <a:gd name="T165" fmla="*/ T164 w 10000"/>
              <a:gd name="T166" fmla="+- 0 11958 9020"/>
              <a:gd name="T167" fmla="*/ 11958 h 5680"/>
              <a:gd name="T168" fmla="+- 0 10680 880"/>
              <a:gd name="T169" fmla="*/ T168 w 10000"/>
              <a:gd name="T170" fmla="+- 0 11371 9020"/>
              <a:gd name="T171" fmla="*/ 11371 h 5680"/>
              <a:gd name="T172" fmla="+- 0 10880 880"/>
              <a:gd name="T173" fmla="*/ T172 w 10000"/>
              <a:gd name="T174" fmla="+- 0 11371 9020"/>
              <a:gd name="T175" fmla="*/ 11371 h 5680"/>
              <a:gd name="T176" fmla="+- 0 10680 880"/>
              <a:gd name="T177" fmla="*/ T176 w 10000"/>
              <a:gd name="T178" fmla="+- 0 11175 9020"/>
              <a:gd name="T179" fmla="*/ 11175 h 5680"/>
              <a:gd name="T180" fmla="+- 0 10880 880"/>
              <a:gd name="T181" fmla="*/ T180 w 10000"/>
              <a:gd name="T182" fmla="+- 0 10588 9020"/>
              <a:gd name="T183" fmla="*/ 10588 h 5680"/>
              <a:gd name="T184" fmla="+- 0 10730 880"/>
              <a:gd name="T185" fmla="*/ T184 w 10000"/>
              <a:gd name="T186" fmla="+- 0 10784 9020"/>
              <a:gd name="T187" fmla="*/ 10784 h 5680"/>
              <a:gd name="T188" fmla="+- 0 10830 880"/>
              <a:gd name="T189" fmla="*/ T188 w 10000"/>
              <a:gd name="T190" fmla="+- 0 10196 9020"/>
              <a:gd name="T191" fmla="*/ 10196 h 5680"/>
              <a:gd name="T192" fmla="+- 0 10830 880"/>
              <a:gd name="T193" fmla="*/ T192 w 10000"/>
              <a:gd name="T194" fmla="+- 0 10392 9020"/>
              <a:gd name="T195" fmla="*/ 10392 h 5680"/>
              <a:gd name="T196" fmla="+- 0 10730 880"/>
              <a:gd name="T197" fmla="*/ T196 w 10000"/>
              <a:gd name="T198" fmla="+- 0 9805 9020"/>
              <a:gd name="T199" fmla="*/ 9805 h 5680"/>
              <a:gd name="T200" fmla="+- 0 10880 880"/>
              <a:gd name="T201" fmla="*/ T200 w 10000"/>
              <a:gd name="T202" fmla="+- 0 10001 9020"/>
              <a:gd name="T203" fmla="*/ 10001 h 5680"/>
              <a:gd name="T204" fmla="+- 0 10680 880"/>
              <a:gd name="T205" fmla="*/ T204 w 10000"/>
              <a:gd name="T206" fmla="+- 0 9414 9020"/>
              <a:gd name="T207" fmla="*/ 9414 h 5680"/>
              <a:gd name="T208" fmla="+- 0 10880 880"/>
              <a:gd name="T209" fmla="*/ T208 w 10000"/>
              <a:gd name="T210" fmla="+- 0 9414 9020"/>
              <a:gd name="T211" fmla="*/ 9414 h 56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10000" h="5680">
                <a:moveTo>
                  <a:pt x="200" y="5091"/>
                </a:moveTo>
                <a:lnTo>
                  <a:pt x="150" y="5091"/>
                </a:lnTo>
                <a:lnTo>
                  <a:pt x="50" y="5091"/>
                </a:lnTo>
                <a:lnTo>
                  <a:pt x="0" y="5091"/>
                </a:lnTo>
                <a:lnTo>
                  <a:pt x="0" y="5286"/>
                </a:lnTo>
                <a:lnTo>
                  <a:pt x="50" y="5286"/>
                </a:lnTo>
                <a:lnTo>
                  <a:pt x="150" y="5286"/>
                </a:lnTo>
                <a:lnTo>
                  <a:pt x="200" y="5286"/>
                </a:lnTo>
                <a:lnTo>
                  <a:pt x="200" y="5091"/>
                </a:lnTo>
                <a:close/>
                <a:moveTo>
                  <a:pt x="200" y="4699"/>
                </a:moveTo>
                <a:lnTo>
                  <a:pt x="150" y="4699"/>
                </a:lnTo>
                <a:lnTo>
                  <a:pt x="50" y="4699"/>
                </a:lnTo>
                <a:lnTo>
                  <a:pt x="0" y="4699"/>
                </a:lnTo>
                <a:lnTo>
                  <a:pt x="0" y="4895"/>
                </a:lnTo>
                <a:lnTo>
                  <a:pt x="50" y="4895"/>
                </a:lnTo>
                <a:lnTo>
                  <a:pt x="150" y="4895"/>
                </a:lnTo>
                <a:lnTo>
                  <a:pt x="200" y="4895"/>
                </a:lnTo>
                <a:lnTo>
                  <a:pt x="200" y="4699"/>
                </a:lnTo>
                <a:close/>
                <a:moveTo>
                  <a:pt x="200" y="4308"/>
                </a:moveTo>
                <a:lnTo>
                  <a:pt x="150" y="4308"/>
                </a:lnTo>
                <a:lnTo>
                  <a:pt x="150" y="4504"/>
                </a:lnTo>
                <a:lnTo>
                  <a:pt x="200" y="4504"/>
                </a:lnTo>
                <a:lnTo>
                  <a:pt x="200" y="4308"/>
                </a:lnTo>
                <a:close/>
                <a:moveTo>
                  <a:pt x="590" y="5480"/>
                </a:moveTo>
                <a:lnTo>
                  <a:pt x="394" y="5480"/>
                </a:lnTo>
                <a:lnTo>
                  <a:pt x="394" y="5680"/>
                </a:lnTo>
                <a:lnTo>
                  <a:pt x="590" y="5680"/>
                </a:lnTo>
                <a:lnTo>
                  <a:pt x="590" y="5480"/>
                </a:lnTo>
                <a:close/>
                <a:moveTo>
                  <a:pt x="982" y="5480"/>
                </a:moveTo>
                <a:lnTo>
                  <a:pt x="786" y="5480"/>
                </a:lnTo>
                <a:lnTo>
                  <a:pt x="786" y="5680"/>
                </a:lnTo>
                <a:lnTo>
                  <a:pt x="982" y="5680"/>
                </a:lnTo>
                <a:lnTo>
                  <a:pt x="982" y="5480"/>
                </a:lnTo>
                <a:close/>
                <a:moveTo>
                  <a:pt x="1374" y="5480"/>
                </a:moveTo>
                <a:lnTo>
                  <a:pt x="1178" y="5480"/>
                </a:lnTo>
                <a:lnTo>
                  <a:pt x="1178" y="5680"/>
                </a:lnTo>
                <a:lnTo>
                  <a:pt x="1374" y="5680"/>
                </a:lnTo>
                <a:lnTo>
                  <a:pt x="1374" y="5480"/>
                </a:lnTo>
                <a:close/>
                <a:moveTo>
                  <a:pt x="1766" y="5480"/>
                </a:moveTo>
                <a:lnTo>
                  <a:pt x="1570" y="5480"/>
                </a:lnTo>
                <a:lnTo>
                  <a:pt x="1570" y="5680"/>
                </a:lnTo>
                <a:lnTo>
                  <a:pt x="1766" y="5680"/>
                </a:lnTo>
                <a:lnTo>
                  <a:pt x="1766" y="5480"/>
                </a:lnTo>
                <a:close/>
                <a:moveTo>
                  <a:pt x="2158" y="5480"/>
                </a:moveTo>
                <a:lnTo>
                  <a:pt x="1962" y="5480"/>
                </a:lnTo>
                <a:lnTo>
                  <a:pt x="1962" y="5680"/>
                </a:lnTo>
                <a:lnTo>
                  <a:pt x="2158" y="5680"/>
                </a:lnTo>
                <a:lnTo>
                  <a:pt x="2158" y="5480"/>
                </a:lnTo>
                <a:close/>
                <a:moveTo>
                  <a:pt x="2550" y="5480"/>
                </a:moveTo>
                <a:lnTo>
                  <a:pt x="2354" y="5480"/>
                </a:lnTo>
                <a:lnTo>
                  <a:pt x="2354" y="5680"/>
                </a:lnTo>
                <a:lnTo>
                  <a:pt x="2550" y="5680"/>
                </a:lnTo>
                <a:lnTo>
                  <a:pt x="2550" y="5480"/>
                </a:lnTo>
                <a:close/>
                <a:moveTo>
                  <a:pt x="2942" y="5480"/>
                </a:moveTo>
                <a:lnTo>
                  <a:pt x="2746" y="5480"/>
                </a:lnTo>
                <a:lnTo>
                  <a:pt x="2746" y="5680"/>
                </a:lnTo>
                <a:lnTo>
                  <a:pt x="2942" y="5680"/>
                </a:lnTo>
                <a:lnTo>
                  <a:pt x="2942" y="5480"/>
                </a:lnTo>
                <a:close/>
                <a:moveTo>
                  <a:pt x="3334" y="5480"/>
                </a:moveTo>
                <a:lnTo>
                  <a:pt x="3138" y="5480"/>
                </a:lnTo>
                <a:lnTo>
                  <a:pt x="3138" y="5680"/>
                </a:lnTo>
                <a:lnTo>
                  <a:pt x="3334" y="5680"/>
                </a:lnTo>
                <a:lnTo>
                  <a:pt x="3334" y="5480"/>
                </a:lnTo>
                <a:close/>
                <a:moveTo>
                  <a:pt x="3726" y="5480"/>
                </a:moveTo>
                <a:lnTo>
                  <a:pt x="3530" y="5480"/>
                </a:lnTo>
                <a:lnTo>
                  <a:pt x="3530" y="5680"/>
                </a:lnTo>
                <a:lnTo>
                  <a:pt x="3726" y="5680"/>
                </a:lnTo>
                <a:lnTo>
                  <a:pt x="3726" y="5480"/>
                </a:lnTo>
                <a:close/>
                <a:moveTo>
                  <a:pt x="4118" y="5480"/>
                </a:moveTo>
                <a:lnTo>
                  <a:pt x="3922" y="5480"/>
                </a:lnTo>
                <a:lnTo>
                  <a:pt x="3922" y="5680"/>
                </a:lnTo>
                <a:lnTo>
                  <a:pt x="4118" y="5680"/>
                </a:lnTo>
                <a:lnTo>
                  <a:pt x="4118" y="5480"/>
                </a:lnTo>
                <a:close/>
                <a:moveTo>
                  <a:pt x="4510" y="5480"/>
                </a:moveTo>
                <a:lnTo>
                  <a:pt x="4314" y="5480"/>
                </a:lnTo>
                <a:lnTo>
                  <a:pt x="4314" y="5680"/>
                </a:lnTo>
                <a:lnTo>
                  <a:pt x="4510" y="5680"/>
                </a:lnTo>
                <a:lnTo>
                  <a:pt x="4510" y="5480"/>
                </a:lnTo>
                <a:close/>
                <a:moveTo>
                  <a:pt x="4902" y="5480"/>
                </a:moveTo>
                <a:lnTo>
                  <a:pt x="4706" y="5480"/>
                </a:lnTo>
                <a:lnTo>
                  <a:pt x="4706" y="5680"/>
                </a:lnTo>
                <a:lnTo>
                  <a:pt x="4902" y="5680"/>
                </a:lnTo>
                <a:lnTo>
                  <a:pt x="4902" y="5480"/>
                </a:lnTo>
                <a:close/>
                <a:moveTo>
                  <a:pt x="5294" y="5480"/>
                </a:moveTo>
                <a:lnTo>
                  <a:pt x="5098" y="5480"/>
                </a:lnTo>
                <a:lnTo>
                  <a:pt x="5098" y="5680"/>
                </a:lnTo>
                <a:lnTo>
                  <a:pt x="5294" y="5680"/>
                </a:lnTo>
                <a:lnTo>
                  <a:pt x="5294" y="5480"/>
                </a:lnTo>
                <a:close/>
                <a:moveTo>
                  <a:pt x="5686" y="5480"/>
                </a:moveTo>
                <a:lnTo>
                  <a:pt x="5490" y="5480"/>
                </a:lnTo>
                <a:lnTo>
                  <a:pt x="5490" y="5680"/>
                </a:lnTo>
                <a:lnTo>
                  <a:pt x="5686" y="5680"/>
                </a:lnTo>
                <a:lnTo>
                  <a:pt x="5686" y="5480"/>
                </a:lnTo>
                <a:close/>
                <a:moveTo>
                  <a:pt x="6078" y="5480"/>
                </a:moveTo>
                <a:lnTo>
                  <a:pt x="5882" y="5480"/>
                </a:lnTo>
                <a:lnTo>
                  <a:pt x="5882" y="5680"/>
                </a:lnTo>
                <a:lnTo>
                  <a:pt x="6078" y="5680"/>
                </a:lnTo>
                <a:lnTo>
                  <a:pt x="6078" y="5480"/>
                </a:lnTo>
                <a:close/>
                <a:moveTo>
                  <a:pt x="6470" y="5480"/>
                </a:moveTo>
                <a:lnTo>
                  <a:pt x="6274" y="5480"/>
                </a:lnTo>
                <a:lnTo>
                  <a:pt x="6274" y="5680"/>
                </a:lnTo>
                <a:lnTo>
                  <a:pt x="6470" y="5680"/>
                </a:lnTo>
                <a:lnTo>
                  <a:pt x="6470" y="5480"/>
                </a:lnTo>
                <a:close/>
                <a:moveTo>
                  <a:pt x="6862" y="5480"/>
                </a:moveTo>
                <a:lnTo>
                  <a:pt x="6666" y="5480"/>
                </a:lnTo>
                <a:lnTo>
                  <a:pt x="6666" y="5680"/>
                </a:lnTo>
                <a:lnTo>
                  <a:pt x="6862" y="5680"/>
                </a:lnTo>
                <a:lnTo>
                  <a:pt x="6862" y="5480"/>
                </a:lnTo>
                <a:close/>
                <a:moveTo>
                  <a:pt x="7254" y="5480"/>
                </a:moveTo>
                <a:lnTo>
                  <a:pt x="7058" y="5480"/>
                </a:lnTo>
                <a:lnTo>
                  <a:pt x="7058" y="5680"/>
                </a:lnTo>
                <a:lnTo>
                  <a:pt x="7254" y="5680"/>
                </a:lnTo>
                <a:lnTo>
                  <a:pt x="7254" y="5480"/>
                </a:lnTo>
                <a:close/>
                <a:moveTo>
                  <a:pt x="7646" y="5480"/>
                </a:moveTo>
                <a:lnTo>
                  <a:pt x="7450" y="5480"/>
                </a:lnTo>
                <a:lnTo>
                  <a:pt x="7450" y="5680"/>
                </a:lnTo>
                <a:lnTo>
                  <a:pt x="7646" y="5680"/>
                </a:lnTo>
                <a:lnTo>
                  <a:pt x="7646" y="5480"/>
                </a:lnTo>
                <a:close/>
                <a:moveTo>
                  <a:pt x="8038" y="5480"/>
                </a:moveTo>
                <a:lnTo>
                  <a:pt x="7842" y="5480"/>
                </a:lnTo>
                <a:lnTo>
                  <a:pt x="7842" y="5680"/>
                </a:lnTo>
                <a:lnTo>
                  <a:pt x="8038" y="5680"/>
                </a:lnTo>
                <a:lnTo>
                  <a:pt x="8038" y="5480"/>
                </a:lnTo>
                <a:close/>
                <a:moveTo>
                  <a:pt x="8430" y="5480"/>
                </a:moveTo>
                <a:lnTo>
                  <a:pt x="8234" y="5480"/>
                </a:lnTo>
                <a:lnTo>
                  <a:pt x="8234" y="5680"/>
                </a:lnTo>
                <a:lnTo>
                  <a:pt x="8430" y="5680"/>
                </a:lnTo>
                <a:lnTo>
                  <a:pt x="8430" y="5480"/>
                </a:lnTo>
                <a:close/>
                <a:moveTo>
                  <a:pt x="8822" y="5480"/>
                </a:moveTo>
                <a:lnTo>
                  <a:pt x="8626" y="5480"/>
                </a:lnTo>
                <a:lnTo>
                  <a:pt x="8626" y="5680"/>
                </a:lnTo>
                <a:lnTo>
                  <a:pt x="8822" y="5680"/>
                </a:lnTo>
                <a:lnTo>
                  <a:pt x="8822" y="5480"/>
                </a:lnTo>
                <a:close/>
                <a:moveTo>
                  <a:pt x="9214" y="5480"/>
                </a:moveTo>
                <a:lnTo>
                  <a:pt x="9018" y="5480"/>
                </a:lnTo>
                <a:lnTo>
                  <a:pt x="9018" y="5680"/>
                </a:lnTo>
                <a:lnTo>
                  <a:pt x="9214" y="5680"/>
                </a:lnTo>
                <a:lnTo>
                  <a:pt x="9214" y="5480"/>
                </a:lnTo>
                <a:close/>
                <a:moveTo>
                  <a:pt x="9606" y="5480"/>
                </a:moveTo>
                <a:lnTo>
                  <a:pt x="9410" y="5480"/>
                </a:lnTo>
                <a:lnTo>
                  <a:pt x="9410" y="5680"/>
                </a:lnTo>
                <a:lnTo>
                  <a:pt x="9606" y="5680"/>
                </a:lnTo>
                <a:lnTo>
                  <a:pt x="9606" y="5480"/>
                </a:lnTo>
                <a:close/>
                <a:moveTo>
                  <a:pt x="9606" y="0"/>
                </a:moveTo>
                <a:lnTo>
                  <a:pt x="9410" y="0"/>
                </a:lnTo>
                <a:lnTo>
                  <a:pt x="9410" y="200"/>
                </a:lnTo>
                <a:lnTo>
                  <a:pt x="9606" y="200"/>
                </a:lnTo>
                <a:lnTo>
                  <a:pt x="9606" y="0"/>
                </a:lnTo>
                <a:close/>
                <a:moveTo>
                  <a:pt x="10000" y="5091"/>
                </a:moveTo>
                <a:lnTo>
                  <a:pt x="9950" y="5091"/>
                </a:lnTo>
                <a:lnTo>
                  <a:pt x="9850" y="5091"/>
                </a:lnTo>
                <a:lnTo>
                  <a:pt x="9800" y="5091"/>
                </a:lnTo>
                <a:lnTo>
                  <a:pt x="9800" y="5286"/>
                </a:lnTo>
                <a:lnTo>
                  <a:pt x="9850" y="5286"/>
                </a:lnTo>
                <a:lnTo>
                  <a:pt x="9950" y="5286"/>
                </a:lnTo>
                <a:lnTo>
                  <a:pt x="10000" y="5286"/>
                </a:lnTo>
                <a:lnTo>
                  <a:pt x="10000" y="5091"/>
                </a:lnTo>
                <a:close/>
                <a:moveTo>
                  <a:pt x="10000" y="4699"/>
                </a:moveTo>
                <a:lnTo>
                  <a:pt x="9950" y="4699"/>
                </a:lnTo>
                <a:lnTo>
                  <a:pt x="9850" y="4699"/>
                </a:lnTo>
                <a:lnTo>
                  <a:pt x="9800" y="4699"/>
                </a:lnTo>
                <a:lnTo>
                  <a:pt x="9800" y="4895"/>
                </a:lnTo>
                <a:lnTo>
                  <a:pt x="9850" y="4895"/>
                </a:lnTo>
                <a:lnTo>
                  <a:pt x="9950" y="4895"/>
                </a:lnTo>
                <a:lnTo>
                  <a:pt x="10000" y="4895"/>
                </a:lnTo>
                <a:lnTo>
                  <a:pt x="10000" y="4699"/>
                </a:lnTo>
                <a:close/>
                <a:moveTo>
                  <a:pt x="10000" y="4308"/>
                </a:moveTo>
                <a:lnTo>
                  <a:pt x="9950" y="4308"/>
                </a:lnTo>
                <a:lnTo>
                  <a:pt x="9850" y="4308"/>
                </a:lnTo>
                <a:lnTo>
                  <a:pt x="9800" y="4308"/>
                </a:lnTo>
                <a:lnTo>
                  <a:pt x="9800" y="4504"/>
                </a:lnTo>
                <a:lnTo>
                  <a:pt x="9850" y="4504"/>
                </a:lnTo>
                <a:lnTo>
                  <a:pt x="9950" y="4504"/>
                </a:lnTo>
                <a:lnTo>
                  <a:pt x="10000" y="4504"/>
                </a:lnTo>
                <a:lnTo>
                  <a:pt x="10000" y="4308"/>
                </a:lnTo>
                <a:close/>
                <a:moveTo>
                  <a:pt x="10000" y="3916"/>
                </a:moveTo>
                <a:lnTo>
                  <a:pt x="9950" y="3916"/>
                </a:lnTo>
                <a:lnTo>
                  <a:pt x="9850" y="3916"/>
                </a:lnTo>
                <a:lnTo>
                  <a:pt x="9800" y="3916"/>
                </a:lnTo>
                <a:lnTo>
                  <a:pt x="9800" y="4112"/>
                </a:lnTo>
                <a:lnTo>
                  <a:pt x="9850" y="4112"/>
                </a:lnTo>
                <a:lnTo>
                  <a:pt x="9950" y="4112"/>
                </a:lnTo>
                <a:lnTo>
                  <a:pt x="10000" y="4112"/>
                </a:lnTo>
                <a:lnTo>
                  <a:pt x="10000" y="3916"/>
                </a:lnTo>
                <a:close/>
                <a:moveTo>
                  <a:pt x="10000" y="3525"/>
                </a:moveTo>
                <a:lnTo>
                  <a:pt x="9950" y="3525"/>
                </a:lnTo>
                <a:lnTo>
                  <a:pt x="9850" y="3525"/>
                </a:lnTo>
                <a:lnTo>
                  <a:pt x="9800" y="3525"/>
                </a:lnTo>
                <a:lnTo>
                  <a:pt x="9800" y="3721"/>
                </a:lnTo>
                <a:lnTo>
                  <a:pt x="9850" y="3721"/>
                </a:lnTo>
                <a:lnTo>
                  <a:pt x="9950" y="3721"/>
                </a:lnTo>
                <a:lnTo>
                  <a:pt x="10000" y="3721"/>
                </a:lnTo>
                <a:lnTo>
                  <a:pt x="10000" y="3525"/>
                </a:lnTo>
                <a:close/>
                <a:moveTo>
                  <a:pt x="10000" y="3134"/>
                </a:moveTo>
                <a:lnTo>
                  <a:pt x="9950" y="3134"/>
                </a:lnTo>
                <a:lnTo>
                  <a:pt x="9850" y="3134"/>
                </a:lnTo>
                <a:lnTo>
                  <a:pt x="9800" y="3134"/>
                </a:lnTo>
                <a:lnTo>
                  <a:pt x="9800" y="3329"/>
                </a:lnTo>
                <a:lnTo>
                  <a:pt x="9850" y="3329"/>
                </a:lnTo>
                <a:lnTo>
                  <a:pt x="9950" y="3329"/>
                </a:lnTo>
                <a:lnTo>
                  <a:pt x="10000" y="3329"/>
                </a:lnTo>
                <a:lnTo>
                  <a:pt x="10000" y="3134"/>
                </a:lnTo>
                <a:close/>
                <a:moveTo>
                  <a:pt x="10000" y="2742"/>
                </a:moveTo>
                <a:lnTo>
                  <a:pt x="9950" y="2742"/>
                </a:lnTo>
                <a:lnTo>
                  <a:pt x="9850" y="2742"/>
                </a:lnTo>
                <a:lnTo>
                  <a:pt x="9800" y="2742"/>
                </a:lnTo>
                <a:lnTo>
                  <a:pt x="9800" y="2938"/>
                </a:lnTo>
                <a:lnTo>
                  <a:pt x="9850" y="2938"/>
                </a:lnTo>
                <a:lnTo>
                  <a:pt x="9950" y="2938"/>
                </a:lnTo>
                <a:lnTo>
                  <a:pt x="10000" y="2938"/>
                </a:lnTo>
                <a:lnTo>
                  <a:pt x="10000" y="2742"/>
                </a:lnTo>
                <a:close/>
                <a:moveTo>
                  <a:pt x="10000" y="2351"/>
                </a:moveTo>
                <a:lnTo>
                  <a:pt x="9950" y="2351"/>
                </a:lnTo>
                <a:lnTo>
                  <a:pt x="9850" y="2351"/>
                </a:lnTo>
                <a:lnTo>
                  <a:pt x="9800" y="2351"/>
                </a:lnTo>
                <a:lnTo>
                  <a:pt x="9800" y="2546"/>
                </a:lnTo>
                <a:lnTo>
                  <a:pt x="9850" y="2546"/>
                </a:lnTo>
                <a:lnTo>
                  <a:pt x="9950" y="2546"/>
                </a:lnTo>
                <a:lnTo>
                  <a:pt x="10000" y="2546"/>
                </a:lnTo>
                <a:lnTo>
                  <a:pt x="10000" y="2351"/>
                </a:lnTo>
                <a:close/>
                <a:moveTo>
                  <a:pt x="10000" y="1959"/>
                </a:moveTo>
                <a:lnTo>
                  <a:pt x="9950" y="1959"/>
                </a:lnTo>
                <a:lnTo>
                  <a:pt x="9850" y="1959"/>
                </a:lnTo>
                <a:lnTo>
                  <a:pt x="9800" y="1959"/>
                </a:lnTo>
                <a:lnTo>
                  <a:pt x="9800" y="2155"/>
                </a:lnTo>
                <a:lnTo>
                  <a:pt x="9850" y="2155"/>
                </a:lnTo>
                <a:lnTo>
                  <a:pt x="9950" y="2155"/>
                </a:lnTo>
                <a:lnTo>
                  <a:pt x="10000" y="2155"/>
                </a:lnTo>
                <a:lnTo>
                  <a:pt x="10000" y="1959"/>
                </a:lnTo>
                <a:close/>
                <a:moveTo>
                  <a:pt x="10000" y="1568"/>
                </a:moveTo>
                <a:lnTo>
                  <a:pt x="9950" y="1568"/>
                </a:lnTo>
                <a:lnTo>
                  <a:pt x="9850" y="1568"/>
                </a:lnTo>
                <a:lnTo>
                  <a:pt x="9800" y="1568"/>
                </a:lnTo>
                <a:lnTo>
                  <a:pt x="9800" y="1764"/>
                </a:lnTo>
                <a:lnTo>
                  <a:pt x="9850" y="1764"/>
                </a:lnTo>
                <a:lnTo>
                  <a:pt x="9950" y="1764"/>
                </a:lnTo>
                <a:lnTo>
                  <a:pt x="10000" y="1764"/>
                </a:lnTo>
                <a:lnTo>
                  <a:pt x="10000" y="1568"/>
                </a:lnTo>
                <a:close/>
                <a:moveTo>
                  <a:pt x="10000" y="1176"/>
                </a:moveTo>
                <a:lnTo>
                  <a:pt x="9950" y="1176"/>
                </a:lnTo>
                <a:lnTo>
                  <a:pt x="9850" y="1176"/>
                </a:lnTo>
                <a:lnTo>
                  <a:pt x="9800" y="1176"/>
                </a:lnTo>
                <a:lnTo>
                  <a:pt x="9800" y="1372"/>
                </a:lnTo>
                <a:lnTo>
                  <a:pt x="9850" y="1372"/>
                </a:lnTo>
                <a:lnTo>
                  <a:pt x="9950" y="1372"/>
                </a:lnTo>
                <a:lnTo>
                  <a:pt x="10000" y="1372"/>
                </a:lnTo>
                <a:lnTo>
                  <a:pt x="10000" y="1176"/>
                </a:lnTo>
                <a:close/>
                <a:moveTo>
                  <a:pt x="10000" y="785"/>
                </a:moveTo>
                <a:lnTo>
                  <a:pt x="9950" y="785"/>
                </a:lnTo>
                <a:lnTo>
                  <a:pt x="9850" y="785"/>
                </a:lnTo>
                <a:lnTo>
                  <a:pt x="9800" y="785"/>
                </a:lnTo>
                <a:lnTo>
                  <a:pt x="9800" y="981"/>
                </a:lnTo>
                <a:lnTo>
                  <a:pt x="9850" y="981"/>
                </a:lnTo>
                <a:lnTo>
                  <a:pt x="9950" y="981"/>
                </a:lnTo>
                <a:lnTo>
                  <a:pt x="10000" y="981"/>
                </a:lnTo>
                <a:lnTo>
                  <a:pt x="10000" y="785"/>
                </a:lnTo>
                <a:close/>
                <a:moveTo>
                  <a:pt x="10000" y="394"/>
                </a:moveTo>
                <a:lnTo>
                  <a:pt x="9950" y="394"/>
                </a:lnTo>
                <a:lnTo>
                  <a:pt x="9850" y="394"/>
                </a:lnTo>
                <a:lnTo>
                  <a:pt x="9800" y="394"/>
                </a:lnTo>
                <a:lnTo>
                  <a:pt x="9800" y="589"/>
                </a:lnTo>
                <a:lnTo>
                  <a:pt x="9850" y="589"/>
                </a:lnTo>
                <a:lnTo>
                  <a:pt x="9950" y="589"/>
                </a:lnTo>
                <a:lnTo>
                  <a:pt x="10000" y="589"/>
                </a:lnTo>
                <a:lnTo>
                  <a:pt x="10000" y="394"/>
                </a:lnTo>
                <a:close/>
              </a:path>
            </a:pathLst>
          </a:custGeom>
          <a:solidFill>
            <a:srgbClr val="EF6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AutoShape 4"/>
          <p:cNvSpPr>
            <a:spLocks/>
          </p:cNvSpPr>
          <p:nvPr/>
        </p:nvSpPr>
        <p:spPr bwMode="auto">
          <a:xfrm>
            <a:off x="527013" y="4079488"/>
            <a:ext cx="5626889" cy="92927"/>
          </a:xfrm>
          <a:custGeom>
            <a:avLst/>
            <a:gdLst>
              <a:gd name="T0" fmla="+- 0 1274 1274"/>
              <a:gd name="T1" fmla="*/ T0 w 9212"/>
              <a:gd name="T2" fmla="+- 0 9020 9020"/>
              <a:gd name="T3" fmla="*/ 9020 h 200"/>
              <a:gd name="T4" fmla="+- 0 1470 1274"/>
              <a:gd name="T5" fmla="*/ T4 w 9212"/>
              <a:gd name="T6" fmla="+- 0 9220 9020"/>
              <a:gd name="T7" fmla="*/ 9220 h 200"/>
              <a:gd name="T8" fmla="+- 0 1862 1274"/>
              <a:gd name="T9" fmla="*/ T8 w 9212"/>
              <a:gd name="T10" fmla="+- 0 9020 9020"/>
              <a:gd name="T11" fmla="*/ 9020 h 200"/>
              <a:gd name="T12" fmla="+- 0 1666 1274"/>
              <a:gd name="T13" fmla="*/ T12 w 9212"/>
              <a:gd name="T14" fmla="+- 0 9220 9020"/>
              <a:gd name="T15" fmla="*/ 9220 h 200"/>
              <a:gd name="T16" fmla="+- 0 1862 1274"/>
              <a:gd name="T17" fmla="*/ T16 w 9212"/>
              <a:gd name="T18" fmla="+- 0 9020 9020"/>
              <a:gd name="T19" fmla="*/ 9020 h 200"/>
              <a:gd name="T20" fmla="+- 0 2058 1274"/>
              <a:gd name="T21" fmla="*/ T20 w 9212"/>
              <a:gd name="T22" fmla="+- 0 9020 9020"/>
              <a:gd name="T23" fmla="*/ 9020 h 200"/>
              <a:gd name="T24" fmla="+- 0 2254 1274"/>
              <a:gd name="T25" fmla="*/ T24 w 9212"/>
              <a:gd name="T26" fmla="+- 0 9220 9020"/>
              <a:gd name="T27" fmla="*/ 9220 h 200"/>
              <a:gd name="T28" fmla="+- 0 2646 1274"/>
              <a:gd name="T29" fmla="*/ T28 w 9212"/>
              <a:gd name="T30" fmla="+- 0 9020 9020"/>
              <a:gd name="T31" fmla="*/ 9020 h 200"/>
              <a:gd name="T32" fmla="+- 0 2450 1274"/>
              <a:gd name="T33" fmla="*/ T32 w 9212"/>
              <a:gd name="T34" fmla="+- 0 9220 9020"/>
              <a:gd name="T35" fmla="*/ 9220 h 200"/>
              <a:gd name="T36" fmla="+- 0 2646 1274"/>
              <a:gd name="T37" fmla="*/ T36 w 9212"/>
              <a:gd name="T38" fmla="+- 0 9020 9020"/>
              <a:gd name="T39" fmla="*/ 9020 h 200"/>
              <a:gd name="T40" fmla="+- 0 2842 1274"/>
              <a:gd name="T41" fmla="*/ T40 w 9212"/>
              <a:gd name="T42" fmla="+- 0 9020 9020"/>
              <a:gd name="T43" fmla="*/ 9020 h 200"/>
              <a:gd name="T44" fmla="+- 0 3038 1274"/>
              <a:gd name="T45" fmla="*/ T44 w 9212"/>
              <a:gd name="T46" fmla="+- 0 9220 9020"/>
              <a:gd name="T47" fmla="*/ 9220 h 200"/>
              <a:gd name="T48" fmla="+- 0 3430 1274"/>
              <a:gd name="T49" fmla="*/ T48 w 9212"/>
              <a:gd name="T50" fmla="+- 0 9020 9020"/>
              <a:gd name="T51" fmla="*/ 9020 h 200"/>
              <a:gd name="T52" fmla="+- 0 3234 1274"/>
              <a:gd name="T53" fmla="*/ T52 w 9212"/>
              <a:gd name="T54" fmla="+- 0 9220 9020"/>
              <a:gd name="T55" fmla="*/ 9220 h 200"/>
              <a:gd name="T56" fmla="+- 0 3430 1274"/>
              <a:gd name="T57" fmla="*/ T56 w 9212"/>
              <a:gd name="T58" fmla="+- 0 9020 9020"/>
              <a:gd name="T59" fmla="*/ 9020 h 200"/>
              <a:gd name="T60" fmla="+- 0 3626 1274"/>
              <a:gd name="T61" fmla="*/ T60 w 9212"/>
              <a:gd name="T62" fmla="+- 0 9020 9020"/>
              <a:gd name="T63" fmla="*/ 9020 h 200"/>
              <a:gd name="T64" fmla="+- 0 3822 1274"/>
              <a:gd name="T65" fmla="*/ T64 w 9212"/>
              <a:gd name="T66" fmla="+- 0 9220 9020"/>
              <a:gd name="T67" fmla="*/ 9220 h 200"/>
              <a:gd name="T68" fmla="+- 0 4214 1274"/>
              <a:gd name="T69" fmla="*/ T68 w 9212"/>
              <a:gd name="T70" fmla="+- 0 9020 9020"/>
              <a:gd name="T71" fmla="*/ 9020 h 200"/>
              <a:gd name="T72" fmla="+- 0 4018 1274"/>
              <a:gd name="T73" fmla="*/ T72 w 9212"/>
              <a:gd name="T74" fmla="+- 0 9220 9020"/>
              <a:gd name="T75" fmla="*/ 9220 h 200"/>
              <a:gd name="T76" fmla="+- 0 4214 1274"/>
              <a:gd name="T77" fmla="*/ T76 w 9212"/>
              <a:gd name="T78" fmla="+- 0 9020 9020"/>
              <a:gd name="T79" fmla="*/ 9020 h 200"/>
              <a:gd name="T80" fmla="+- 0 4410 1274"/>
              <a:gd name="T81" fmla="*/ T80 w 9212"/>
              <a:gd name="T82" fmla="+- 0 9020 9020"/>
              <a:gd name="T83" fmla="*/ 9020 h 200"/>
              <a:gd name="T84" fmla="+- 0 4606 1274"/>
              <a:gd name="T85" fmla="*/ T84 w 9212"/>
              <a:gd name="T86" fmla="+- 0 9220 9020"/>
              <a:gd name="T87" fmla="*/ 9220 h 200"/>
              <a:gd name="T88" fmla="+- 0 4998 1274"/>
              <a:gd name="T89" fmla="*/ T88 w 9212"/>
              <a:gd name="T90" fmla="+- 0 9020 9020"/>
              <a:gd name="T91" fmla="*/ 9020 h 200"/>
              <a:gd name="T92" fmla="+- 0 4802 1274"/>
              <a:gd name="T93" fmla="*/ T92 w 9212"/>
              <a:gd name="T94" fmla="+- 0 9220 9020"/>
              <a:gd name="T95" fmla="*/ 9220 h 200"/>
              <a:gd name="T96" fmla="+- 0 4998 1274"/>
              <a:gd name="T97" fmla="*/ T96 w 9212"/>
              <a:gd name="T98" fmla="+- 0 9020 9020"/>
              <a:gd name="T99" fmla="*/ 9020 h 200"/>
              <a:gd name="T100" fmla="+- 0 5194 1274"/>
              <a:gd name="T101" fmla="*/ T100 w 9212"/>
              <a:gd name="T102" fmla="+- 0 9020 9020"/>
              <a:gd name="T103" fmla="*/ 9020 h 200"/>
              <a:gd name="T104" fmla="+- 0 5390 1274"/>
              <a:gd name="T105" fmla="*/ T104 w 9212"/>
              <a:gd name="T106" fmla="+- 0 9220 9020"/>
              <a:gd name="T107" fmla="*/ 9220 h 200"/>
              <a:gd name="T108" fmla="+- 0 5782 1274"/>
              <a:gd name="T109" fmla="*/ T108 w 9212"/>
              <a:gd name="T110" fmla="+- 0 9020 9020"/>
              <a:gd name="T111" fmla="*/ 9020 h 200"/>
              <a:gd name="T112" fmla="+- 0 5586 1274"/>
              <a:gd name="T113" fmla="*/ T112 w 9212"/>
              <a:gd name="T114" fmla="+- 0 9220 9020"/>
              <a:gd name="T115" fmla="*/ 9220 h 200"/>
              <a:gd name="T116" fmla="+- 0 5782 1274"/>
              <a:gd name="T117" fmla="*/ T116 w 9212"/>
              <a:gd name="T118" fmla="+- 0 9020 9020"/>
              <a:gd name="T119" fmla="*/ 9020 h 200"/>
              <a:gd name="T120" fmla="+- 0 5978 1274"/>
              <a:gd name="T121" fmla="*/ T120 w 9212"/>
              <a:gd name="T122" fmla="+- 0 9020 9020"/>
              <a:gd name="T123" fmla="*/ 9020 h 200"/>
              <a:gd name="T124" fmla="+- 0 6174 1274"/>
              <a:gd name="T125" fmla="*/ T124 w 9212"/>
              <a:gd name="T126" fmla="+- 0 9220 9020"/>
              <a:gd name="T127" fmla="*/ 9220 h 200"/>
              <a:gd name="T128" fmla="+- 0 6566 1274"/>
              <a:gd name="T129" fmla="*/ T128 w 9212"/>
              <a:gd name="T130" fmla="+- 0 9020 9020"/>
              <a:gd name="T131" fmla="*/ 9020 h 200"/>
              <a:gd name="T132" fmla="+- 0 6370 1274"/>
              <a:gd name="T133" fmla="*/ T132 w 9212"/>
              <a:gd name="T134" fmla="+- 0 9220 9020"/>
              <a:gd name="T135" fmla="*/ 9220 h 200"/>
              <a:gd name="T136" fmla="+- 0 6566 1274"/>
              <a:gd name="T137" fmla="*/ T136 w 9212"/>
              <a:gd name="T138" fmla="+- 0 9020 9020"/>
              <a:gd name="T139" fmla="*/ 9020 h 200"/>
              <a:gd name="T140" fmla="+- 0 6762 1274"/>
              <a:gd name="T141" fmla="*/ T140 w 9212"/>
              <a:gd name="T142" fmla="+- 0 9020 9020"/>
              <a:gd name="T143" fmla="*/ 9020 h 200"/>
              <a:gd name="T144" fmla="+- 0 6958 1274"/>
              <a:gd name="T145" fmla="*/ T144 w 9212"/>
              <a:gd name="T146" fmla="+- 0 9220 9020"/>
              <a:gd name="T147" fmla="*/ 9220 h 200"/>
              <a:gd name="T148" fmla="+- 0 7350 1274"/>
              <a:gd name="T149" fmla="*/ T148 w 9212"/>
              <a:gd name="T150" fmla="+- 0 9020 9020"/>
              <a:gd name="T151" fmla="*/ 9020 h 200"/>
              <a:gd name="T152" fmla="+- 0 7154 1274"/>
              <a:gd name="T153" fmla="*/ T152 w 9212"/>
              <a:gd name="T154" fmla="+- 0 9220 9020"/>
              <a:gd name="T155" fmla="*/ 9220 h 200"/>
              <a:gd name="T156" fmla="+- 0 7350 1274"/>
              <a:gd name="T157" fmla="*/ T156 w 9212"/>
              <a:gd name="T158" fmla="+- 0 9020 9020"/>
              <a:gd name="T159" fmla="*/ 9020 h 200"/>
              <a:gd name="T160" fmla="+- 0 7546 1274"/>
              <a:gd name="T161" fmla="*/ T160 w 9212"/>
              <a:gd name="T162" fmla="+- 0 9020 9020"/>
              <a:gd name="T163" fmla="*/ 9020 h 200"/>
              <a:gd name="T164" fmla="+- 0 7742 1274"/>
              <a:gd name="T165" fmla="*/ T164 w 9212"/>
              <a:gd name="T166" fmla="+- 0 9220 9020"/>
              <a:gd name="T167" fmla="*/ 9220 h 200"/>
              <a:gd name="T168" fmla="+- 0 8134 1274"/>
              <a:gd name="T169" fmla="*/ T168 w 9212"/>
              <a:gd name="T170" fmla="+- 0 9020 9020"/>
              <a:gd name="T171" fmla="*/ 9020 h 200"/>
              <a:gd name="T172" fmla="+- 0 7938 1274"/>
              <a:gd name="T173" fmla="*/ T172 w 9212"/>
              <a:gd name="T174" fmla="+- 0 9220 9020"/>
              <a:gd name="T175" fmla="*/ 9220 h 200"/>
              <a:gd name="T176" fmla="+- 0 8134 1274"/>
              <a:gd name="T177" fmla="*/ T176 w 9212"/>
              <a:gd name="T178" fmla="+- 0 9020 9020"/>
              <a:gd name="T179" fmla="*/ 9020 h 200"/>
              <a:gd name="T180" fmla="+- 0 8330 1274"/>
              <a:gd name="T181" fmla="*/ T180 w 9212"/>
              <a:gd name="T182" fmla="+- 0 9020 9020"/>
              <a:gd name="T183" fmla="*/ 9020 h 200"/>
              <a:gd name="T184" fmla="+- 0 8526 1274"/>
              <a:gd name="T185" fmla="*/ T184 w 9212"/>
              <a:gd name="T186" fmla="+- 0 9220 9020"/>
              <a:gd name="T187" fmla="*/ 9220 h 200"/>
              <a:gd name="T188" fmla="+- 0 8918 1274"/>
              <a:gd name="T189" fmla="*/ T188 w 9212"/>
              <a:gd name="T190" fmla="+- 0 9020 9020"/>
              <a:gd name="T191" fmla="*/ 9020 h 200"/>
              <a:gd name="T192" fmla="+- 0 8722 1274"/>
              <a:gd name="T193" fmla="*/ T192 w 9212"/>
              <a:gd name="T194" fmla="+- 0 9220 9020"/>
              <a:gd name="T195" fmla="*/ 9220 h 200"/>
              <a:gd name="T196" fmla="+- 0 8918 1274"/>
              <a:gd name="T197" fmla="*/ T196 w 9212"/>
              <a:gd name="T198" fmla="+- 0 9020 9020"/>
              <a:gd name="T199" fmla="*/ 9020 h 200"/>
              <a:gd name="T200" fmla="+- 0 9114 1274"/>
              <a:gd name="T201" fmla="*/ T200 w 9212"/>
              <a:gd name="T202" fmla="+- 0 9020 9020"/>
              <a:gd name="T203" fmla="*/ 9020 h 200"/>
              <a:gd name="T204" fmla="+- 0 9310 1274"/>
              <a:gd name="T205" fmla="*/ T204 w 9212"/>
              <a:gd name="T206" fmla="+- 0 9220 9020"/>
              <a:gd name="T207" fmla="*/ 9220 h 200"/>
              <a:gd name="T208" fmla="+- 0 9702 1274"/>
              <a:gd name="T209" fmla="*/ T208 w 9212"/>
              <a:gd name="T210" fmla="+- 0 9020 9020"/>
              <a:gd name="T211" fmla="*/ 9020 h 200"/>
              <a:gd name="T212" fmla="+- 0 9506 1274"/>
              <a:gd name="T213" fmla="*/ T212 w 9212"/>
              <a:gd name="T214" fmla="+- 0 9220 9020"/>
              <a:gd name="T215" fmla="*/ 9220 h 200"/>
              <a:gd name="T216" fmla="+- 0 9702 1274"/>
              <a:gd name="T217" fmla="*/ T216 w 9212"/>
              <a:gd name="T218" fmla="+- 0 9020 9020"/>
              <a:gd name="T219" fmla="*/ 9020 h 200"/>
              <a:gd name="T220" fmla="+- 0 9898 1274"/>
              <a:gd name="T221" fmla="*/ T220 w 9212"/>
              <a:gd name="T222" fmla="+- 0 9020 9020"/>
              <a:gd name="T223" fmla="*/ 9020 h 200"/>
              <a:gd name="T224" fmla="+- 0 10094 1274"/>
              <a:gd name="T225" fmla="*/ T224 w 9212"/>
              <a:gd name="T226" fmla="+- 0 9220 9020"/>
              <a:gd name="T227" fmla="*/ 9220 h 200"/>
              <a:gd name="T228" fmla="+- 0 10486 1274"/>
              <a:gd name="T229" fmla="*/ T228 w 9212"/>
              <a:gd name="T230" fmla="+- 0 9020 9020"/>
              <a:gd name="T231" fmla="*/ 9020 h 200"/>
              <a:gd name="T232" fmla="+- 0 10290 1274"/>
              <a:gd name="T233" fmla="*/ T232 w 9212"/>
              <a:gd name="T234" fmla="+- 0 9220 9020"/>
              <a:gd name="T235" fmla="*/ 9220 h 200"/>
              <a:gd name="T236" fmla="+- 0 10486 1274"/>
              <a:gd name="T237" fmla="*/ T236 w 9212"/>
              <a:gd name="T238" fmla="+- 0 9020 9020"/>
              <a:gd name="T239" fmla="*/ 9020 h 2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Lst>
            <a:rect l="0" t="0" r="r" b="b"/>
            <a:pathLst>
              <a:path w="9212" h="200">
                <a:moveTo>
                  <a:pt x="196" y="0"/>
                </a:moveTo>
                <a:lnTo>
                  <a:pt x="0" y="0"/>
                </a:lnTo>
                <a:lnTo>
                  <a:pt x="0" y="200"/>
                </a:lnTo>
                <a:lnTo>
                  <a:pt x="196" y="200"/>
                </a:lnTo>
                <a:lnTo>
                  <a:pt x="196" y="0"/>
                </a:lnTo>
                <a:close/>
                <a:moveTo>
                  <a:pt x="588" y="0"/>
                </a:moveTo>
                <a:lnTo>
                  <a:pt x="392" y="0"/>
                </a:lnTo>
                <a:lnTo>
                  <a:pt x="392" y="200"/>
                </a:lnTo>
                <a:lnTo>
                  <a:pt x="588" y="200"/>
                </a:lnTo>
                <a:lnTo>
                  <a:pt x="588" y="0"/>
                </a:lnTo>
                <a:close/>
                <a:moveTo>
                  <a:pt x="980" y="0"/>
                </a:moveTo>
                <a:lnTo>
                  <a:pt x="784" y="0"/>
                </a:lnTo>
                <a:lnTo>
                  <a:pt x="784" y="200"/>
                </a:lnTo>
                <a:lnTo>
                  <a:pt x="980" y="200"/>
                </a:lnTo>
                <a:lnTo>
                  <a:pt x="980" y="0"/>
                </a:lnTo>
                <a:close/>
                <a:moveTo>
                  <a:pt x="1372" y="0"/>
                </a:moveTo>
                <a:lnTo>
                  <a:pt x="1176" y="0"/>
                </a:lnTo>
                <a:lnTo>
                  <a:pt x="1176" y="200"/>
                </a:lnTo>
                <a:lnTo>
                  <a:pt x="1372" y="200"/>
                </a:lnTo>
                <a:lnTo>
                  <a:pt x="1372" y="0"/>
                </a:lnTo>
                <a:close/>
                <a:moveTo>
                  <a:pt x="1764" y="0"/>
                </a:moveTo>
                <a:lnTo>
                  <a:pt x="1568" y="0"/>
                </a:lnTo>
                <a:lnTo>
                  <a:pt x="1568" y="200"/>
                </a:lnTo>
                <a:lnTo>
                  <a:pt x="1764" y="200"/>
                </a:lnTo>
                <a:lnTo>
                  <a:pt x="1764" y="0"/>
                </a:lnTo>
                <a:close/>
                <a:moveTo>
                  <a:pt x="2156" y="0"/>
                </a:moveTo>
                <a:lnTo>
                  <a:pt x="1960" y="0"/>
                </a:lnTo>
                <a:lnTo>
                  <a:pt x="1960" y="200"/>
                </a:lnTo>
                <a:lnTo>
                  <a:pt x="2156" y="200"/>
                </a:lnTo>
                <a:lnTo>
                  <a:pt x="2156" y="0"/>
                </a:lnTo>
                <a:close/>
                <a:moveTo>
                  <a:pt x="2548" y="0"/>
                </a:moveTo>
                <a:lnTo>
                  <a:pt x="2352" y="0"/>
                </a:lnTo>
                <a:lnTo>
                  <a:pt x="2352" y="200"/>
                </a:lnTo>
                <a:lnTo>
                  <a:pt x="2548" y="200"/>
                </a:lnTo>
                <a:lnTo>
                  <a:pt x="2548" y="0"/>
                </a:lnTo>
                <a:close/>
                <a:moveTo>
                  <a:pt x="2940" y="0"/>
                </a:moveTo>
                <a:lnTo>
                  <a:pt x="2744" y="0"/>
                </a:lnTo>
                <a:lnTo>
                  <a:pt x="2744" y="200"/>
                </a:lnTo>
                <a:lnTo>
                  <a:pt x="2940" y="200"/>
                </a:lnTo>
                <a:lnTo>
                  <a:pt x="2940" y="0"/>
                </a:lnTo>
                <a:close/>
                <a:moveTo>
                  <a:pt x="3332" y="0"/>
                </a:moveTo>
                <a:lnTo>
                  <a:pt x="3136" y="0"/>
                </a:lnTo>
                <a:lnTo>
                  <a:pt x="3136" y="200"/>
                </a:lnTo>
                <a:lnTo>
                  <a:pt x="3332" y="200"/>
                </a:lnTo>
                <a:lnTo>
                  <a:pt x="3332" y="0"/>
                </a:lnTo>
                <a:close/>
                <a:moveTo>
                  <a:pt x="3724" y="0"/>
                </a:moveTo>
                <a:lnTo>
                  <a:pt x="3528" y="0"/>
                </a:lnTo>
                <a:lnTo>
                  <a:pt x="3528" y="200"/>
                </a:lnTo>
                <a:lnTo>
                  <a:pt x="3724" y="200"/>
                </a:lnTo>
                <a:lnTo>
                  <a:pt x="3724" y="0"/>
                </a:lnTo>
                <a:close/>
                <a:moveTo>
                  <a:pt x="4116" y="0"/>
                </a:moveTo>
                <a:lnTo>
                  <a:pt x="3920" y="0"/>
                </a:lnTo>
                <a:lnTo>
                  <a:pt x="3920" y="200"/>
                </a:lnTo>
                <a:lnTo>
                  <a:pt x="4116" y="200"/>
                </a:lnTo>
                <a:lnTo>
                  <a:pt x="4116" y="0"/>
                </a:lnTo>
                <a:close/>
                <a:moveTo>
                  <a:pt x="4508" y="0"/>
                </a:moveTo>
                <a:lnTo>
                  <a:pt x="4312" y="0"/>
                </a:lnTo>
                <a:lnTo>
                  <a:pt x="4312" y="200"/>
                </a:lnTo>
                <a:lnTo>
                  <a:pt x="4508" y="200"/>
                </a:lnTo>
                <a:lnTo>
                  <a:pt x="4508" y="0"/>
                </a:lnTo>
                <a:close/>
                <a:moveTo>
                  <a:pt x="4900" y="0"/>
                </a:moveTo>
                <a:lnTo>
                  <a:pt x="4704" y="0"/>
                </a:lnTo>
                <a:lnTo>
                  <a:pt x="4704" y="200"/>
                </a:lnTo>
                <a:lnTo>
                  <a:pt x="4900" y="200"/>
                </a:lnTo>
                <a:lnTo>
                  <a:pt x="4900" y="0"/>
                </a:lnTo>
                <a:close/>
                <a:moveTo>
                  <a:pt x="5292" y="0"/>
                </a:moveTo>
                <a:lnTo>
                  <a:pt x="5096" y="0"/>
                </a:lnTo>
                <a:lnTo>
                  <a:pt x="5096" y="200"/>
                </a:lnTo>
                <a:lnTo>
                  <a:pt x="5292" y="200"/>
                </a:lnTo>
                <a:lnTo>
                  <a:pt x="5292" y="0"/>
                </a:lnTo>
                <a:close/>
                <a:moveTo>
                  <a:pt x="5684" y="0"/>
                </a:moveTo>
                <a:lnTo>
                  <a:pt x="5488" y="0"/>
                </a:lnTo>
                <a:lnTo>
                  <a:pt x="5488" y="200"/>
                </a:lnTo>
                <a:lnTo>
                  <a:pt x="5684" y="200"/>
                </a:lnTo>
                <a:lnTo>
                  <a:pt x="5684" y="0"/>
                </a:lnTo>
                <a:close/>
                <a:moveTo>
                  <a:pt x="6076" y="0"/>
                </a:moveTo>
                <a:lnTo>
                  <a:pt x="5880" y="0"/>
                </a:lnTo>
                <a:lnTo>
                  <a:pt x="5880" y="200"/>
                </a:lnTo>
                <a:lnTo>
                  <a:pt x="6076" y="200"/>
                </a:lnTo>
                <a:lnTo>
                  <a:pt x="6076" y="0"/>
                </a:lnTo>
                <a:close/>
                <a:moveTo>
                  <a:pt x="6468" y="0"/>
                </a:moveTo>
                <a:lnTo>
                  <a:pt x="6272" y="0"/>
                </a:lnTo>
                <a:lnTo>
                  <a:pt x="6272" y="200"/>
                </a:lnTo>
                <a:lnTo>
                  <a:pt x="6468" y="200"/>
                </a:lnTo>
                <a:lnTo>
                  <a:pt x="6468" y="0"/>
                </a:lnTo>
                <a:close/>
                <a:moveTo>
                  <a:pt x="6860" y="0"/>
                </a:moveTo>
                <a:lnTo>
                  <a:pt x="6664" y="0"/>
                </a:lnTo>
                <a:lnTo>
                  <a:pt x="6664" y="200"/>
                </a:lnTo>
                <a:lnTo>
                  <a:pt x="6860" y="200"/>
                </a:lnTo>
                <a:lnTo>
                  <a:pt x="6860" y="0"/>
                </a:lnTo>
                <a:close/>
                <a:moveTo>
                  <a:pt x="7252" y="0"/>
                </a:moveTo>
                <a:lnTo>
                  <a:pt x="7056" y="0"/>
                </a:lnTo>
                <a:lnTo>
                  <a:pt x="7056" y="200"/>
                </a:lnTo>
                <a:lnTo>
                  <a:pt x="7252" y="200"/>
                </a:lnTo>
                <a:lnTo>
                  <a:pt x="7252" y="0"/>
                </a:lnTo>
                <a:close/>
                <a:moveTo>
                  <a:pt x="7644" y="0"/>
                </a:moveTo>
                <a:lnTo>
                  <a:pt x="7448" y="0"/>
                </a:lnTo>
                <a:lnTo>
                  <a:pt x="7448" y="200"/>
                </a:lnTo>
                <a:lnTo>
                  <a:pt x="7644" y="200"/>
                </a:lnTo>
                <a:lnTo>
                  <a:pt x="7644" y="0"/>
                </a:lnTo>
                <a:close/>
                <a:moveTo>
                  <a:pt x="8036" y="0"/>
                </a:moveTo>
                <a:lnTo>
                  <a:pt x="7840" y="0"/>
                </a:lnTo>
                <a:lnTo>
                  <a:pt x="7840" y="200"/>
                </a:lnTo>
                <a:lnTo>
                  <a:pt x="8036" y="200"/>
                </a:lnTo>
                <a:lnTo>
                  <a:pt x="8036" y="0"/>
                </a:lnTo>
                <a:close/>
                <a:moveTo>
                  <a:pt x="8428" y="0"/>
                </a:moveTo>
                <a:lnTo>
                  <a:pt x="8232" y="0"/>
                </a:lnTo>
                <a:lnTo>
                  <a:pt x="8232" y="200"/>
                </a:lnTo>
                <a:lnTo>
                  <a:pt x="8428" y="200"/>
                </a:lnTo>
                <a:lnTo>
                  <a:pt x="8428" y="0"/>
                </a:lnTo>
                <a:close/>
                <a:moveTo>
                  <a:pt x="8820" y="0"/>
                </a:moveTo>
                <a:lnTo>
                  <a:pt x="8624" y="0"/>
                </a:lnTo>
                <a:lnTo>
                  <a:pt x="8624" y="200"/>
                </a:lnTo>
                <a:lnTo>
                  <a:pt x="8820" y="200"/>
                </a:lnTo>
                <a:lnTo>
                  <a:pt x="8820" y="0"/>
                </a:lnTo>
                <a:close/>
                <a:moveTo>
                  <a:pt x="9212" y="0"/>
                </a:moveTo>
                <a:lnTo>
                  <a:pt x="9016" y="0"/>
                </a:lnTo>
                <a:lnTo>
                  <a:pt x="9016" y="200"/>
                </a:lnTo>
                <a:lnTo>
                  <a:pt x="9212" y="200"/>
                </a:lnTo>
                <a:lnTo>
                  <a:pt x="9212" y="0"/>
                </a:lnTo>
                <a:close/>
              </a:path>
            </a:pathLst>
          </a:custGeom>
          <a:solidFill>
            <a:srgbClr val="EF6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AutoShape 3"/>
          <p:cNvSpPr>
            <a:spLocks/>
          </p:cNvSpPr>
          <p:nvPr/>
        </p:nvSpPr>
        <p:spPr bwMode="auto">
          <a:xfrm>
            <a:off x="1104240" y="1960756"/>
            <a:ext cx="10165294" cy="2852854"/>
          </a:xfrm>
          <a:custGeom>
            <a:avLst/>
            <a:gdLst>
              <a:gd name="T0" fmla="+- 0 6820 2219"/>
              <a:gd name="T1" fmla="*/ T0 w 16642"/>
              <a:gd name="T2" fmla="+- 0 8157 4460"/>
              <a:gd name="T3" fmla="*/ 8157 h 6140"/>
              <a:gd name="T4" fmla="+- 0 6619 2219"/>
              <a:gd name="T5" fmla="*/ T4 w 16642"/>
              <a:gd name="T6" fmla="+- 0 7980 4460"/>
              <a:gd name="T7" fmla="*/ 7980 h 6140"/>
              <a:gd name="T8" fmla="+- 0 6602 2219"/>
              <a:gd name="T9" fmla="*/ T8 w 16642"/>
              <a:gd name="T10" fmla="+- 0 8019 4460"/>
              <a:gd name="T11" fmla="*/ 8019 h 6140"/>
              <a:gd name="T12" fmla="+- 0 3650 2219"/>
              <a:gd name="T13" fmla="*/ T12 w 16642"/>
              <a:gd name="T14" fmla="+- 0 7840 4460"/>
              <a:gd name="T15" fmla="*/ 7840 h 6140"/>
              <a:gd name="T16" fmla="+- 0 2410 2219"/>
              <a:gd name="T17" fmla="*/ T16 w 16642"/>
              <a:gd name="T18" fmla="+- 0 8160 4460"/>
              <a:gd name="T19" fmla="*/ 8160 h 6140"/>
              <a:gd name="T20" fmla="+- 0 2249 2219"/>
              <a:gd name="T21" fmla="*/ T20 w 16642"/>
              <a:gd name="T22" fmla="+- 0 8419 4460"/>
              <a:gd name="T23" fmla="*/ 8419 h 6140"/>
              <a:gd name="T24" fmla="+- 0 2219 2219"/>
              <a:gd name="T25" fmla="*/ T24 w 16642"/>
              <a:gd name="T26" fmla="+- 0 8449 4460"/>
              <a:gd name="T27" fmla="*/ 8449 h 6140"/>
              <a:gd name="T28" fmla="+- 0 2429 2219"/>
              <a:gd name="T29" fmla="*/ T28 w 16642"/>
              <a:gd name="T30" fmla="+- 0 8668 4460"/>
              <a:gd name="T31" fmla="*/ 8668 h 6140"/>
              <a:gd name="T32" fmla="+- 0 2482 2219"/>
              <a:gd name="T33" fmla="*/ T32 w 16642"/>
              <a:gd name="T34" fmla="+- 0 8640 4460"/>
              <a:gd name="T35" fmla="*/ 8640 h 6140"/>
              <a:gd name="T36" fmla="+- 0 2659 2219"/>
              <a:gd name="T37" fmla="*/ T36 w 16642"/>
              <a:gd name="T38" fmla="+- 0 8438 4460"/>
              <a:gd name="T39" fmla="*/ 8438 h 6140"/>
              <a:gd name="T40" fmla="+- 0 2620 2219"/>
              <a:gd name="T41" fmla="*/ T40 w 16642"/>
              <a:gd name="T42" fmla="+- 0 8421 4460"/>
              <a:gd name="T43" fmla="*/ 8421 h 6140"/>
              <a:gd name="T44" fmla="+- 0 3620 2219"/>
              <a:gd name="T45" fmla="*/ T44 w 16642"/>
              <a:gd name="T46" fmla="+- 0 8220 4460"/>
              <a:gd name="T47" fmla="*/ 8220 h 6140"/>
              <a:gd name="T48" fmla="+- 0 6607 2219"/>
              <a:gd name="T49" fmla="*/ T48 w 16642"/>
              <a:gd name="T50" fmla="+- 0 8368 4460"/>
              <a:gd name="T51" fmla="*/ 8368 h 6140"/>
              <a:gd name="T52" fmla="+- 0 6607 2219"/>
              <a:gd name="T53" fmla="*/ T52 w 16642"/>
              <a:gd name="T54" fmla="+- 0 8411 4460"/>
              <a:gd name="T55" fmla="*/ 8411 h 6140"/>
              <a:gd name="T56" fmla="+- 0 6649 2219"/>
              <a:gd name="T57" fmla="*/ T56 w 16642"/>
              <a:gd name="T58" fmla="+- 0 8411 4460"/>
              <a:gd name="T59" fmla="*/ 8411 h 6140"/>
              <a:gd name="T60" fmla="+- 0 15511 2219"/>
              <a:gd name="T61" fmla="*/ T60 w 16642"/>
              <a:gd name="T62" fmla="+- 0 10379 4460"/>
              <a:gd name="T63" fmla="*/ 10379 h 6140"/>
              <a:gd name="T64" fmla="+- 0 15481 2219"/>
              <a:gd name="T65" fmla="*/ T64 w 16642"/>
              <a:gd name="T66" fmla="+- 0 10349 4460"/>
              <a:gd name="T67" fmla="*/ 10349 h 6140"/>
              <a:gd name="T68" fmla="+- 0 15320 2219"/>
              <a:gd name="T69" fmla="*/ T68 w 16642"/>
              <a:gd name="T70" fmla="+- 0 9750 4460"/>
              <a:gd name="T71" fmla="*/ 9750 h 6140"/>
              <a:gd name="T72" fmla="+- 0 11980 2219"/>
              <a:gd name="T73" fmla="*/ T72 w 16642"/>
              <a:gd name="T74" fmla="+- 0 8160 4460"/>
              <a:gd name="T75" fmla="*/ 8160 h 6140"/>
              <a:gd name="T76" fmla="+- 0 11950 2219"/>
              <a:gd name="T77" fmla="*/ T76 w 16642"/>
              <a:gd name="T78" fmla="+- 0 8220 4460"/>
              <a:gd name="T79" fmla="*/ 8220 h 6140"/>
              <a:gd name="T80" fmla="+- 0 15260 2219"/>
              <a:gd name="T81" fmla="*/ T80 w 16642"/>
              <a:gd name="T82" fmla="+- 0 9810 4460"/>
              <a:gd name="T83" fmla="*/ 9810 h 6140"/>
              <a:gd name="T84" fmla="+- 0 15099 2219"/>
              <a:gd name="T85" fmla="*/ T84 w 16642"/>
              <a:gd name="T86" fmla="+- 0 10349 4460"/>
              <a:gd name="T87" fmla="*/ 10349 h 6140"/>
              <a:gd name="T88" fmla="+- 0 15069 2219"/>
              <a:gd name="T89" fmla="*/ T88 w 16642"/>
              <a:gd name="T90" fmla="+- 0 10379 4460"/>
              <a:gd name="T91" fmla="*/ 10379 h 6140"/>
              <a:gd name="T92" fmla="+- 0 15269 2219"/>
              <a:gd name="T93" fmla="*/ T92 w 16642"/>
              <a:gd name="T94" fmla="+- 0 10591 4460"/>
              <a:gd name="T95" fmla="*/ 10591 h 6140"/>
              <a:gd name="T96" fmla="+- 0 15311 2219"/>
              <a:gd name="T97" fmla="*/ T96 w 16642"/>
              <a:gd name="T98" fmla="+- 0 10591 4460"/>
              <a:gd name="T99" fmla="*/ 10591 h 6140"/>
              <a:gd name="T100" fmla="+- 0 17081 2219"/>
              <a:gd name="T101" fmla="*/ T100 w 16642"/>
              <a:gd name="T102" fmla="+- 0 5669 4460"/>
              <a:gd name="T103" fmla="*/ 5669 h 6140"/>
              <a:gd name="T104" fmla="+- 0 17051 2219"/>
              <a:gd name="T105" fmla="*/ T104 w 16642"/>
              <a:gd name="T106" fmla="+- 0 5639 4460"/>
              <a:gd name="T107" fmla="*/ 5639 h 6140"/>
              <a:gd name="T108" fmla="+- 0 16890 2219"/>
              <a:gd name="T109" fmla="*/ T108 w 16642"/>
              <a:gd name="T110" fmla="+- 0 5042 4460"/>
              <a:gd name="T111" fmla="*/ 5042 h 6140"/>
              <a:gd name="T112" fmla="+- 0 10210 2219"/>
              <a:gd name="T113" fmla="*/ T112 w 16642"/>
              <a:gd name="T114" fmla="+- 0 4460 4460"/>
              <a:gd name="T115" fmla="*/ 4460 h 6140"/>
              <a:gd name="T116" fmla="+- 0 3590 2219"/>
              <a:gd name="T117" fmla="*/ T116 w 16642"/>
              <a:gd name="T118" fmla="+- 0 5788 4460"/>
              <a:gd name="T119" fmla="*/ 5788 h 6140"/>
              <a:gd name="T120" fmla="+- 0 3418 2219"/>
              <a:gd name="T121" fmla="*/ T120 w 16642"/>
              <a:gd name="T122" fmla="+- 0 5641 4460"/>
              <a:gd name="T123" fmla="*/ 5641 h 6140"/>
              <a:gd name="T124" fmla="+- 0 3401 2219"/>
              <a:gd name="T125" fmla="*/ T124 w 16642"/>
              <a:gd name="T126" fmla="+- 0 5680 4460"/>
              <a:gd name="T127" fmla="*/ 5680 h 6140"/>
              <a:gd name="T128" fmla="+- 0 3620 2219"/>
              <a:gd name="T129" fmla="*/ T128 w 16642"/>
              <a:gd name="T130" fmla="+- 0 5890 4460"/>
              <a:gd name="T131" fmla="*/ 5890 h 6140"/>
              <a:gd name="T132" fmla="+- 0 3832 2219"/>
              <a:gd name="T133" fmla="*/ T132 w 16642"/>
              <a:gd name="T134" fmla="+- 0 5690 4460"/>
              <a:gd name="T135" fmla="*/ 5690 h 6140"/>
              <a:gd name="T136" fmla="+- 0 3832 2219"/>
              <a:gd name="T137" fmla="*/ T136 w 16642"/>
              <a:gd name="T138" fmla="+- 0 5648 4460"/>
              <a:gd name="T139" fmla="*/ 5648 h 6140"/>
              <a:gd name="T140" fmla="+- 0 3790 2219"/>
              <a:gd name="T141" fmla="*/ T140 w 16642"/>
              <a:gd name="T142" fmla="+- 0 5648 4460"/>
              <a:gd name="T143" fmla="*/ 5648 h 6140"/>
              <a:gd name="T144" fmla="+- 0 10240 2219"/>
              <a:gd name="T145" fmla="*/ T144 w 16642"/>
              <a:gd name="T146" fmla="+- 0 5102 4460"/>
              <a:gd name="T147" fmla="*/ 5102 h 6140"/>
              <a:gd name="T148" fmla="+- 0 16690 2219"/>
              <a:gd name="T149" fmla="*/ T148 w 16642"/>
              <a:gd name="T150" fmla="+- 0 5648 4460"/>
              <a:gd name="T151" fmla="*/ 5648 h 6140"/>
              <a:gd name="T152" fmla="+- 0 16648 2219"/>
              <a:gd name="T153" fmla="*/ T152 w 16642"/>
              <a:gd name="T154" fmla="+- 0 5648 4460"/>
              <a:gd name="T155" fmla="*/ 5648 h 6140"/>
              <a:gd name="T156" fmla="+- 0 16648 2219"/>
              <a:gd name="T157" fmla="*/ T156 w 16642"/>
              <a:gd name="T158" fmla="+- 0 5690 4460"/>
              <a:gd name="T159" fmla="*/ 5690 h 6140"/>
              <a:gd name="T160" fmla="+- 0 16860 2219"/>
              <a:gd name="T161" fmla="*/ T160 w 16642"/>
              <a:gd name="T162" fmla="+- 0 5890 4460"/>
              <a:gd name="T163" fmla="*/ 5890 h 6140"/>
              <a:gd name="T164" fmla="+- 0 17079 2219"/>
              <a:gd name="T165" fmla="*/ T164 w 16642"/>
              <a:gd name="T166" fmla="+- 0 5680 4460"/>
              <a:gd name="T167" fmla="*/ 5680 h 6140"/>
              <a:gd name="T168" fmla="+- 0 18852 2219"/>
              <a:gd name="T169" fmla="*/ T168 w 16642"/>
              <a:gd name="T170" fmla="+- 0 8028 4460"/>
              <a:gd name="T171" fmla="*/ 8028 h 6140"/>
              <a:gd name="T172" fmla="+- 0 18810 2219"/>
              <a:gd name="T173" fmla="*/ T172 w 16642"/>
              <a:gd name="T174" fmla="+- 0 8028 4460"/>
              <a:gd name="T175" fmla="*/ 8028 h 6140"/>
              <a:gd name="T176" fmla="+- 0 16890 2219"/>
              <a:gd name="T177" fmla="*/ T176 w 16642"/>
              <a:gd name="T178" fmla="+- 0 7760 4460"/>
              <a:gd name="T179" fmla="*/ 7760 h 6140"/>
              <a:gd name="T180" fmla="+- 0 15060 2219"/>
              <a:gd name="T181" fmla="*/ T180 w 16642"/>
              <a:gd name="T182" fmla="+- 0 7760 4460"/>
              <a:gd name="T183" fmla="*/ 7760 h 6140"/>
              <a:gd name="T184" fmla="+- 0 14880 2219"/>
              <a:gd name="T185" fmla="*/ T184 w 16642"/>
              <a:gd name="T186" fmla="+- 0 8021 4460"/>
              <a:gd name="T187" fmla="*/ 8021 h 6140"/>
              <a:gd name="T188" fmla="+- 0 14841 2219"/>
              <a:gd name="T189" fmla="*/ T188 w 16642"/>
              <a:gd name="T190" fmla="+- 0 8038 4460"/>
              <a:gd name="T191" fmla="*/ 8038 h 6140"/>
              <a:gd name="T192" fmla="+- 0 15039 2219"/>
              <a:gd name="T193" fmla="*/ T192 w 16642"/>
              <a:gd name="T194" fmla="+- 0 8261 4460"/>
              <a:gd name="T195" fmla="*/ 8261 h 6140"/>
              <a:gd name="T196" fmla="+- 0 15081 2219"/>
              <a:gd name="T197" fmla="*/ T196 w 16642"/>
              <a:gd name="T198" fmla="+- 0 8261 4460"/>
              <a:gd name="T199" fmla="*/ 8261 h 6140"/>
              <a:gd name="T200" fmla="+- 0 15281 2219"/>
              <a:gd name="T201" fmla="*/ T200 w 16642"/>
              <a:gd name="T202" fmla="+- 0 8049 4460"/>
              <a:gd name="T203" fmla="*/ 8049 h 6140"/>
              <a:gd name="T204" fmla="+- 0 15251 2219"/>
              <a:gd name="T205" fmla="*/ T204 w 16642"/>
              <a:gd name="T206" fmla="+- 0 8019 4460"/>
              <a:gd name="T207" fmla="*/ 8019 h 6140"/>
              <a:gd name="T208" fmla="+- 0 15090 2219"/>
              <a:gd name="T209" fmla="*/ T208 w 16642"/>
              <a:gd name="T210" fmla="+- 0 7820 4460"/>
              <a:gd name="T211" fmla="*/ 7820 h 6140"/>
              <a:gd name="T212" fmla="+- 0 18610 2219"/>
              <a:gd name="T213" fmla="*/ T212 w 16642"/>
              <a:gd name="T214" fmla="+- 0 7820 4460"/>
              <a:gd name="T215" fmla="*/ 7820 h 6140"/>
              <a:gd name="T216" fmla="+- 0 18449 2219"/>
              <a:gd name="T217" fmla="*/ T216 w 16642"/>
              <a:gd name="T218" fmla="+- 0 8019 4460"/>
              <a:gd name="T219" fmla="*/ 8019 h 6140"/>
              <a:gd name="T220" fmla="+- 0 18419 2219"/>
              <a:gd name="T221" fmla="*/ T220 w 16642"/>
              <a:gd name="T222" fmla="+- 0 8049 4460"/>
              <a:gd name="T223" fmla="*/ 8049 h 6140"/>
              <a:gd name="T224" fmla="+- 0 18619 2219"/>
              <a:gd name="T225" fmla="*/ T224 w 16642"/>
              <a:gd name="T226" fmla="+- 0 8261 4460"/>
              <a:gd name="T227" fmla="*/ 8261 h 6140"/>
              <a:gd name="T228" fmla="+- 0 18661 2219"/>
              <a:gd name="T229" fmla="*/ T228 w 16642"/>
              <a:gd name="T230" fmla="+- 0 8261 4460"/>
              <a:gd name="T231" fmla="*/ 8261 h 61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16642" h="6140">
                <a:moveTo>
                  <a:pt x="4631" y="3740"/>
                </a:moveTo>
                <a:lnTo>
                  <a:pt x="4629" y="3729"/>
                </a:lnTo>
                <a:lnTo>
                  <a:pt x="4622" y="3719"/>
                </a:lnTo>
                <a:lnTo>
                  <a:pt x="4601" y="3697"/>
                </a:lnTo>
                <a:lnTo>
                  <a:pt x="4433" y="3527"/>
                </a:lnTo>
                <a:lnTo>
                  <a:pt x="4423" y="3520"/>
                </a:lnTo>
                <a:lnTo>
                  <a:pt x="4411" y="3518"/>
                </a:lnTo>
                <a:lnTo>
                  <a:pt x="4400" y="3520"/>
                </a:lnTo>
                <a:lnTo>
                  <a:pt x="4390" y="3526"/>
                </a:lnTo>
                <a:lnTo>
                  <a:pt x="4384" y="3536"/>
                </a:lnTo>
                <a:lnTo>
                  <a:pt x="4381" y="3548"/>
                </a:lnTo>
                <a:lnTo>
                  <a:pt x="4383" y="3559"/>
                </a:lnTo>
                <a:lnTo>
                  <a:pt x="4390" y="3569"/>
                </a:lnTo>
                <a:lnTo>
                  <a:pt x="4529" y="3709"/>
                </a:lnTo>
                <a:lnTo>
                  <a:pt x="1431" y="3690"/>
                </a:lnTo>
                <a:lnTo>
                  <a:pt x="1431" y="3380"/>
                </a:lnTo>
                <a:lnTo>
                  <a:pt x="1371" y="3380"/>
                </a:lnTo>
                <a:lnTo>
                  <a:pt x="1371" y="3700"/>
                </a:lnTo>
                <a:lnTo>
                  <a:pt x="221" y="3700"/>
                </a:lnTo>
                <a:lnTo>
                  <a:pt x="191" y="3700"/>
                </a:lnTo>
                <a:lnTo>
                  <a:pt x="191" y="4108"/>
                </a:lnTo>
                <a:lnTo>
                  <a:pt x="51" y="3968"/>
                </a:lnTo>
                <a:lnTo>
                  <a:pt x="41" y="3961"/>
                </a:lnTo>
                <a:lnTo>
                  <a:pt x="30" y="3959"/>
                </a:lnTo>
                <a:lnTo>
                  <a:pt x="19" y="3961"/>
                </a:lnTo>
                <a:lnTo>
                  <a:pt x="9" y="3968"/>
                </a:lnTo>
                <a:lnTo>
                  <a:pt x="2" y="3978"/>
                </a:lnTo>
                <a:lnTo>
                  <a:pt x="0" y="3989"/>
                </a:lnTo>
                <a:lnTo>
                  <a:pt x="2" y="4000"/>
                </a:lnTo>
                <a:lnTo>
                  <a:pt x="9" y="4010"/>
                </a:lnTo>
                <a:lnTo>
                  <a:pt x="200" y="4201"/>
                </a:lnTo>
                <a:lnTo>
                  <a:pt x="210" y="4208"/>
                </a:lnTo>
                <a:lnTo>
                  <a:pt x="221" y="4210"/>
                </a:lnTo>
                <a:lnTo>
                  <a:pt x="232" y="4208"/>
                </a:lnTo>
                <a:lnTo>
                  <a:pt x="242" y="4201"/>
                </a:lnTo>
                <a:lnTo>
                  <a:pt x="263" y="4180"/>
                </a:lnTo>
                <a:lnTo>
                  <a:pt x="433" y="4010"/>
                </a:lnTo>
                <a:lnTo>
                  <a:pt x="440" y="4000"/>
                </a:lnTo>
                <a:lnTo>
                  <a:pt x="442" y="3989"/>
                </a:lnTo>
                <a:lnTo>
                  <a:pt x="440" y="3978"/>
                </a:lnTo>
                <a:lnTo>
                  <a:pt x="433" y="3968"/>
                </a:lnTo>
                <a:lnTo>
                  <a:pt x="423" y="3961"/>
                </a:lnTo>
                <a:lnTo>
                  <a:pt x="412" y="3959"/>
                </a:lnTo>
                <a:lnTo>
                  <a:pt x="401" y="3961"/>
                </a:lnTo>
                <a:lnTo>
                  <a:pt x="391" y="3968"/>
                </a:lnTo>
                <a:lnTo>
                  <a:pt x="251" y="4108"/>
                </a:lnTo>
                <a:lnTo>
                  <a:pt x="251" y="3760"/>
                </a:lnTo>
                <a:lnTo>
                  <a:pt x="1401" y="3760"/>
                </a:lnTo>
                <a:lnTo>
                  <a:pt x="1431" y="3760"/>
                </a:lnTo>
                <a:lnTo>
                  <a:pt x="1431" y="3750"/>
                </a:lnTo>
                <a:lnTo>
                  <a:pt x="4528" y="3769"/>
                </a:lnTo>
                <a:lnTo>
                  <a:pt x="4388" y="3908"/>
                </a:lnTo>
                <a:lnTo>
                  <a:pt x="4381" y="3918"/>
                </a:lnTo>
                <a:lnTo>
                  <a:pt x="4379" y="3929"/>
                </a:lnTo>
                <a:lnTo>
                  <a:pt x="4381" y="3941"/>
                </a:lnTo>
                <a:lnTo>
                  <a:pt x="4388" y="3951"/>
                </a:lnTo>
                <a:lnTo>
                  <a:pt x="4397" y="3957"/>
                </a:lnTo>
                <a:lnTo>
                  <a:pt x="4409" y="3960"/>
                </a:lnTo>
                <a:lnTo>
                  <a:pt x="4420" y="3957"/>
                </a:lnTo>
                <a:lnTo>
                  <a:pt x="4430" y="3951"/>
                </a:lnTo>
                <a:lnTo>
                  <a:pt x="4622" y="3761"/>
                </a:lnTo>
                <a:lnTo>
                  <a:pt x="4629" y="3751"/>
                </a:lnTo>
                <a:lnTo>
                  <a:pt x="4631" y="3740"/>
                </a:lnTo>
                <a:close/>
                <a:moveTo>
                  <a:pt x="13292" y="5919"/>
                </a:moveTo>
                <a:lnTo>
                  <a:pt x="13290" y="5908"/>
                </a:lnTo>
                <a:lnTo>
                  <a:pt x="13283" y="5898"/>
                </a:lnTo>
                <a:lnTo>
                  <a:pt x="13273" y="5891"/>
                </a:lnTo>
                <a:lnTo>
                  <a:pt x="13262" y="5889"/>
                </a:lnTo>
                <a:lnTo>
                  <a:pt x="13251" y="5891"/>
                </a:lnTo>
                <a:lnTo>
                  <a:pt x="13241" y="5898"/>
                </a:lnTo>
                <a:lnTo>
                  <a:pt x="13101" y="6038"/>
                </a:lnTo>
                <a:lnTo>
                  <a:pt x="13101" y="5290"/>
                </a:lnTo>
                <a:lnTo>
                  <a:pt x="13071" y="5290"/>
                </a:lnTo>
                <a:lnTo>
                  <a:pt x="9791" y="5290"/>
                </a:lnTo>
                <a:lnTo>
                  <a:pt x="9791" y="3700"/>
                </a:lnTo>
                <a:lnTo>
                  <a:pt x="9761" y="3700"/>
                </a:lnTo>
                <a:lnTo>
                  <a:pt x="9091" y="3700"/>
                </a:lnTo>
                <a:lnTo>
                  <a:pt x="9091" y="3730"/>
                </a:lnTo>
                <a:lnTo>
                  <a:pt x="9091" y="3760"/>
                </a:lnTo>
                <a:lnTo>
                  <a:pt x="9731" y="3760"/>
                </a:lnTo>
                <a:lnTo>
                  <a:pt x="9731" y="5290"/>
                </a:lnTo>
                <a:lnTo>
                  <a:pt x="9731" y="5350"/>
                </a:lnTo>
                <a:lnTo>
                  <a:pt x="9761" y="5350"/>
                </a:lnTo>
                <a:lnTo>
                  <a:pt x="13041" y="5350"/>
                </a:lnTo>
                <a:lnTo>
                  <a:pt x="13041" y="6038"/>
                </a:lnTo>
                <a:lnTo>
                  <a:pt x="12901" y="5898"/>
                </a:lnTo>
                <a:lnTo>
                  <a:pt x="12891" y="5891"/>
                </a:lnTo>
                <a:lnTo>
                  <a:pt x="12880" y="5889"/>
                </a:lnTo>
                <a:lnTo>
                  <a:pt x="12869" y="5891"/>
                </a:lnTo>
                <a:lnTo>
                  <a:pt x="12859" y="5898"/>
                </a:lnTo>
                <a:lnTo>
                  <a:pt x="12852" y="5908"/>
                </a:lnTo>
                <a:lnTo>
                  <a:pt x="12850" y="5919"/>
                </a:lnTo>
                <a:lnTo>
                  <a:pt x="12852" y="5930"/>
                </a:lnTo>
                <a:lnTo>
                  <a:pt x="12859" y="5940"/>
                </a:lnTo>
                <a:lnTo>
                  <a:pt x="13029" y="6110"/>
                </a:lnTo>
                <a:lnTo>
                  <a:pt x="13050" y="6131"/>
                </a:lnTo>
                <a:lnTo>
                  <a:pt x="13060" y="6138"/>
                </a:lnTo>
                <a:lnTo>
                  <a:pt x="13071" y="6140"/>
                </a:lnTo>
                <a:lnTo>
                  <a:pt x="13082" y="6138"/>
                </a:lnTo>
                <a:lnTo>
                  <a:pt x="13092" y="6131"/>
                </a:lnTo>
                <a:lnTo>
                  <a:pt x="13283" y="5940"/>
                </a:lnTo>
                <a:lnTo>
                  <a:pt x="13290" y="5930"/>
                </a:lnTo>
                <a:lnTo>
                  <a:pt x="13292" y="5919"/>
                </a:lnTo>
                <a:close/>
                <a:moveTo>
                  <a:pt x="14862" y="1209"/>
                </a:moveTo>
                <a:lnTo>
                  <a:pt x="14860" y="1198"/>
                </a:lnTo>
                <a:lnTo>
                  <a:pt x="14853" y="1188"/>
                </a:lnTo>
                <a:lnTo>
                  <a:pt x="14843" y="1181"/>
                </a:lnTo>
                <a:lnTo>
                  <a:pt x="14832" y="1179"/>
                </a:lnTo>
                <a:lnTo>
                  <a:pt x="14821" y="1181"/>
                </a:lnTo>
                <a:lnTo>
                  <a:pt x="14811" y="1188"/>
                </a:lnTo>
                <a:lnTo>
                  <a:pt x="14671" y="1328"/>
                </a:lnTo>
                <a:lnTo>
                  <a:pt x="14671" y="582"/>
                </a:lnTo>
                <a:lnTo>
                  <a:pt x="14641" y="582"/>
                </a:lnTo>
                <a:lnTo>
                  <a:pt x="8051" y="582"/>
                </a:lnTo>
                <a:lnTo>
                  <a:pt x="8051" y="0"/>
                </a:lnTo>
                <a:lnTo>
                  <a:pt x="7991" y="0"/>
                </a:lnTo>
                <a:lnTo>
                  <a:pt x="7991" y="582"/>
                </a:lnTo>
                <a:lnTo>
                  <a:pt x="1401" y="582"/>
                </a:lnTo>
                <a:lnTo>
                  <a:pt x="1371" y="582"/>
                </a:lnTo>
                <a:lnTo>
                  <a:pt x="1371" y="1328"/>
                </a:lnTo>
                <a:lnTo>
                  <a:pt x="1231" y="1188"/>
                </a:lnTo>
                <a:lnTo>
                  <a:pt x="1221" y="1181"/>
                </a:lnTo>
                <a:lnTo>
                  <a:pt x="1210" y="1179"/>
                </a:lnTo>
                <a:lnTo>
                  <a:pt x="1199" y="1181"/>
                </a:lnTo>
                <a:lnTo>
                  <a:pt x="1189" y="1188"/>
                </a:lnTo>
                <a:lnTo>
                  <a:pt x="1182" y="1198"/>
                </a:lnTo>
                <a:lnTo>
                  <a:pt x="1180" y="1209"/>
                </a:lnTo>
                <a:lnTo>
                  <a:pt x="1182" y="1220"/>
                </a:lnTo>
                <a:lnTo>
                  <a:pt x="1189" y="1230"/>
                </a:lnTo>
                <a:lnTo>
                  <a:pt x="1380" y="1421"/>
                </a:lnTo>
                <a:lnTo>
                  <a:pt x="1390" y="1428"/>
                </a:lnTo>
                <a:lnTo>
                  <a:pt x="1401" y="1430"/>
                </a:lnTo>
                <a:lnTo>
                  <a:pt x="1412" y="1428"/>
                </a:lnTo>
                <a:lnTo>
                  <a:pt x="1422" y="1421"/>
                </a:lnTo>
                <a:lnTo>
                  <a:pt x="1443" y="1400"/>
                </a:lnTo>
                <a:lnTo>
                  <a:pt x="1613" y="1230"/>
                </a:lnTo>
                <a:lnTo>
                  <a:pt x="1620" y="1220"/>
                </a:lnTo>
                <a:lnTo>
                  <a:pt x="1622" y="1209"/>
                </a:lnTo>
                <a:lnTo>
                  <a:pt x="1620" y="1198"/>
                </a:lnTo>
                <a:lnTo>
                  <a:pt x="1613" y="1188"/>
                </a:lnTo>
                <a:lnTo>
                  <a:pt x="1603" y="1181"/>
                </a:lnTo>
                <a:lnTo>
                  <a:pt x="1592" y="1179"/>
                </a:lnTo>
                <a:lnTo>
                  <a:pt x="1581" y="1181"/>
                </a:lnTo>
                <a:lnTo>
                  <a:pt x="1571" y="1188"/>
                </a:lnTo>
                <a:lnTo>
                  <a:pt x="1431" y="1328"/>
                </a:lnTo>
                <a:lnTo>
                  <a:pt x="1431" y="642"/>
                </a:lnTo>
                <a:lnTo>
                  <a:pt x="7991" y="642"/>
                </a:lnTo>
                <a:lnTo>
                  <a:pt x="8021" y="642"/>
                </a:lnTo>
                <a:lnTo>
                  <a:pt x="8051" y="642"/>
                </a:lnTo>
                <a:lnTo>
                  <a:pt x="14611" y="642"/>
                </a:lnTo>
                <a:lnTo>
                  <a:pt x="14611" y="1328"/>
                </a:lnTo>
                <a:lnTo>
                  <a:pt x="14471" y="1188"/>
                </a:lnTo>
                <a:lnTo>
                  <a:pt x="14461" y="1181"/>
                </a:lnTo>
                <a:lnTo>
                  <a:pt x="14450" y="1179"/>
                </a:lnTo>
                <a:lnTo>
                  <a:pt x="14439" y="1181"/>
                </a:lnTo>
                <a:lnTo>
                  <a:pt x="14429" y="1188"/>
                </a:lnTo>
                <a:lnTo>
                  <a:pt x="14422" y="1198"/>
                </a:lnTo>
                <a:lnTo>
                  <a:pt x="14420" y="1209"/>
                </a:lnTo>
                <a:lnTo>
                  <a:pt x="14422" y="1220"/>
                </a:lnTo>
                <a:lnTo>
                  <a:pt x="14429" y="1230"/>
                </a:lnTo>
                <a:lnTo>
                  <a:pt x="14599" y="1400"/>
                </a:lnTo>
                <a:lnTo>
                  <a:pt x="14620" y="1421"/>
                </a:lnTo>
                <a:lnTo>
                  <a:pt x="14630" y="1428"/>
                </a:lnTo>
                <a:lnTo>
                  <a:pt x="14641" y="1430"/>
                </a:lnTo>
                <a:lnTo>
                  <a:pt x="14652" y="1428"/>
                </a:lnTo>
                <a:lnTo>
                  <a:pt x="14662" y="1421"/>
                </a:lnTo>
                <a:lnTo>
                  <a:pt x="14853" y="1230"/>
                </a:lnTo>
                <a:lnTo>
                  <a:pt x="14860" y="1220"/>
                </a:lnTo>
                <a:lnTo>
                  <a:pt x="14862" y="1209"/>
                </a:lnTo>
                <a:close/>
                <a:moveTo>
                  <a:pt x="16642" y="3589"/>
                </a:moveTo>
                <a:lnTo>
                  <a:pt x="16640" y="3578"/>
                </a:lnTo>
                <a:lnTo>
                  <a:pt x="16633" y="3568"/>
                </a:lnTo>
                <a:lnTo>
                  <a:pt x="16623" y="3561"/>
                </a:lnTo>
                <a:lnTo>
                  <a:pt x="16612" y="3559"/>
                </a:lnTo>
                <a:lnTo>
                  <a:pt x="16601" y="3561"/>
                </a:lnTo>
                <a:lnTo>
                  <a:pt x="16591" y="3568"/>
                </a:lnTo>
                <a:lnTo>
                  <a:pt x="16451" y="3708"/>
                </a:lnTo>
                <a:lnTo>
                  <a:pt x="16451" y="3300"/>
                </a:lnTo>
                <a:lnTo>
                  <a:pt x="16421" y="3300"/>
                </a:lnTo>
                <a:lnTo>
                  <a:pt x="14671" y="3300"/>
                </a:lnTo>
                <a:lnTo>
                  <a:pt x="14671" y="2980"/>
                </a:lnTo>
                <a:lnTo>
                  <a:pt x="14611" y="2980"/>
                </a:lnTo>
                <a:lnTo>
                  <a:pt x="14611" y="3300"/>
                </a:lnTo>
                <a:lnTo>
                  <a:pt x="12841" y="3300"/>
                </a:lnTo>
                <a:lnTo>
                  <a:pt x="12811" y="3300"/>
                </a:lnTo>
                <a:lnTo>
                  <a:pt x="12811" y="3708"/>
                </a:lnTo>
                <a:lnTo>
                  <a:pt x="12671" y="3568"/>
                </a:lnTo>
                <a:lnTo>
                  <a:pt x="12661" y="3561"/>
                </a:lnTo>
                <a:lnTo>
                  <a:pt x="12650" y="3559"/>
                </a:lnTo>
                <a:lnTo>
                  <a:pt x="12639" y="3561"/>
                </a:lnTo>
                <a:lnTo>
                  <a:pt x="12629" y="3568"/>
                </a:lnTo>
                <a:lnTo>
                  <a:pt x="12622" y="3578"/>
                </a:lnTo>
                <a:lnTo>
                  <a:pt x="12620" y="3589"/>
                </a:lnTo>
                <a:lnTo>
                  <a:pt x="12622" y="3600"/>
                </a:lnTo>
                <a:lnTo>
                  <a:pt x="12629" y="3610"/>
                </a:lnTo>
                <a:lnTo>
                  <a:pt x="12820" y="3801"/>
                </a:lnTo>
                <a:lnTo>
                  <a:pt x="12830" y="3808"/>
                </a:lnTo>
                <a:lnTo>
                  <a:pt x="12841" y="3810"/>
                </a:lnTo>
                <a:lnTo>
                  <a:pt x="12852" y="3808"/>
                </a:lnTo>
                <a:lnTo>
                  <a:pt x="12862" y="3801"/>
                </a:lnTo>
                <a:lnTo>
                  <a:pt x="12883" y="3780"/>
                </a:lnTo>
                <a:lnTo>
                  <a:pt x="13053" y="3610"/>
                </a:lnTo>
                <a:lnTo>
                  <a:pt x="13060" y="3600"/>
                </a:lnTo>
                <a:lnTo>
                  <a:pt x="13062" y="3589"/>
                </a:lnTo>
                <a:lnTo>
                  <a:pt x="13060" y="3578"/>
                </a:lnTo>
                <a:lnTo>
                  <a:pt x="13053" y="3568"/>
                </a:lnTo>
                <a:lnTo>
                  <a:pt x="13043" y="3561"/>
                </a:lnTo>
                <a:lnTo>
                  <a:pt x="13032" y="3559"/>
                </a:lnTo>
                <a:lnTo>
                  <a:pt x="13021" y="3561"/>
                </a:lnTo>
                <a:lnTo>
                  <a:pt x="13011" y="3568"/>
                </a:lnTo>
                <a:lnTo>
                  <a:pt x="12871" y="3708"/>
                </a:lnTo>
                <a:lnTo>
                  <a:pt x="12871" y="3360"/>
                </a:lnTo>
                <a:lnTo>
                  <a:pt x="14611" y="3360"/>
                </a:lnTo>
                <a:lnTo>
                  <a:pt x="14641" y="3360"/>
                </a:lnTo>
                <a:lnTo>
                  <a:pt x="14671" y="3360"/>
                </a:lnTo>
                <a:lnTo>
                  <a:pt x="16391" y="3360"/>
                </a:lnTo>
                <a:lnTo>
                  <a:pt x="16391" y="3708"/>
                </a:lnTo>
                <a:lnTo>
                  <a:pt x="16251" y="3568"/>
                </a:lnTo>
                <a:lnTo>
                  <a:pt x="16241" y="3561"/>
                </a:lnTo>
                <a:lnTo>
                  <a:pt x="16230" y="3559"/>
                </a:lnTo>
                <a:lnTo>
                  <a:pt x="16219" y="3561"/>
                </a:lnTo>
                <a:lnTo>
                  <a:pt x="16209" y="3568"/>
                </a:lnTo>
                <a:lnTo>
                  <a:pt x="16202" y="3578"/>
                </a:lnTo>
                <a:lnTo>
                  <a:pt x="16200" y="3589"/>
                </a:lnTo>
                <a:lnTo>
                  <a:pt x="16202" y="3600"/>
                </a:lnTo>
                <a:lnTo>
                  <a:pt x="16209" y="3610"/>
                </a:lnTo>
                <a:lnTo>
                  <a:pt x="16379" y="3780"/>
                </a:lnTo>
                <a:lnTo>
                  <a:pt x="16400" y="3801"/>
                </a:lnTo>
                <a:lnTo>
                  <a:pt x="16410" y="3808"/>
                </a:lnTo>
                <a:lnTo>
                  <a:pt x="16421" y="3810"/>
                </a:lnTo>
                <a:lnTo>
                  <a:pt x="16432" y="3808"/>
                </a:lnTo>
                <a:lnTo>
                  <a:pt x="16442" y="3801"/>
                </a:lnTo>
                <a:lnTo>
                  <a:pt x="16633" y="3610"/>
                </a:lnTo>
                <a:lnTo>
                  <a:pt x="16640" y="3600"/>
                </a:lnTo>
                <a:lnTo>
                  <a:pt x="16642" y="35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nvGrpSpPr>
          <p:cNvPr id="2" name="Grupo 1">
            <a:extLst>
              <a:ext uri="{FF2B5EF4-FFF2-40B4-BE49-F238E27FC236}">
                <a16:creationId xmlns:a16="http://schemas.microsoft.com/office/drawing/2014/main" id="{73F217F1-F512-45A6-96C1-C91900B890D1}"/>
              </a:ext>
            </a:extLst>
          </p:cNvPr>
          <p:cNvGrpSpPr/>
          <p:nvPr/>
        </p:nvGrpSpPr>
        <p:grpSpPr>
          <a:xfrm>
            <a:off x="4469722" y="404231"/>
            <a:ext cx="4667433" cy="381001"/>
            <a:chOff x="50572" y="74341"/>
            <a:chExt cx="4885962" cy="381001"/>
          </a:xfrm>
        </p:grpSpPr>
        <p:sp>
          <p:nvSpPr>
            <p:cNvPr id="6" name="AutoShape 39"/>
            <p:cNvSpPr>
              <a:spLocks/>
            </p:cNvSpPr>
            <p:nvPr/>
          </p:nvSpPr>
          <p:spPr bwMode="auto">
            <a:xfrm>
              <a:off x="50572" y="133815"/>
              <a:ext cx="4885962" cy="321527"/>
            </a:xfrm>
            <a:custGeom>
              <a:avLst/>
              <a:gdLst>
                <a:gd name="T0" fmla="+- 0 773 494"/>
                <a:gd name="T1" fmla="*/ T0 w 7999"/>
                <a:gd name="T2" fmla="+- 0 528 528"/>
                <a:gd name="T3" fmla="*/ 528 h 692"/>
                <a:gd name="T4" fmla="+- 0 1081 494"/>
                <a:gd name="T5" fmla="*/ T4 w 7999"/>
                <a:gd name="T6" fmla="+- 0 691 528"/>
                <a:gd name="T7" fmla="*/ 691 h 692"/>
                <a:gd name="T8" fmla="+- 0 1193 494"/>
                <a:gd name="T9" fmla="*/ T8 w 7999"/>
                <a:gd name="T10" fmla="+- 0 528 528"/>
                <a:gd name="T11" fmla="*/ 528 h 692"/>
                <a:gd name="T12" fmla="+- 0 1251 494"/>
                <a:gd name="T13" fmla="*/ T12 w 7999"/>
                <a:gd name="T14" fmla="+- 0 685 528"/>
                <a:gd name="T15" fmla="*/ 685 h 692"/>
                <a:gd name="T16" fmla="+- 0 1547 494"/>
                <a:gd name="T17" fmla="*/ T16 w 7999"/>
                <a:gd name="T18" fmla="+- 0 780 528"/>
                <a:gd name="T19" fmla="*/ 780 h 692"/>
                <a:gd name="T20" fmla="+- 0 1679 494"/>
                <a:gd name="T21" fmla="*/ T20 w 7999"/>
                <a:gd name="T22" fmla="+- 0 528 528"/>
                <a:gd name="T23" fmla="*/ 528 h 692"/>
                <a:gd name="T24" fmla="+- 0 1777 494"/>
                <a:gd name="T25" fmla="*/ T24 w 7999"/>
                <a:gd name="T26" fmla="+- 0 743 528"/>
                <a:gd name="T27" fmla="*/ 743 h 692"/>
                <a:gd name="T28" fmla="+- 0 2213 494"/>
                <a:gd name="T29" fmla="*/ T28 w 7999"/>
                <a:gd name="T30" fmla="+- 0 565 528"/>
                <a:gd name="T31" fmla="*/ 565 h 692"/>
                <a:gd name="T32" fmla="+- 0 2428 494"/>
                <a:gd name="T33" fmla="*/ T32 w 7999"/>
                <a:gd name="T34" fmla="+- 0 780 528"/>
                <a:gd name="T35" fmla="*/ 780 h 692"/>
                <a:gd name="T36" fmla="+- 0 2639 494"/>
                <a:gd name="T37" fmla="*/ T36 w 7999"/>
                <a:gd name="T38" fmla="+- 0 780 528"/>
                <a:gd name="T39" fmla="*/ 780 h 692"/>
                <a:gd name="T40" fmla="+- 0 2956 494"/>
                <a:gd name="T41" fmla="*/ T40 w 7999"/>
                <a:gd name="T42" fmla="+- 0 780 528"/>
                <a:gd name="T43" fmla="*/ 780 h 692"/>
                <a:gd name="T44" fmla="+- 0 3088 494"/>
                <a:gd name="T45" fmla="*/ T44 w 7999"/>
                <a:gd name="T46" fmla="+- 0 635 528"/>
                <a:gd name="T47" fmla="*/ 635 h 692"/>
                <a:gd name="T48" fmla="+- 0 3218 494"/>
                <a:gd name="T49" fmla="*/ T48 w 7999"/>
                <a:gd name="T50" fmla="+- 0 635 528"/>
                <a:gd name="T51" fmla="*/ 635 h 692"/>
                <a:gd name="T52" fmla="+- 0 3608 494"/>
                <a:gd name="T53" fmla="*/ T52 w 7999"/>
                <a:gd name="T54" fmla="+- 0 528 528"/>
                <a:gd name="T55" fmla="*/ 528 h 692"/>
                <a:gd name="T56" fmla="+- 0 4034 494"/>
                <a:gd name="T57" fmla="*/ T56 w 7999"/>
                <a:gd name="T58" fmla="+- 0 743 528"/>
                <a:gd name="T59" fmla="*/ 743 h 692"/>
                <a:gd name="T60" fmla="+- 0 4063 494"/>
                <a:gd name="T61" fmla="*/ T60 w 7999"/>
                <a:gd name="T62" fmla="+- 0 528 528"/>
                <a:gd name="T63" fmla="*/ 528 h 692"/>
                <a:gd name="T64" fmla="+- 0 4238 494"/>
                <a:gd name="T65" fmla="*/ T64 w 7999"/>
                <a:gd name="T66" fmla="+- 0 643 528"/>
                <a:gd name="T67" fmla="*/ 643 h 692"/>
                <a:gd name="T68" fmla="+- 0 4666 494"/>
                <a:gd name="T69" fmla="*/ T68 w 7999"/>
                <a:gd name="T70" fmla="+- 0 661 528"/>
                <a:gd name="T71" fmla="*/ 661 h 692"/>
                <a:gd name="T72" fmla="+- 0 4911 494"/>
                <a:gd name="T73" fmla="*/ T72 w 7999"/>
                <a:gd name="T74" fmla="+- 0 711 528"/>
                <a:gd name="T75" fmla="*/ 711 h 692"/>
                <a:gd name="T76" fmla="+- 0 5122 494"/>
                <a:gd name="T77" fmla="*/ T76 w 7999"/>
                <a:gd name="T78" fmla="+- 0 743 528"/>
                <a:gd name="T79" fmla="*/ 743 h 692"/>
                <a:gd name="T80" fmla="+- 0 5300 494"/>
                <a:gd name="T81" fmla="*/ T80 w 7999"/>
                <a:gd name="T82" fmla="+- 0 565 528"/>
                <a:gd name="T83" fmla="*/ 565 h 692"/>
                <a:gd name="T84" fmla="+- 0 5816 494"/>
                <a:gd name="T85" fmla="*/ T84 w 7999"/>
                <a:gd name="T86" fmla="+- 0 780 528"/>
                <a:gd name="T87" fmla="*/ 780 h 692"/>
                <a:gd name="T88" fmla="+- 0 5842 494"/>
                <a:gd name="T89" fmla="*/ T88 w 7999"/>
                <a:gd name="T90" fmla="+- 0 528 528"/>
                <a:gd name="T91" fmla="*/ 528 h 692"/>
                <a:gd name="T92" fmla="+- 0 6154 494"/>
                <a:gd name="T93" fmla="*/ T92 w 7999"/>
                <a:gd name="T94" fmla="+- 0 780 528"/>
                <a:gd name="T95" fmla="*/ 780 h 692"/>
                <a:gd name="T96" fmla="+- 0 6247 494"/>
                <a:gd name="T97" fmla="*/ T96 w 7999"/>
                <a:gd name="T98" fmla="+- 0 635 528"/>
                <a:gd name="T99" fmla="*/ 635 h 692"/>
                <a:gd name="T100" fmla="+- 0 6377 494"/>
                <a:gd name="T101" fmla="*/ T100 w 7999"/>
                <a:gd name="T102" fmla="+- 0 635 528"/>
                <a:gd name="T103" fmla="*/ 635 h 692"/>
                <a:gd name="T104" fmla="+- 0 6766 494"/>
                <a:gd name="T105" fmla="*/ T104 w 7999"/>
                <a:gd name="T106" fmla="+- 0 528 528"/>
                <a:gd name="T107" fmla="*/ 528 h 692"/>
                <a:gd name="T108" fmla="+- 0 7193 494"/>
                <a:gd name="T109" fmla="*/ T108 w 7999"/>
                <a:gd name="T110" fmla="+- 0 743 528"/>
                <a:gd name="T111" fmla="*/ 743 h 692"/>
                <a:gd name="T112" fmla="+- 0 7222 494"/>
                <a:gd name="T113" fmla="*/ T112 w 7999"/>
                <a:gd name="T114" fmla="+- 0 528 528"/>
                <a:gd name="T115" fmla="*/ 528 h 692"/>
                <a:gd name="T116" fmla="+- 0 7397 494"/>
                <a:gd name="T117" fmla="*/ T116 w 7999"/>
                <a:gd name="T118" fmla="+- 0 643 528"/>
                <a:gd name="T119" fmla="*/ 643 h 692"/>
                <a:gd name="T120" fmla="+- 0 7720 494"/>
                <a:gd name="T121" fmla="*/ T120 w 7999"/>
                <a:gd name="T122" fmla="+- 0 743 528"/>
                <a:gd name="T123" fmla="*/ 743 h 692"/>
                <a:gd name="T124" fmla="+- 0 8226 494"/>
                <a:gd name="T125" fmla="*/ T124 w 7999"/>
                <a:gd name="T126" fmla="+- 0 528 528"/>
                <a:gd name="T127" fmla="*/ 528 h 692"/>
                <a:gd name="T128" fmla="+- 0 8194 494"/>
                <a:gd name="T129" fmla="*/ T128 w 7999"/>
                <a:gd name="T130" fmla="+- 0 565 528"/>
                <a:gd name="T131" fmla="*/ 565 h 692"/>
                <a:gd name="T132" fmla="+- 0 570 494"/>
                <a:gd name="T133" fmla="*/ T132 w 7999"/>
                <a:gd name="T134" fmla="+- 0 1220 528"/>
                <a:gd name="T135" fmla="*/ 1220 h 692"/>
                <a:gd name="T136" fmla="+- 0 702 494"/>
                <a:gd name="T137" fmla="*/ T136 w 7999"/>
                <a:gd name="T138" fmla="+- 0 968 528"/>
                <a:gd name="T139" fmla="*/ 968 h 692"/>
                <a:gd name="T140" fmla="+- 0 880 494"/>
                <a:gd name="T141" fmla="*/ T140 w 7999"/>
                <a:gd name="T142" fmla="+- 0 1134 528"/>
                <a:gd name="T143" fmla="*/ 1134 h 692"/>
                <a:gd name="T144" fmla="+- 0 1119 494"/>
                <a:gd name="T145" fmla="*/ T144 w 7999"/>
                <a:gd name="T146" fmla="+- 0 1220 528"/>
                <a:gd name="T147" fmla="*/ 1220 h 692"/>
                <a:gd name="T148" fmla="+- 0 1347 494"/>
                <a:gd name="T149" fmla="*/ T148 w 7999"/>
                <a:gd name="T150" fmla="+- 0 1183 528"/>
                <a:gd name="T151" fmla="*/ 1183 h 692"/>
                <a:gd name="T152" fmla="+- 0 1493 494"/>
                <a:gd name="T153" fmla="*/ T152 w 7999"/>
                <a:gd name="T154" fmla="+- 0 1005 528"/>
                <a:gd name="T155" fmla="*/ 1005 h 692"/>
                <a:gd name="T156" fmla="+- 0 2091 494"/>
                <a:gd name="T157" fmla="*/ T156 w 7999"/>
                <a:gd name="T158" fmla="+- 0 1220 528"/>
                <a:gd name="T159" fmla="*/ 1220 h 692"/>
                <a:gd name="T160" fmla="+- 0 2435 494"/>
                <a:gd name="T161" fmla="*/ T160 w 7999"/>
                <a:gd name="T162" fmla="+- 0 1005 528"/>
                <a:gd name="T163" fmla="*/ 1005 h 692"/>
                <a:gd name="T164" fmla="+- 0 2755 494"/>
                <a:gd name="T165" fmla="*/ T164 w 7999"/>
                <a:gd name="T166" fmla="+- 0 968 528"/>
                <a:gd name="T167" fmla="*/ 968 h 692"/>
                <a:gd name="T168" fmla="+- 0 2723 494"/>
                <a:gd name="T169" fmla="*/ T168 w 7999"/>
                <a:gd name="T170" fmla="+- 0 1005 528"/>
                <a:gd name="T171" fmla="*/ 1005 h 692"/>
                <a:gd name="T172" fmla="+- 0 3063 494"/>
                <a:gd name="T173" fmla="*/ T172 w 7999"/>
                <a:gd name="T174" fmla="+- 0 1005 528"/>
                <a:gd name="T175" fmla="*/ 1005 h 692"/>
                <a:gd name="T176" fmla="+- 0 3063 494"/>
                <a:gd name="T177" fmla="*/ T176 w 7999"/>
                <a:gd name="T178" fmla="+- 0 1005 528"/>
                <a:gd name="T179" fmla="*/ 1005 h 692"/>
                <a:gd name="T180" fmla="+- 0 3501 494"/>
                <a:gd name="T181" fmla="*/ T180 w 7999"/>
                <a:gd name="T182" fmla="+- 0 968 528"/>
                <a:gd name="T183" fmla="*/ 968 h 692"/>
                <a:gd name="T184" fmla="+- 0 3597 494"/>
                <a:gd name="T185" fmla="*/ T184 w 7999"/>
                <a:gd name="T186" fmla="+- 0 968 528"/>
                <a:gd name="T187" fmla="*/ 968 h 692"/>
                <a:gd name="T188" fmla="+- 0 4044 494"/>
                <a:gd name="T189" fmla="*/ T188 w 7999"/>
                <a:gd name="T190" fmla="+- 0 968 528"/>
                <a:gd name="T191" fmla="*/ 968 h 692"/>
                <a:gd name="T192" fmla="+- 0 4081 494"/>
                <a:gd name="T193" fmla="*/ T192 w 7999"/>
                <a:gd name="T194" fmla="+- 0 1111 528"/>
                <a:gd name="T195" fmla="*/ 1111 h 692"/>
                <a:gd name="T196" fmla="+- 0 4280 494"/>
                <a:gd name="T197" fmla="*/ T196 w 7999"/>
                <a:gd name="T198" fmla="+- 0 1220 528"/>
                <a:gd name="T199" fmla="*/ 1220 h 692"/>
                <a:gd name="T200" fmla="+- 0 4491 494"/>
                <a:gd name="T201" fmla="*/ T200 w 7999"/>
                <a:gd name="T202" fmla="+- 0 1220 528"/>
                <a:gd name="T203" fmla="*/ 1220 h 692"/>
                <a:gd name="T204" fmla="+- 0 4778 494"/>
                <a:gd name="T205" fmla="*/ T204 w 7999"/>
                <a:gd name="T206" fmla="+- 0 1076 528"/>
                <a:gd name="T207" fmla="*/ 1076 h 692"/>
                <a:gd name="T208" fmla="+- 0 4778 494"/>
                <a:gd name="T209" fmla="*/ T208 w 7999"/>
                <a:gd name="T210" fmla="+- 0 1076 528"/>
                <a:gd name="T211" fmla="*/ 1076 h 692"/>
                <a:gd name="T212" fmla="+- 0 5328 494"/>
                <a:gd name="T213" fmla="*/ T212 w 7999"/>
                <a:gd name="T214" fmla="+- 0 1220 528"/>
                <a:gd name="T215" fmla="*/ 1220 h 692"/>
                <a:gd name="T216" fmla="+- 0 5328 494"/>
                <a:gd name="T217" fmla="*/ T216 w 7999"/>
                <a:gd name="T218" fmla="+- 0 1005 528"/>
                <a:gd name="T219" fmla="*/ 1005 h 692"/>
                <a:gd name="T220" fmla="+- 0 5445 494"/>
                <a:gd name="T221" fmla="*/ T220 w 7999"/>
                <a:gd name="T222" fmla="+- 0 1065 528"/>
                <a:gd name="T223" fmla="*/ 1065 h 692"/>
                <a:gd name="T224" fmla="+- 0 5759 494"/>
                <a:gd name="T225" fmla="*/ T224 w 7999"/>
                <a:gd name="T226" fmla="+- 0 1183 528"/>
                <a:gd name="T227" fmla="*/ 1183 h 692"/>
                <a:gd name="T228" fmla="+- 0 6201 494"/>
                <a:gd name="T229" fmla="*/ T228 w 7999"/>
                <a:gd name="T230" fmla="+- 0 1220 528"/>
                <a:gd name="T231" fmla="*/ 1220 h 692"/>
                <a:gd name="T232" fmla="+- 0 6323 494"/>
                <a:gd name="T233" fmla="*/ T232 w 7999"/>
                <a:gd name="T234" fmla="+- 0 1134 528"/>
                <a:gd name="T235" fmla="*/ 1134 h 692"/>
                <a:gd name="T236" fmla="+- 0 6567 494"/>
                <a:gd name="T237" fmla="*/ T236 w 7999"/>
                <a:gd name="T238" fmla="+- 0 1008 528"/>
                <a:gd name="T239" fmla="*/ 1008 h 692"/>
                <a:gd name="T240" fmla="+- 0 6643 494"/>
                <a:gd name="T241" fmla="*/ T240 w 7999"/>
                <a:gd name="T242" fmla="+- 0 1023 528"/>
                <a:gd name="T243" fmla="*/ 1023 h 69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7999" h="692">
                  <a:moveTo>
                    <a:pt x="279" y="0"/>
                  </a:moveTo>
                  <a:lnTo>
                    <a:pt x="0" y="0"/>
                  </a:lnTo>
                  <a:lnTo>
                    <a:pt x="0" y="252"/>
                  </a:lnTo>
                  <a:lnTo>
                    <a:pt x="76" y="252"/>
                  </a:lnTo>
                  <a:lnTo>
                    <a:pt x="76" y="163"/>
                  </a:lnTo>
                  <a:lnTo>
                    <a:pt x="279" y="163"/>
                  </a:lnTo>
                  <a:lnTo>
                    <a:pt x="279" y="126"/>
                  </a:lnTo>
                  <a:lnTo>
                    <a:pt x="75" y="126"/>
                  </a:lnTo>
                  <a:lnTo>
                    <a:pt x="75" y="37"/>
                  </a:lnTo>
                  <a:lnTo>
                    <a:pt x="279" y="37"/>
                  </a:lnTo>
                  <a:lnTo>
                    <a:pt x="279" y="0"/>
                  </a:lnTo>
                  <a:close/>
                  <a:moveTo>
                    <a:pt x="279" y="37"/>
                  </a:moveTo>
                  <a:lnTo>
                    <a:pt x="204" y="37"/>
                  </a:lnTo>
                  <a:lnTo>
                    <a:pt x="204" y="126"/>
                  </a:lnTo>
                  <a:lnTo>
                    <a:pt x="279" y="126"/>
                  </a:lnTo>
                  <a:lnTo>
                    <a:pt x="279" y="37"/>
                  </a:lnTo>
                  <a:close/>
                  <a:moveTo>
                    <a:pt x="587" y="0"/>
                  </a:moveTo>
                  <a:lnTo>
                    <a:pt x="308" y="0"/>
                  </a:lnTo>
                  <a:lnTo>
                    <a:pt x="308" y="252"/>
                  </a:lnTo>
                  <a:lnTo>
                    <a:pt x="384" y="252"/>
                  </a:lnTo>
                  <a:lnTo>
                    <a:pt x="384" y="163"/>
                  </a:lnTo>
                  <a:lnTo>
                    <a:pt x="587" y="163"/>
                  </a:lnTo>
                  <a:lnTo>
                    <a:pt x="587" y="126"/>
                  </a:lnTo>
                  <a:lnTo>
                    <a:pt x="383" y="126"/>
                  </a:lnTo>
                  <a:lnTo>
                    <a:pt x="383" y="37"/>
                  </a:lnTo>
                  <a:lnTo>
                    <a:pt x="587" y="37"/>
                  </a:lnTo>
                  <a:lnTo>
                    <a:pt x="587" y="0"/>
                  </a:lnTo>
                  <a:close/>
                  <a:moveTo>
                    <a:pt x="587" y="37"/>
                  </a:moveTo>
                  <a:lnTo>
                    <a:pt x="512" y="37"/>
                  </a:lnTo>
                  <a:lnTo>
                    <a:pt x="512" y="126"/>
                  </a:lnTo>
                  <a:lnTo>
                    <a:pt x="587" y="126"/>
                  </a:lnTo>
                  <a:lnTo>
                    <a:pt x="587" y="37"/>
                  </a:lnTo>
                  <a:close/>
                  <a:moveTo>
                    <a:pt x="699" y="0"/>
                  </a:moveTo>
                  <a:lnTo>
                    <a:pt x="624" y="0"/>
                  </a:lnTo>
                  <a:lnTo>
                    <a:pt x="624" y="252"/>
                  </a:lnTo>
                  <a:lnTo>
                    <a:pt x="699" y="252"/>
                  </a:lnTo>
                  <a:lnTo>
                    <a:pt x="699" y="0"/>
                  </a:lnTo>
                  <a:close/>
                  <a:moveTo>
                    <a:pt x="808" y="45"/>
                  </a:moveTo>
                  <a:lnTo>
                    <a:pt x="757" y="45"/>
                  </a:lnTo>
                  <a:lnTo>
                    <a:pt x="757" y="96"/>
                  </a:lnTo>
                  <a:lnTo>
                    <a:pt x="808" y="96"/>
                  </a:lnTo>
                  <a:lnTo>
                    <a:pt x="808" y="45"/>
                  </a:lnTo>
                  <a:close/>
                  <a:moveTo>
                    <a:pt x="808" y="157"/>
                  </a:moveTo>
                  <a:lnTo>
                    <a:pt x="757" y="157"/>
                  </a:lnTo>
                  <a:lnTo>
                    <a:pt x="757" y="208"/>
                  </a:lnTo>
                  <a:lnTo>
                    <a:pt x="808" y="208"/>
                  </a:lnTo>
                  <a:lnTo>
                    <a:pt x="808" y="157"/>
                  </a:lnTo>
                  <a:close/>
                  <a:moveTo>
                    <a:pt x="941" y="0"/>
                  </a:moveTo>
                  <a:lnTo>
                    <a:pt x="866" y="0"/>
                  </a:lnTo>
                  <a:lnTo>
                    <a:pt x="866" y="252"/>
                  </a:lnTo>
                  <a:lnTo>
                    <a:pt x="941" y="252"/>
                  </a:lnTo>
                  <a:lnTo>
                    <a:pt x="941" y="0"/>
                  </a:lnTo>
                  <a:close/>
                  <a:moveTo>
                    <a:pt x="977" y="0"/>
                  </a:moveTo>
                  <a:lnTo>
                    <a:pt x="977" y="252"/>
                  </a:lnTo>
                  <a:lnTo>
                    <a:pt x="1053" y="252"/>
                  </a:lnTo>
                  <a:lnTo>
                    <a:pt x="1053" y="115"/>
                  </a:lnTo>
                  <a:lnTo>
                    <a:pt x="1152" y="115"/>
                  </a:lnTo>
                  <a:lnTo>
                    <a:pt x="977" y="0"/>
                  </a:lnTo>
                  <a:close/>
                  <a:moveTo>
                    <a:pt x="1152" y="115"/>
                  </a:moveTo>
                  <a:lnTo>
                    <a:pt x="1053" y="115"/>
                  </a:lnTo>
                  <a:lnTo>
                    <a:pt x="1259" y="252"/>
                  </a:lnTo>
                  <a:lnTo>
                    <a:pt x="1259" y="136"/>
                  </a:lnTo>
                  <a:lnTo>
                    <a:pt x="1185" y="136"/>
                  </a:lnTo>
                  <a:lnTo>
                    <a:pt x="1152" y="115"/>
                  </a:lnTo>
                  <a:close/>
                  <a:moveTo>
                    <a:pt x="1259" y="0"/>
                  </a:moveTo>
                  <a:lnTo>
                    <a:pt x="1185" y="0"/>
                  </a:lnTo>
                  <a:lnTo>
                    <a:pt x="1185" y="136"/>
                  </a:lnTo>
                  <a:lnTo>
                    <a:pt x="1259" y="136"/>
                  </a:lnTo>
                  <a:lnTo>
                    <a:pt x="1259" y="0"/>
                  </a:lnTo>
                  <a:close/>
                  <a:moveTo>
                    <a:pt x="1584" y="0"/>
                  </a:moveTo>
                  <a:lnTo>
                    <a:pt x="1327" y="0"/>
                  </a:lnTo>
                  <a:lnTo>
                    <a:pt x="1293" y="40"/>
                  </a:lnTo>
                  <a:lnTo>
                    <a:pt x="1293" y="144"/>
                  </a:lnTo>
                  <a:lnTo>
                    <a:pt x="1499" y="144"/>
                  </a:lnTo>
                  <a:lnTo>
                    <a:pt x="1499" y="199"/>
                  </a:lnTo>
                  <a:lnTo>
                    <a:pt x="1485" y="215"/>
                  </a:lnTo>
                  <a:lnTo>
                    <a:pt x="1283" y="215"/>
                  </a:lnTo>
                  <a:lnTo>
                    <a:pt x="1315" y="252"/>
                  </a:lnTo>
                  <a:lnTo>
                    <a:pt x="1542" y="252"/>
                  </a:lnTo>
                  <a:lnTo>
                    <a:pt x="1575" y="214"/>
                  </a:lnTo>
                  <a:lnTo>
                    <a:pt x="1575" y="107"/>
                  </a:lnTo>
                  <a:lnTo>
                    <a:pt x="1368" y="107"/>
                  </a:lnTo>
                  <a:lnTo>
                    <a:pt x="1368" y="55"/>
                  </a:lnTo>
                  <a:lnTo>
                    <a:pt x="1384" y="37"/>
                  </a:lnTo>
                  <a:lnTo>
                    <a:pt x="1552" y="37"/>
                  </a:lnTo>
                  <a:lnTo>
                    <a:pt x="1584" y="0"/>
                  </a:lnTo>
                  <a:close/>
                  <a:moveTo>
                    <a:pt x="1795" y="37"/>
                  </a:moveTo>
                  <a:lnTo>
                    <a:pt x="1719" y="37"/>
                  </a:lnTo>
                  <a:lnTo>
                    <a:pt x="1719" y="252"/>
                  </a:lnTo>
                  <a:lnTo>
                    <a:pt x="1795" y="252"/>
                  </a:lnTo>
                  <a:lnTo>
                    <a:pt x="1795" y="37"/>
                  </a:lnTo>
                  <a:close/>
                  <a:moveTo>
                    <a:pt x="1920" y="0"/>
                  </a:moveTo>
                  <a:lnTo>
                    <a:pt x="1593" y="0"/>
                  </a:lnTo>
                  <a:lnTo>
                    <a:pt x="1625" y="37"/>
                  </a:lnTo>
                  <a:lnTo>
                    <a:pt x="1888" y="37"/>
                  </a:lnTo>
                  <a:lnTo>
                    <a:pt x="1920" y="0"/>
                  </a:lnTo>
                  <a:close/>
                  <a:moveTo>
                    <a:pt x="2220" y="0"/>
                  </a:moveTo>
                  <a:lnTo>
                    <a:pt x="1934" y="0"/>
                  </a:lnTo>
                  <a:lnTo>
                    <a:pt x="1934" y="252"/>
                  </a:lnTo>
                  <a:lnTo>
                    <a:pt x="2011" y="252"/>
                  </a:lnTo>
                  <a:lnTo>
                    <a:pt x="2011" y="145"/>
                  </a:lnTo>
                  <a:lnTo>
                    <a:pt x="2220" y="145"/>
                  </a:lnTo>
                  <a:lnTo>
                    <a:pt x="2220" y="107"/>
                  </a:lnTo>
                  <a:lnTo>
                    <a:pt x="2012" y="107"/>
                  </a:lnTo>
                  <a:lnTo>
                    <a:pt x="2012" y="37"/>
                  </a:lnTo>
                  <a:lnTo>
                    <a:pt x="2220" y="37"/>
                  </a:lnTo>
                  <a:lnTo>
                    <a:pt x="2220" y="0"/>
                  </a:lnTo>
                  <a:close/>
                  <a:moveTo>
                    <a:pt x="2220" y="145"/>
                  </a:moveTo>
                  <a:lnTo>
                    <a:pt x="2145" y="145"/>
                  </a:lnTo>
                  <a:lnTo>
                    <a:pt x="2145" y="252"/>
                  </a:lnTo>
                  <a:lnTo>
                    <a:pt x="2220" y="252"/>
                  </a:lnTo>
                  <a:lnTo>
                    <a:pt x="2220" y="145"/>
                  </a:lnTo>
                  <a:close/>
                  <a:moveTo>
                    <a:pt x="2220" y="37"/>
                  </a:moveTo>
                  <a:lnTo>
                    <a:pt x="2143" y="37"/>
                  </a:lnTo>
                  <a:lnTo>
                    <a:pt x="2143" y="107"/>
                  </a:lnTo>
                  <a:lnTo>
                    <a:pt x="2220" y="107"/>
                  </a:lnTo>
                  <a:lnTo>
                    <a:pt x="2220" y="37"/>
                  </a:lnTo>
                  <a:close/>
                  <a:moveTo>
                    <a:pt x="2324" y="0"/>
                  </a:moveTo>
                  <a:lnTo>
                    <a:pt x="2249" y="0"/>
                  </a:lnTo>
                  <a:lnTo>
                    <a:pt x="2249" y="252"/>
                  </a:lnTo>
                  <a:lnTo>
                    <a:pt x="2462" y="252"/>
                  </a:lnTo>
                  <a:lnTo>
                    <a:pt x="2494" y="215"/>
                  </a:lnTo>
                  <a:lnTo>
                    <a:pt x="2324" y="215"/>
                  </a:lnTo>
                  <a:lnTo>
                    <a:pt x="2324" y="0"/>
                  </a:lnTo>
                  <a:close/>
                  <a:moveTo>
                    <a:pt x="2802" y="0"/>
                  </a:moveTo>
                  <a:lnTo>
                    <a:pt x="2516" y="0"/>
                  </a:lnTo>
                  <a:lnTo>
                    <a:pt x="2516" y="252"/>
                  </a:lnTo>
                  <a:lnTo>
                    <a:pt x="2593" y="252"/>
                  </a:lnTo>
                  <a:lnTo>
                    <a:pt x="2593" y="145"/>
                  </a:lnTo>
                  <a:lnTo>
                    <a:pt x="2802" y="145"/>
                  </a:lnTo>
                  <a:lnTo>
                    <a:pt x="2802" y="107"/>
                  </a:lnTo>
                  <a:lnTo>
                    <a:pt x="2594" y="107"/>
                  </a:lnTo>
                  <a:lnTo>
                    <a:pt x="2594" y="37"/>
                  </a:lnTo>
                  <a:lnTo>
                    <a:pt x="2802" y="37"/>
                  </a:lnTo>
                  <a:lnTo>
                    <a:pt x="2802" y="0"/>
                  </a:lnTo>
                  <a:close/>
                  <a:moveTo>
                    <a:pt x="2802" y="145"/>
                  </a:moveTo>
                  <a:lnTo>
                    <a:pt x="2726" y="145"/>
                  </a:lnTo>
                  <a:lnTo>
                    <a:pt x="2726" y="252"/>
                  </a:lnTo>
                  <a:lnTo>
                    <a:pt x="2802" y="252"/>
                  </a:lnTo>
                  <a:lnTo>
                    <a:pt x="2802" y="145"/>
                  </a:lnTo>
                  <a:close/>
                  <a:moveTo>
                    <a:pt x="2802" y="37"/>
                  </a:moveTo>
                  <a:lnTo>
                    <a:pt x="2724" y="37"/>
                  </a:lnTo>
                  <a:lnTo>
                    <a:pt x="2724" y="107"/>
                  </a:lnTo>
                  <a:lnTo>
                    <a:pt x="2802" y="107"/>
                  </a:lnTo>
                  <a:lnTo>
                    <a:pt x="2802" y="37"/>
                  </a:lnTo>
                  <a:close/>
                  <a:moveTo>
                    <a:pt x="3114" y="0"/>
                  </a:moveTo>
                  <a:lnTo>
                    <a:pt x="2830" y="0"/>
                  </a:lnTo>
                  <a:lnTo>
                    <a:pt x="2830" y="252"/>
                  </a:lnTo>
                  <a:lnTo>
                    <a:pt x="3082" y="252"/>
                  </a:lnTo>
                  <a:lnTo>
                    <a:pt x="3114" y="215"/>
                  </a:lnTo>
                  <a:lnTo>
                    <a:pt x="2908" y="215"/>
                  </a:lnTo>
                  <a:lnTo>
                    <a:pt x="2908" y="37"/>
                  </a:lnTo>
                  <a:lnTo>
                    <a:pt x="3082" y="37"/>
                  </a:lnTo>
                  <a:lnTo>
                    <a:pt x="3114" y="0"/>
                  </a:lnTo>
                  <a:close/>
                  <a:moveTo>
                    <a:pt x="3218" y="0"/>
                  </a:moveTo>
                  <a:lnTo>
                    <a:pt x="3143" y="0"/>
                  </a:lnTo>
                  <a:lnTo>
                    <a:pt x="3143" y="252"/>
                  </a:lnTo>
                  <a:lnTo>
                    <a:pt x="3218" y="252"/>
                  </a:lnTo>
                  <a:lnTo>
                    <a:pt x="3218" y="0"/>
                  </a:lnTo>
                  <a:close/>
                  <a:moveTo>
                    <a:pt x="3540" y="0"/>
                  </a:moveTo>
                  <a:lnTo>
                    <a:pt x="3254" y="0"/>
                  </a:lnTo>
                  <a:lnTo>
                    <a:pt x="3254" y="183"/>
                  </a:lnTo>
                  <a:lnTo>
                    <a:pt x="3316" y="252"/>
                  </a:lnTo>
                  <a:lnTo>
                    <a:pt x="3540" y="252"/>
                  </a:lnTo>
                  <a:lnTo>
                    <a:pt x="3540" y="215"/>
                  </a:lnTo>
                  <a:lnTo>
                    <a:pt x="3373" y="215"/>
                  </a:lnTo>
                  <a:lnTo>
                    <a:pt x="3330" y="166"/>
                  </a:lnTo>
                  <a:lnTo>
                    <a:pt x="3330" y="37"/>
                  </a:lnTo>
                  <a:lnTo>
                    <a:pt x="3540" y="37"/>
                  </a:lnTo>
                  <a:lnTo>
                    <a:pt x="3540" y="0"/>
                  </a:lnTo>
                  <a:close/>
                  <a:moveTo>
                    <a:pt x="3540" y="37"/>
                  </a:moveTo>
                  <a:lnTo>
                    <a:pt x="3465" y="37"/>
                  </a:lnTo>
                  <a:lnTo>
                    <a:pt x="3465" y="215"/>
                  </a:lnTo>
                  <a:lnTo>
                    <a:pt x="3540" y="215"/>
                  </a:lnTo>
                  <a:lnTo>
                    <a:pt x="3540" y="37"/>
                  </a:lnTo>
                  <a:close/>
                  <a:moveTo>
                    <a:pt x="3569" y="0"/>
                  </a:moveTo>
                  <a:lnTo>
                    <a:pt x="3569" y="252"/>
                  </a:lnTo>
                  <a:lnTo>
                    <a:pt x="3644" y="252"/>
                  </a:lnTo>
                  <a:lnTo>
                    <a:pt x="3644" y="115"/>
                  </a:lnTo>
                  <a:lnTo>
                    <a:pt x="3744" y="115"/>
                  </a:lnTo>
                  <a:lnTo>
                    <a:pt x="3569" y="0"/>
                  </a:lnTo>
                  <a:close/>
                  <a:moveTo>
                    <a:pt x="3744" y="115"/>
                  </a:moveTo>
                  <a:lnTo>
                    <a:pt x="3644" y="115"/>
                  </a:lnTo>
                  <a:lnTo>
                    <a:pt x="3851" y="252"/>
                  </a:lnTo>
                  <a:lnTo>
                    <a:pt x="3851" y="136"/>
                  </a:lnTo>
                  <a:lnTo>
                    <a:pt x="3776" y="136"/>
                  </a:lnTo>
                  <a:lnTo>
                    <a:pt x="3744" y="115"/>
                  </a:lnTo>
                  <a:close/>
                  <a:moveTo>
                    <a:pt x="3851" y="0"/>
                  </a:moveTo>
                  <a:lnTo>
                    <a:pt x="3776" y="0"/>
                  </a:lnTo>
                  <a:lnTo>
                    <a:pt x="3776" y="136"/>
                  </a:lnTo>
                  <a:lnTo>
                    <a:pt x="3851" y="136"/>
                  </a:lnTo>
                  <a:lnTo>
                    <a:pt x="3851" y="0"/>
                  </a:lnTo>
                  <a:close/>
                  <a:moveTo>
                    <a:pt x="4065" y="0"/>
                  </a:moveTo>
                  <a:lnTo>
                    <a:pt x="3978" y="0"/>
                  </a:lnTo>
                  <a:lnTo>
                    <a:pt x="4096" y="133"/>
                  </a:lnTo>
                  <a:lnTo>
                    <a:pt x="4096" y="252"/>
                  </a:lnTo>
                  <a:lnTo>
                    <a:pt x="4172" y="252"/>
                  </a:lnTo>
                  <a:lnTo>
                    <a:pt x="4172" y="133"/>
                  </a:lnTo>
                  <a:lnTo>
                    <a:pt x="4221" y="78"/>
                  </a:lnTo>
                  <a:lnTo>
                    <a:pt x="4134" y="78"/>
                  </a:lnTo>
                  <a:lnTo>
                    <a:pt x="4065" y="0"/>
                  </a:lnTo>
                  <a:close/>
                  <a:moveTo>
                    <a:pt x="4290" y="0"/>
                  </a:moveTo>
                  <a:lnTo>
                    <a:pt x="4203" y="0"/>
                  </a:lnTo>
                  <a:lnTo>
                    <a:pt x="4134" y="78"/>
                  </a:lnTo>
                  <a:lnTo>
                    <a:pt x="4221" y="78"/>
                  </a:lnTo>
                  <a:lnTo>
                    <a:pt x="4290" y="0"/>
                  </a:lnTo>
                  <a:close/>
                  <a:moveTo>
                    <a:pt x="4703" y="0"/>
                  </a:moveTo>
                  <a:lnTo>
                    <a:pt x="4417" y="0"/>
                  </a:lnTo>
                  <a:lnTo>
                    <a:pt x="4417" y="183"/>
                  </a:lnTo>
                  <a:lnTo>
                    <a:pt x="4478" y="252"/>
                  </a:lnTo>
                  <a:lnTo>
                    <a:pt x="4703" y="252"/>
                  </a:lnTo>
                  <a:lnTo>
                    <a:pt x="4703" y="215"/>
                  </a:lnTo>
                  <a:lnTo>
                    <a:pt x="4535" y="215"/>
                  </a:lnTo>
                  <a:lnTo>
                    <a:pt x="4492" y="166"/>
                  </a:lnTo>
                  <a:lnTo>
                    <a:pt x="4492" y="37"/>
                  </a:lnTo>
                  <a:lnTo>
                    <a:pt x="4703" y="37"/>
                  </a:lnTo>
                  <a:lnTo>
                    <a:pt x="4703" y="0"/>
                  </a:lnTo>
                  <a:close/>
                  <a:moveTo>
                    <a:pt x="4703" y="37"/>
                  </a:moveTo>
                  <a:lnTo>
                    <a:pt x="4628" y="37"/>
                  </a:lnTo>
                  <a:lnTo>
                    <a:pt x="4628" y="215"/>
                  </a:lnTo>
                  <a:lnTo>
                    <a:pt x="4703" y="215"/>
                  </a:lnTo>
                  <a:lnTo>
                    <a:pt x="4703" y="37"/>
                  </a:lnTo>
                  <a:close/>
                  <a:moveTo>
                    <a:pt x="5011" y="0"/>
                  </a:moveTo>
                  <a:lnTo>
                    <a:pt x="4732" y="0"/>
                  </a:lnTo>
                  <a:lnTo>
                    <a:pt x="4732" y="252"/>
                  </a:lnTo>
                  <a:lnTo>
                    <a:pt x="4807" y="252"/>
                  </a:lnTo>
                  <a:lnTo>
                    <a:pt x="4807" y="163"/>
                  </a:lnTo>
                  <a:lnTo>
                    <a:pt x="5011" y="163"/>
                  </a:lnTo>
                  <a:lnTo>
                    <a:pt x="5011" y="126"/>
                  </a:lnTo>
                  <a:lnTo>
                    <a:pt x="4806" y="126"/>
                  </a:lnTo>
                  <a:lnTo>
                    <a:pt x="4806" y="37"/>
                  </a:lnTo>
                  <a:lnTo>
                    <a:pt x="5011" y="37"/>
                  </a:lnTo>
                  <a:lnTo>
                    <a:pt x="5011" y="0"/>
                  </a:lnTo>
                  <a:close/>
                  <a:moveTo>
                    <a:pt x="5011" y="37"/>
                  </a:moveTo>
                  <a:lnTo>
                    <a:pt x="4935" y="37"/>
                  </a:lnTo>
                  <a:lnTo>
                    <a:pt x="4935" y="126"/>
                  </a:lnTo>
                  <a:lnTo>
                    <a:pt x="5011" y="126"/>
                  </a:lnTo>
                  <a:lnTo>
                    <a:pt x="5011" y="37"/>
                  </a:lnTo>
                  <a:close/>
                  <a:moveTo>
                    <a:pt x="5323" y="0"/>
                  </a:moveTo>
                  <a:lnTo>
                    <a:pt x="5040" y="0"/>
                  </a:lnTo>
                  <a:lnTo>
                    <a:pt x="5040" y="252"/>
                  </a:lnTo>
                  <a:lnTo>
                    <a:pt x="5322" y="252"/>
                  </a:lnTo>
                  <a:lnTo>
                    <a:pt x="5289" y="215"/>
                  </a:lnTo>
                  <a:lnTo>
                    <a:pt x="5115" y="215"/>
                  </a:lnTo>
                  <a:lnTo>
                    <a:pt x="5115" y="145"/>
                  </a:lnTo>
                  <a:lnTo>
                    <a:pt x="5306" y="145"/>
                  </a:lnTo>
                  <a:lnTo>
                    <a:pt x="5306" y="108"/>
                  </a:lnTo>
                  <a:lnTo>
                    <a:pt x="5115" y="108"/>
                  </a:lnTo>
                  <a:lnTo>
                    <a:pt x="5115" y="37"/>
                  </a:lnTo>
                  <a:lnTo>
                    <a:pt x="5290" y="37"/>
                  </a:lnTo>
                  <a:lnTo>
                    <a:pt x="5323" y="0"/>
                  </a:lnTo>
                  <a:close/>
                  <a:moveTo>
                    <a:pt x="5637" y="0"/>
                  </a:moveTo>
                  <a:lnTo>
                    <a:pt x="5348" y="0"/>
                  </a:lnTo>
                  <a:lnTo>
                    <a:pt x="5348" y="252"/>
                  </a:lnTo>
                  <a:lnTo>
                    <a:pt x="5424" y="252"/>
                  </a:lnTo>
                  <a:lnTo>
                    <a:pt x="5424" y="37"/>
                  </a:lnTo>
                  <a:lnTo>
                    <a:pt x="5637" y="37"/>
                  </a:lnTo>
                  <a:lnTo>
                    <a:pt x="5637" y="0"/>
                  </a:lnTo>
                  <a:close/>
                  <a:moveTo>
                    <a:pt x="5637" y="37"/>
                  </a:moveTo>
                  <a:lnTo>
                    <a:pt x="5563" y="37"/>
                  </a:lnTo>
                  <a:lnTo>
                    <a:pt x="5563" y="97"/>
                  </a:lnTo>
                  <a:lnTo>
                    <a:pt x="5435" y="97"/>
                  </a:lnTo>
                  <a:lnTo>
                    <a:pt x="5571" y="252"/>
                  </a:lnTo>
                  <a:lnTo>
                    <a:pt x="5660" y="252"/>
                  </a:lnTo>
                  <a:lnTo>
                    <a:pt x="5557" y="134"/>
                  </a:lnTo>
                  <a:lnTo>
                    <a:pt x="5637" y="134"/>
                  </a:lnTo>
                  <a:lnTo>
                    <a:pt x="5637" y="37"/>
                  </a:lnTo>
                  <a:close/>
                  <a:moveTo>
                    <a:pt x="5960" y="0"/>
                  </a:moveTo>
                  <a:lnTo>
                    <a:pt x="5674" y="0"/>
                  </a:lnTo>
                  <a:lnTo>
                    <a:pt x="5674" y="252"/>
                  </a:lnTo>
                  <a:lnTo>
                    <a:pt x="5752" y="252"/>
                  </a:lnTo>
                  <a:lnTo>
                    <a:pt x="5752" y="145"/>
                  </a:lnTo>
                  <a:lnTo>
                    <a:pt x="5960" y="145"/>
                  </a:lnTo>
                  <a:lnTo>
                    <a:pt x="5960" y="107"/>
                  </a:lnTo>
                  <a:lnTo>
                    <a:pt x="5753" y="107"/>
                  </a:lnTo>
                  <a:lnTo>
                    <a:pt x="5753" y="37"/>
                  </a:lnTo>
                  <a:lnTo>
                    <a:pt x="5960" y="37"/>
                  </a:lnTo>
                  <a:lnTo>
                    <a:pt x="5960" y="0"/>
                  </a:lnTo>
                  <a:close/>
                  <a:moveTo>
                    <a:pt x="5960" y="145"/>
                  </a:moveTo>
                  <a:lnTo>
                    <a:pt x="5885" y="145"/>
                  </a:lnTo>
                  <a:lnTo>
                    <a:pt x="5885" y="252"/>
                  </a:lnTo>
                  <a:lnTo>
                    <a:pt x="5960" y="252"/>
                  </a:lnTo>
                  <a:lnTo>
                    <a:pt x="5960" y="145"/>
                  </a:lnTo>
                  <a:close/>
                  <a:moveTo>
                    <a:pt x="5960" y="37"/>
                  </a:moveTo>
                  <a:lnTo>
                    <a:pt x="5883" y="37"/>
                  </a:lnTo>
                  <a:lnTo>
                    <a:pt x="5883" y="107"/>
                  </a:lnTo>
                  <a:lnTo>
                    <a:pt x="5960" y="107"/>
                  </a:lnTo>
                  <a:lnTo>
                    <a:pt x="5960" y="37"/>
                  </a:lnTo>
                  <a:close/>
                  <a:moveTo>
                    <a:pt x="6272" y="0"/>
                  </a:moveTo>
                  <a:lnTo>
                    <a:pt x="5989" y="0"/>
                  </a:lnTo>
                  <a:lnTo>
                    <a:pt x="5989" y="252"/>
                  </a:lnTo>
                  <a:lnTo>
                    <a:pt x="6240" y="252"/>
                  </a:lnTo>
                  <a:lnTo>
                    <a:pt x="6273" y="215"/>
                  </a:lnTo>
                  <a:lnTo>
                    <a:pt x="6066" y="215"/>
                  </a:lnTo>
                  <a:lnTo>
                    <a:pt x="6066" y="37"/>
                  </a:lnTo>
                  <a:lnTo>
                    <a:pt x="6240" y="37"/>
                  </a:lnTo>
                  <a:lnTo>
                    <a:pt x="6272" y="0"/>
                  </a:lnTo>
                  <a:close/>
                  <a:moveTo>
                    <a:pt x="6377" y="0"/>
                  </a:moveTo>
                  <a:lnTo>
                    <a:pt x="6301" y="0"/>
                  </a:lnTo>
                  <a:lnTo>
                    <a:pt x="6301" y="252"/>
                  </a:lnTo>
                  <a:lnTo>
                    <a:pt x="6377" y="252"/>
                  </a:lnTo>
                  <a:lnTo>
                    <a:pt x="6377" y="0"/>
                  </a:lnTo>
                  <a:close/>
                  <a:moveTo>
                    <a:pt x="6699" y="0"/>
                  </a:moveTo>
                  <a:lnTo>
                    <a:pt x="6413" y="0"/>
                  </a:lnTo>
                  <a:lnTo>
                    <a:pt x="6413" y="183"/>
                  </a:lnTo>
                  <a:lnTo>
                    <a:pt x="6474" y="252"/>
                  </a:lnTo>
                  <a:lnTo>
                    <a:pt x="6699" y="252"/>
                  </a:lnTo>
                  <a:lnTo>
                    <a:pt x="6699" y="215"/>
                  </a:lnTo>
                  <a:lnTo>
                    <a:pt x="6531" y="215"/>
                  </a:lnTo>
                  <a:lnTo>
                    <a:pt x="6488" y="166"/>
                  </a:lnTo>
                  <a:lnTo>
                    <a:pt x="6488" y="37"/>
                  </a:lnTo>
                  <a:lnTo>
                    <a:pt x="6699" y="37"/>
                  </a:lnTo>
                  <a:lnTo>
                    <a:pt x="6699" y="0"/>
                  </a:lnTo>
                  <a:close/>
                  <a:moveTo>
                    <a:pt x="6699" y="37"/>
                  </a:moveTo>
                  <a:lnTo>
                    <a:pt x="6624" y="37"/>
                  </a:lnTo>
                  <a:lnTo>
                    <a:pt x="6624" y="215"/>
                  </a:lnTo>
                  <a:lnTo>
                    <a:pt x="6699" y="215"/>
                  </a:lnTo>
                  <a:lnTo>
                    <a:pt x="6699" y="37"/>
                  </a:lnTo>
                  <a:close/>
                  <a:moveTo>
                    <a:pt x="6728" y="0"/>
                  </a:moveTo>
                  <a:lnTo>
                    <a:pt x="6728" y="252"/>
                  </a:lnTo>
                  <a:lnTo>
                    <a:pt x="6803" y="252"/>
                  </a:lnTo>
                  <a:lnTo>
                    <a:pt x="6803" y="115"/>
                  </a:lnTo>
                  <a:lnTo>
                    <a:pt x="6903" y="115"/>
                  </a:lnTo>
                  <a:lnTo>
                    <a:pt x="6728" y="0"/>
                  </a:lnTo>
                  <a:close/>
                  <a:moveTo>
                    <a:pt x="6903" y="115"/>
                  </a:moveTo>
                  <a:lnTo>
                    <a:pt x="6803" y="115"/>
                  </a:lnTo>
                  <a:lnTo>
                    <a:pt x="7009" y="252"/>
                  </a:lnTo>
                  <a:lnTo>
                    <a:pt x="7009" y="136"/>
                  </a:lnTo>
                  <a:lnTo>
                    <a:pt x="6935" y="136"/>
                  </a:lnTo>
                  <a:lnTo>
                    <a:pt x="6903" y="115"/>
                  </a:lnTo>
                  <a:close/>
                  <a:moveTo>
                    <a:pt x="7009" y="0"/>
                  </a:moveTo>
                  <a:lnTo>
                    <a:pt x="6935" y="0"/>
                  </a:lnTo>
                  <a:lnTo>
                    <a:pt x="6935" y="136"/>
                  </a:lnTo>
                  <a:lnTo>
                    <a:pt x="7009" y="136"/>
                  </a:lnTo>
                  <a:lnTo>
                    <a:pt x="7009" y="0"/>
                  </a:lnTo>
                  <a:close/>
                  <a:moveTo>
                    <a:pt x="7355" y="0"/>
                  </a:moveTo>
                  <a:lnTo>
                    <a:pt x="7151" y="0"/>
                  </a:lnTo>
                  <a:lnTo>
                    <a:pt x="7151" y="252"/>
                  </a:lnTo>
                  <a:lnTo>
                    <a:pt x="7355" y="252"/>
                  </a:lnTo>
                  <a:lnTo>
                    <a:pt x="7378" y="215"/>
                  </a:lnTo>
                  <a:lnTo>
                    <a:pt x="7226" y="215"/>
                  </a:lnTo>
                  <a:lnTo>
                    <a:pt x="7226" y="37"/>
                  </a:lnTo>
                  <a:lnTo>
                    <a:pt x="7378" y="37"/>
                  </a:lnTo>
                  <a:lnTo>
                    <a:pt x="7355" y="0"/>
                  </a:lnTo>
                  <a:close/>
                  <a:moveTo>
                    <a:pt x="7378" y="37"/>
                  </a:moveTo>
                  <a:lnTo>
                    <a:pt x="7303" y="37"/>
                  </a:lnTo>
                  <a:lnTo>
                    <a:pt x="7360" y="126"/>
                  </a:lnTo>
                  <a:lnTo>
                    <a:pt x="7303" y="215"/>
                  </a:lnTo>
                  <a:lnTo>
                    <a:pt x="7378" y="215"/>
                  </a:lnTo>
                  <a:lnTo>
                    <a:pt x="7435" y="126"/>
                  </a:lnTo>
                  <a:lnTo>
                    <a:pt x="7378" y="37"/>
                  </a:lnTo>
                  <a:close/>
                  <a:moveTo>
                    <a:pt x="7732" y="0"/>
                  </a:moveTo>
                  <a:lnTo>
                    <a:pt x="7449" y="0"/>
                  </a:lnTo>
                  <a:lnTo>
                    <a:pt x="7449" y="252"/>
                  </a:lnTo>
                  <a:lnTo>
                    <a:pt x="7731" y="252"/>
                  </a:lnTo>
                  <a:lnTo>
                    <a:pt x="7699" y="215"/>
                  </a:lnTo>
                  <a:lnTo>
                    <a:pt x="7525" y="215"/>
                  </a:lnTo>
                  <a:lnTo>
                    <a:pt x="7525" y="145"/>
                  </a:lnTo>
                  <a:lnTo>
                    <a:pt x="7715" y="145"/>
                  </a:lnTo>
                  <a:lnTo>
                    <a:pt x="7715" y="108"/>
                  </a:lnTo>
                  <a:lnTo>
                    <a:pt x="7525" y="108"/>
                  </a:lnTo>
                  <a:lnTo>
                    <a:pt x="7525" y="37"/>
                  </a:lnTo>
                  <a:lnTo>
                    <a:pt x="7700" y="37"/>
                  </a:lnTo>
                  <a:lnTo>
                    <a:pt x="7732" y="0"/>
                  </a:lnTo>
                  <a:close/>
                  <a:moveTo>
                    <a:pt x="7829" y="0"/>
                  </a:moveTo>
                  <a:lnTo>
                    <a:pt x="7754" y="0"/>
                  </a:lnTo>
                  <a:lnTo>
                    <a:pt x="7754" y="252"/>
                  </a:lnTo>
                  <a:lnTo>
                    <a:pt x="7966" y="252"/>
                  </a:lnTo>
                  <a:lnTo>
                    <a:pt x="7999" y="215"/>
                  </a:lnTo>
                  <a:lnTo>
                    <a:pt x="7829" y="215"/>
                  </a:lnTo>
                  <a:lnTo>
                    <a:pt x="7829" y="0"/>
                  </a:lnTo>
                  <a:close/>
                  <a:moveTo>
                    <a:pt x="0" y="440"/>
                  </a:moveTo>
                  <a:lnTo>
                    <a:pt x="0" y="692"/>
                  </a:lnTo>
                  <a:lnTo>
                    <a:pt x="76" y="692"/>
                  </a:lnTo>
                  <a:lnTo>
                    <a:pt x="76" y="555"/>
                  </a:lnTo>
                  <a:lnTo>
                    <a:pt x="175" y="555"/>
                  </a:lnTo>
                  <a:lnTo>
                    <a:pt x="0" y="440"/>
                  </a:lnTo>
                  <a:close/>
                  <a:moveTo>
                    <a:pt x="175" y="555"/>
                  </a:moveTo>
                  <a:lnTo>
                    <a:pt x="76" y="555"/>
                  </a:lnTo>
                  <a:lnTo>
                    <a:pt x="282" y="692"/>
                  </a:lnTo>
                  <a:lnTo>
                    <a:pt x="282" y="576"/>
                  </a:lnTo>
                  <a:lnTo>
                    <a:pt x="208" y="576"/>
                  </a:lnTo>
                  <a:lnTo>
                    <a:pt x="175" y="555"/>
                  </a:lnTo>
                  <a:close/>
                  <a:moveTo>
                    <a:pt x="282" y="440"/>
                  </a:moveTo>
                  <a:lnTo>
                    <a:pt x="208" y="440"/>
                  </a:lnTo>
                  <a:lnTo>
                    <a:pt x="208" y="576"/>
                  </a:lnTo>
                  <a:lnTo>
                    <a:pt x="282" y="576"/>
                  </a:lnTo>
                  <a:lnTo>
                    <a:pt x="282" y="440"/>
                  </a:lnTo>
                  <a:close/>
                  <a:moveTo>
                    <a:pt x="597" y="440"/>
                  </a:moveTo>
                  <a:lnTo>
                    <a:pt x="311" y="440"/>
                  </a:lnTo>
                  <a:lnTo>
                    <a:pt x="311" y="623"/>
                  </a:lnTo>
                  <a:lnTo>
                    <a:pt x="372" y="692"/>
                  </a:lnTo>
                  <a:lnTo>
                    <a:pt x="597" y="692"/>
                  </a:lnTo>
                  <a:lnTo>
                    <a:pt x="597" y="655"/>
                  </a:lnTo>
                  <a:lnTo>
                    <a:pt x="429" y="655"/>
                  </a:lnTo>
                  <a:lnTo>
                    <a:pt x="386" y="606"/>
                  </a:lnTo>
                  <a:lnTo>
                    <a:pt x="386" y="477"/>
                  </a:lnTo>
                  <a:lnTo>
                    <a:pt x="597" y="477"/>
                  </a:lnTo>
                  <a:lnTo>
                    <a:pt x="597" y="440"/>
                  </a:lnTo>
                  <a:close/>
                  <a:moveTo>
                    <a:pt x="597" y="477"/>
                  </a:moveTo>
                  <a:lnTo>
                    <a:pt x="521" y="477"/>
                  </a:lnTo>
                  <a:lnTo>
                    <a:pt x="521" y="655"/>
                  </a:lnTo>
                  <a:lnTo>
                    <a:pt x="597" y="655"/>
                  </a:lnTo>
                  <a:lnTo>
                    <a:pt x="597" y="477"/>
                  </a:lnTo>
                  <a:close/>
                  <a:moveTo>
                    <a:pt x="829" y="440"/>
                  </a:moveTo>
                  <a:lnTo>
                    <a:pt x="625" y="440"/>
                  </a:lnTo>
                  <a:lnTo>
                    <a:pt x="625" y="692"/>
                  </a:lnTo>
                  <a:lnTo>
                    <a:pt x="829" y="692"/>
                  </a:lnTo>
                  <a:lnTo>
                    <a:pt x="853" y="655"/>
                  </a:lnTo>
                  <a:lnTo>
                    <a:pt x="701" y="655"/>
                  </a:lnTo>
                  <a:lnTo>
                    <a:pt x="701" y="477"/>
                  </a:lnTo>
                  <a:lnTo>
                    <a:pt x="853" y="477"/>
                  </a:lnTo>
                  <a:lnTo>
                    <a:pt x="829" y="440"/>
                  </a:lnTo>
                  <a:close/>
                  <a:moveTo>
                    <a:pt x="853" y="477"/>
                  </a:moveTo>
                  <a:lnTo>
                    <a:pt x="777" y="477"/>
                  </a:lnTo>
                  <a:lnTo>
                    <a:pt x="835" y="566"/>
                  </a:lnTo>
                  <a:lnTo>
                    <a:pt x="777" y="655"/>
                  </a:lnTo>
                  <a:lnTo>
                    <a:pt x="853" y="655"/>
                  </a:lnTo>
                  <a:lnTo>
                    <a:pt x="909" y="566"/>
                  </a:lnTo>
                  <a:lnTo>
                    <a:pt x="853" y="477"/>
                  </a:lnTo>
                  <a:close/>
                  <a:moveTo>
                    <a:pt x="1209" y="440"/>
                  </a:moveTo>
                  <a:lnTo>
                    <a:pt x="924" y="440"/>
                  </a:lnTo>
                  <a:lnTo>
                    <a:pt x="924" y="623"/>
                  </a:lnTo>
                  <a:lnTo>
                    <a:pt x="985" y="692"/>
                  </a:lnTo>
                  <a:lnTo>
                    <a:pt x="1209" y="692"/>
                  </a:lnTo>
                  <a:lnTo>
                    <a:pt x="1209" y="655"/>
                  </a:lnTo>
                  <a:lnTo>
                    <a:pt x="1042" y="655"/>
                  </a:lnTo>
                  <a:lnTo>
                    <a:pt x="999" y="606"/>
                  </a:lnTo>
                  <a:lnTo>
                    <a:pt x="999" y="477"/>
                  </a:lnTo>
                  <a:lnTo>
                    <a:pt x="1209" y="477"/>
                  </a:lnTo>
                  <a:lnTo>
                    <a:pt x="1209" y="440"/>
                  </a:lnTo>
                  <a:close/>
                  <a:moveTo>
                    <a:pt x="1209" y="477"/>
                  </a:moveTo>
                  <a:lnTo>
                    <a:pt x="1134" y="477"/>
                  </a:lnTo>
                  <a:lnTo>
                    <a:pt x="1134" y="655"/>
                  </a:lnTo>
                  <a:lnTo>
                    <a:pt x="1209" y="655"/>
                  </a:lnTo>
                  <a:lnTo>
                    <a:pt x="1209" y="477"/>
                  </a:lnTo>
                  <a:close/>
                  <a:moveTo>
                    <a:pt x="1630" y="440"/>
                  </a:moveTo>
                  <a:lnTo>
                    <a:pt x="1346" y="440"/>
                  </a:lnTo>
                  <a:lnTo>
                    <a:pt x="1346" y="692"/>
                  </a:lnTo>
                  <a:lnTo>
                    <a:pt x="1597" y="692"/>
                  </a:lnTo>
                  <a:lnTo>
                    <a:pt x="1630" y="655"/>
                  </a:lnTo>
                  <a:lnTo>
                    <a:pt x="1423" y="655"/>
                  </a:lnTo>
                  <a:lnTo>
                    <a:pt x="1423" y="477"/>
                  </a:lnTo>
                  <a:lnTo>
                    <a:pt x="1597" y="477"/>
                  </a:lnTo>
                  <a:lnTo>
                    <a:pt x="1630" y="440"/>
                  </a:lnTo>
                  <a:close/>
                  <a:moveTo>
                    <a:pt x="1941" y="440"/>
                  </a:moveTo>
                  <a:lnTo>
                    <a:pt x="1651" y="440"/>
                  </a:lnTo>
                  <a:lnTo>
                    <a:pt x="1651" y="692"/>
                  </a:lnTo>
                  <a:lnTo>
                    <a:pt x="1728" y="692"/>
                  </a:lnTo>
                  <a:lnTo>
                    <a:pt x="1728" y="477"/>
                  </a:lnTo>
                  <a:lnTo>
                    <a:pt x="1941" y="477"/>
                  </a:lnTo>
                  <a:lnTo>
                    <a:pt x="1941" y="440"/>
                  </a:lnTo>
                  <a:close/>
                  <a:moveTo>
                    <a:pt x="1941" y="477"/>
                  </a:moveTo>
                  <a:lnTo>
                    <a:pt x="1867" y="477"/>
                  </a:lnTo>
                  <a:lnTo>
                    <a:pt x="1867" y="537"/>
                  </a:lnTo>
                  <a:lnTo>
                    <a:pt x="1739" y="537"/>
                  </a:lnTo>
                  <a:lnTo>
                    <a:pt x="1875" y="692"/>
                  </a:lnTo>
                  <a:lnTo>
                    <a:pt x="1964" y="692"/>
                  </a:lnTo>
                  <a:lnTo>
                    <a:pt x="1861" y="574"/>
                  </a:lnTo>
                  <a:lnTo>
                    <a:pt x="1941" y="574"/>
                  </a:lnTo>
                  <a:lnTo>
                    <a:pt x="1941" y="477"/>
                  </a:lnTo>
                  <a:close/>
                  <a:moveTo>
                    <a:pt x="2261" y="440"/>
                  </a:moveTo>
                  <a:lnTo>
                    <a:pt x="1978" y="440"/>
                  </a:lnTo>
                  <a:lnTo>
                    <a:pt x="1978" y="692"/>
                  </a:lnTo>
                  <a:lnTo>
                    <a:pt x="2261" y="692"/>
                  </a:lnTo>
                  <a:lnTo>
                    <a:pt x="2228" y="655"/>
                  </a:lnTo>
                  <a:lnTo>
                    <a:pt x="2054" y="655"/>
                  </a:lnTo>
                  <a:lnTo>
                    <a:pt x="2054" y="585"/>
                  </a:lnTo>
                  <a:lnTo>
                    <a:pt x="2244" y="585"/>
                  </a:lnTo>
                  <a:lnTo>
                    <a:pt x="2244" y="548"/>
                  </a:lnTo>
                  <a:lnTo>
                    <a:pt x="2054" y="548"/>
                  </a:lnTo>
                  <a:lnTo>
                    <a:pt x="2054" y="477"/>
                  </a:lnTo>
                  <a:lnTo>
                    <a:pt x="2229" y="477"/>
                  </a:lnTo>
                  <a:lnTo>
                    <a:pt x="2261" y="440"/>
                  </a:lnTo>
                  <a:close/>
                  <a:moveTo>
                    <a:pt x="2569" y="440"/>
                  </a:moveTo>
                  <a:lnTo>
                    <a:pt x="2283" y="440"/>
                  </a:lnTo>
                  <a:lnTo>
                    <a:pt x="2283" y="692"/>
                  </a:lnTo>
                  <a:lnTo>
                    <a:pt x="2360" y="692"/>
                  </a:lnTo>
                  <a:lnTo>
                    <a:pt x="2360" y="585"/>
                  </a:lnTo>
                  <a:lnTo>
                    <a:pt x="2569" y="585"/>
                  </a:lnTo>
                  <a:lnTo>
                    <a:pt x="2569" y="547"/>
                  </a:lnTo>
                  <a:lnTo>
                    <a:pt x="2361" y="547"/>
                  </a:lnTo>
                  <a:lnTo>
                    <a:pt x="2361" y="477"/>
                  </a:lnTo>
                  <a:lnTo>
                    <a:pt x="2569" y="477"/>
                  </a:lnTo>
                  <a:lnTo>
                    <a:pt x="2569" y="440"/>
                  </a:lnTo>
                  <a:close/>
                  <a:moveTo>
                    <a:pt x="2569" y="585"/>
                  </a:moveTo>
                  <a:lnTo>
                    <a:pt x="2493" y="585"/>
                  </a:lnTo>
                  <a:lnTo>
                    <a:pt x="2493" y="692"/>
                  </a:lnTo>
                  <a:lnTo>
                    <a:pt x="2569" y="692"/>
                  </a:lnTo>
                  <a:lnTo>
                    <a:pt x="2569" y="585"/>
                  </a:lnTo>
                  <a:close/>
                  <a:moveTo>
                    <a:pt x="2569" y="477"/>
                  </a:moveTo>
                  <a:lnTo>
                    <a:pt x="2491" y="477"/>
                  </a:lnTo>
                  <a:lnTo>
                    <a:pt x="2491" y="547"/>
                  </a:lnTo>
                  <a:lnTo>
                    <a:pt x="2569" y="547"/>
                  </a:lnTo>
                  <a:lnTo>
                    <a:pt x="2569" y="477"/>
                  </a:lnTo>
                  <a:close/>
                  <a:moveTo>
                    <a:pt x="2785" y="477"/>
                  </a:moveTo>
                  <a:lnTo>
                    <a:pt x="2709" y="477"/>
                  </a:lnTo>
                  <a:lnTo>
                    <a:pt x="2709" y="692"/>
                  </a:lnTo>
                  <a:lnTo>
                    <a:pt x="2785" y="692"/>
                  </a:lnTo>
                  <a:lnTo>
                    <a:pt x="2785" y="477"/>
                  </a:lnTo>
                  <a:close/>
                  <a:moveTo>
                    <a:pt x="2910" y="440"/>
                  </a:moveTo>
                  <a:lnTo>
                    <a:pt x="2583" y="440"/>
                  </a:lnTo>
                  <a:lnTo>
                    <a:pt x="2615" y="477"/>
                  </a:lnTo>
                  <a:lnTo>
                    <a:pt x="2878" y="477"/>
                  </a:lnTo>
                  <a:lnTo>
                    <a:pt x="2910" y="440"/>
                  </a:lnTo>
                  <a:close/>
                  <a:moveTo>
                    <a:pt x="3007" y="440"/>
                  </a:moveTo>
                  <a:lnTo>
                    <a:pt x="2932" y="440"/>
                  </a:lnTo>
                  <a:lnTo>
                    <a:pt x="2932" y="692"/>
                  </a:lnTo>
                  <a:lnTo>
                    <a:pt x="3007" y="692"/>
                  </a:lnTo>
                  <a:lnTo>
                    <a:pt x="3007" y="440"/>
                  </a:lnTo>
                  <a:close/>
                  <a:moveTo>
                    <a:pt x="3103" y="440"/>
                  </a:moveTo>
                  <a:lnTo>
                    <a:pt x="3029" y="440"/>
                  </a:lnTo>
                  <a:lnTo>
                    <a:pt x="3162" y="692"/>
                  </a:lnTo>
                  <a:lnTo>
                    <a:pt x="3209" y="692"/>
                  </a:lnTo>
                  <a:lnTo>
                    <a:pt x="3253" y="608"/>
                  </a:lnTo>
                  <a:lnTo>
                    <a:pt x="3186" y="608"/>
                  </a:lnTo>
                  <a:lnTo>
                    <a:pt x="3103" y="440"/>
                  </a:lnTo>
                  <a:close/>
                  <a:moveTo>
                    <a:pt x="3342" y="440"/>
                  </a:moveTo>
                  <a:lnTo>
                    <a:pt x="3269" y="440"/>
                  </a:lnTo>
                  <a:lnTo>
                    <a:pt x="3186" y="608"/>
                  </a:lnTo>
                  <a:lnTo>
                    <a:pt x="3253" y="608"/>
                  </a:lnTo>
                  <a:lnTo>
                    <a:pt x="3342" y="440"/>
                  </a:lnTo>
                  <a:close/>
                  <a:moveTo>
                    <a:pt x="3440" y="440"/>
                  </a:moveTo>
                  <a:lnTo>
                    <a:pt x="3364" y="440"/>
                  </a:lnTo>
                  <a:lnTo>
                    <a:pt x="3364" y="692"/>
                  </a:lnTo>
                  <a:lnTo>
                    <a:pt x="3440" y="692"/>
                  </a:lnTo>
                  <a:lnTo>
                    <a:pt x="3440" y="440"/>
                  </a:lnTo>
                  <a:close/>
                  <a:moveTo>
                    <a:pt x="3550" y="440"/>
                  </a:moveTo>
                  <a:lnTo>
                    <a:pt x="3476" y="440"/>
                  </a:lnTo>
                  <a:lnTo>
                    <a:pt x="3476" y="692"/>
                  </a:lnTo>
                  <a:lnTo>
                    <a:pt x="3550" y="692"/>
                  </a:lnTo>
                  <a:lnTo>
                    <a:pt x="3550" y="583"/>
                  </a:lnTo>
                  <a:lnTo>
                    <a:pt x="3672" y="583"/>
                  </a:lnTo>
                  <a:lnTo>
                    <a:pt x="3655" y="563"/>
                  </a:lnTo>
                  <a:lnTo>
                    <a:pt x="3671" y="546"/>
                  </a:lnTo>
                  <a:lnTo>
                    <a:pt x="3550" y="546"/>
                  </a:lnTo>
                  <a:lnTo>
                    <a:pt x="3550" y="440"/>
                  </a:lnTo>
                  <a:close/>
                  <a:moveTo>
                    <a:pt x="3672" y="583"/>
                  </a:moveTo>
                  <a:lnTo>
                    <a:pt x="3587" y="583"/>
                  </a:lnTo>
                  <a:lnTo>
                    <a:pt x="3682" y="692"/>
                  </a:lnTo>
                  <a:lnTo>
                    <a:pt x="3765" y="692"/>
                  </a:lnTo>
                  <a:lnTo>
                    <a:pt x="3672" y="583"/>
                  </a:lnTo>
                  <a:close/>
                  <a:moveTo>
                    <a:pt x="3765" y="440"/>
                  </a:moveTo>
                  <a:lnTo>
                    <a:pt x="3679" y="440"/>
                  </a:lnTo>
                  <a:lnTo>
                    <a:pt x="3587" y="546"/>
                  </a:lnTo>
                  <a:lnTo>
                    <a:pt x="3671" y="546"/>
                  </a:lnTo>
                  <a:lnTo>
                    <a:pt x="3765" y="440"/>
                  </a:lnTo>
                  <a:close/>
                  <a:moveTo>
                    <a:pt x="4072" y="440"/>
                  </a:moveTo>
                  <a:lnTo>
                    <a:pt x="3786" y="440"/>
                  </a:lnTo>
                  <a:lnTo>
                    <a:pt x="3786" y="692"/>
                  </a:lnTo>
                  <a:lnTo>
                    <a:pt x="3863" y="692"/>
                  </a:lnTo>
                  <a:lnTo>
                    <a:pt x="3863" y="585"/>
                  </a:lnTo>
                  <a:lnTo>
                    <a:pt x="4072" y="585"/>
                  </a:lnTo>
                  <a:lnTo>
                    <a:pt x="4072" y="547"/>
                  </a:lnTo>
                  <a:lnTo>
                    <a:pt x="3864" y="547"/>
                  </a:lnTo>
                  <a:lnTo>
                    <a:pt x="3864" y="477"/>
                  </a:lnTo>
                  <a:lnTo>
                    <a:pt x="4072" y="477"/>
                  </a:lnTo>
                  <a:lnTo>
                    <a:pt x="4072" y="440"/>
                  </a:lnTo>
                  <a:close/>
                  <a:moveTo>
                    <a:pt x="4072" y="585"/>
                  </a:moveTo>
                  <a:lnTo>
                    <a:pt x="3997" y="585"/>
                  </a:lnTo>
                  <a:lnTo>
                    <a:pt x="3997" y="692"/>
                  </a:lnTo>
                  <a:lnTo>
                    <a:pt x="4072" y="692"/>
                  </a:lnTo>
                  <a:lnTo>
                    <a:pt x="4072" y="585"/>
                  </a:lnTo>
                  <a:close/>
                  <a:moveTo>
                    <a:pt x="4072" y="477"/>
                  </a:moveTo>
                  <a:lnTo>
                    <a:pt x="3995" y="477"/>
                  </a:lnTo>
                  <a:lnTo>
                    <a:pt x="3995" y="547"/>
                  </a:lnTo>
                  <a:lnTo>
                    <a:pt x="4072" y="547"/>
                  </a:lnTo>
                  <a:lnTo>
                    <a:pt x="4072" y="477"/>
                  </a:lnTo>
                  <a:close/>
                  <a:moveTo>
                    <a:pt x="4209" y="440"/>
                  </a:moveTo>
                  <a:lnTo>
                    <a:pt x="4209" y="692"/>
                  </a:lnTo>
                  <a:lnTo>
                    <a:pt x="4284" y="692"/>
                  </a:lnTo>
                  <a:lnTo>
                    <a:pt x="4284" y="548"/>
                  </a:lnTo>
                  <a:lnTo>
                    <a:pt x="4519" y="548"/>
                  </a:lnTo>
                  <a:lnTo>
                    <a:pt x="4519" y="541"/>
                  </a:lnTo>
                  <a:lnTo>
                    <a:pt x="4364" y="541"/>
                  </a:lnTo>
                  <a:lnTo>
                    <a:pt x="4209" y="440"/>
                  </a:lnTo>
                  <a:close/>
                  <a:moveTo>
                    <a:pt x="4519" y="548"/>
                  </a:moveTo>
                  <a:lnTo>
                    <a:pt x="4445" y="548"/>
                  </a:lnTo>
                  <a:lnTo>
                    <a:pt x="4445" y="692"/>
                  </a:lnTo>
                  <a:lnTo>
                    <a:pt x="4519" y="692"/>
                  </a:lnTo>
                  <a:lnTo>
                    <a:pt x="4519" y="548"/>
                  </a:lnTo>
                  <a:close/>
                  <a:moveTo>
                    <a:pt x="4445" y="548"/>
                  </a:moveTo>
                  <a:lnTo>
                    <a:pt x="4284" y="548"/>
                  </a:lnTo>
                  <a:lnTo>
                    <a:pt x="4364" y="599"/>
                  </a:lnTo>
                  <a:lnTo>
                    <a:pt x="4445" y="548"/>
                  </a:lnTo>
                  <a:close/>
                  <a:moveTo>
                    <a:pt x="4519" y="440"/>
                  </a:moveTo>
                  <a:lnTo>
                    <a:pt x="4364" y="541"/>
                  </a:lnTo>
                  <a:lnTo>
                    <a:pt x="4519" y="541"/>
                  </a:lnTo>
                  <a:lnTo>
                    <a:pt x="4519" y="440"/>
                  </a:lnTo>
                  <a:close/>
                  <a:moveTo>
                    <a:pt x="4834" y="440"/>
                  </a:moveTo>
                  <a:lnTo>
                    <a:pt x="4548" y="440"/>
                  </a:lnTo>
                  <a:lnTo>
                    <a:pt x="4548" y="623"/>
                  </a:lnTo>
                  <a:lnTo>
                    <a:pt x="4609" y="692"/>
                  </a:lnTo>
                  <a:lnTo>
                    <a:pt x="4834" y="692"/>
                  </a:lnTo>
                  <a:lnTo>
                    <a:pt x="4834" y="655"/>
                  </a:lnTo>
                  <a:lnTo>
                    <a:pt x="4666" y="655"/>
                  </a:lnTo>
                  <a:lnTo>
                    <a:pt x="4623" y="606"/>
                  </a:lnTo>
                  <a:lnTo>
                    <a:pt x="4623" y="477"/>
                  </a:lnTo>
                  <a:lnTo>
                    <a:pt x="4834" y="477"/>
                  </a:lnTo>
                  <a:lnTo>
                    <a:pt x="4834" y="440"/>
                  </a:lnTo>
                  <a:close/>
                  <a:moveTo>
                    <a:pt x="4834" y="477"/>
                  </a:moveTo>
                  <a:lnTo>
                    <a:pt x="4759" y="477"/>
                  </a:lnTo>
                  <a:lnTo>
                    <a:pt x="4759" y="655"/>
                  </a:lnTo>
                  <a:lnTo>
                    <a:pt x="4834" y="655"/>
                  </a:lnTo>
                  <a:lnTo>
                    <a:pt x="4834" y="477"/>
                  </a:lnTo>
                  <a:close/>
                  <a:moveTo>
                    <a:pt x="5152" y="440"/>
                  </a:moveTo>
                  <a:lnTo>
                    <a:pt x="4863" y="440"/>
                  </a:lnTo>
                  <a:lnTo>
                    <a:pt x="4863" y="692"/>
                  </a:lnTo>
                  <a:lnTo>
                    <a:pt x="4939" y="692"/>
                  </a:lnTo>
                  <a:lnTo>
                    <a:pt x="4939" y="477"/>
                  </a:lnTo>
                  <a:lnTo>
                    <a:pt x="5152" y="477"/>
                  </a:lnTo>
                  <a:lnTo>
                    <a:pt x="5152" y="440"/>
                  </a:lnTo>
                  <a:close/>
                  <a:moveTo>
                    <a:pt x="5152" y="477"/>
                  </a:moveTo>
                  <a:lnTo>
                    <a:pt x="5078" y="477"/>
                  </a:lnTo>
                  <a:lnTo>
                    <a:pt x="5078" y="537"/>
                  </a:lnTo>
                  <a:lnTo>
                    <a:pt x="4951" y="537"/>
                  </a:lnTo>
                  <a:lnTo>
                    <a:pt x="5086" y="692"/>
                  </a:lnTo>
                  <a:lnTo>
                    <a:pt x="5175" y="692"/>
                  </a:lnTo>
                  <a:lnTo>
                    <a:pt x="5072" y="574"/>
                  </a:lnTo>
                  <a:lnTo>
                    <a:pt x="5152" y="574"/>
                  </a:lnTo>
                  <a:lnTo>
                    <a:pt x="5152" y="477"/>
                  </a:lnTo>
                  <a:close/>
                  <a:moveTo>
                    <a:pt x="5473" y="440"/>
                  </a:moveTo>
                  <a:lnTo>
                    <a:pt x="5190" y="440"/>
                  </a:lnTo>
                  <a:lnTo>
                    <a:pt x="5190" y="692"/>
                  </a:lnTo>
                  <a:lnTo>
                    <a:pt x="5472" y="692"/>
                  </a:lnTo>
                  <a:lnTo>
                    <a:pt x="5440" y="655"/>
                  </a:lnTo>
                  <a:lnTo>
                    <a:pt x="5265" y="655"/>
                  </a:lnTo>
                  <a:lnTo>
                    <a:pt x="5265" y="585"/>
                  </a:lnTo>
                  <a:lnTo>
                    <a:pt x="5456" y="585"/>
                  </a:lnTo>
                  <a:lnTo>
                    <a:pt x="5456" y="548"/>
                  </a:lnTo>
                  <a:lnTo>
                    <a:pt x="5265" y="548"/>
                  </a:lnTo>
                  <a:lnTo>
                    <a:pt x="5265" y="477"/>
                  </a:lnTo>
                  <a:lnTo>
                    <a:pt x="5441" y="477"/>
                  </a:lnTo>
                  <a:lnTo>
                    <a:pt x="5473" y="440"/>
                  </a:lnTo>
                  <a:close/>
                  <a:moveTo>
                    <a:pt x="5570" y="440"/>
                  </a:moveTo>
                  <a:lnTo>
                    <a:pt x="5494" y="440"/>
                  </a:lnTo>
                  <a:lnTo>
                    <a:pt x="5494" y="692"/>
                  </a:lnTo>
                  <a:lnTo>
                    <a:pt x="5707" y="692"/>
                  </a:lnTo>
                  <a:lnTo>
                    <a:pt x="5739" y="655"/>
                  </a:lnTo>
                  <a:lnTo>
                    <a:pt x="5570" y="655"/>
                  </a:lnTo>
                  <a:lnTo>
                    <a:pt x="5570" y="440"/>
                  </a:lnTo>
                  <a:close/>
                  <a:moveTo>
                    <a:pt x="6040" y="440"/>
                  </a:moveTo>
                  <a:lnTo>
                    <a:pt x="5754" y="440"/>
                  </a:lnTo>
                  <a:lnTo>
                    <a:pt x="5754" y="623"/>
                  </a:lnTo>
                  <a:lnTo>
                    <a:pt x="5815" y="692"/>
                  </a:lnTo>
                  <a:lnTo>
                    <a:pt x="6040" y="692"/>
                  </a:lnTo>
                  <a:lnTo>
                    <a:pt x="6040" y="655"/>
                  </a:lnTo>
                  <a:lnTo>
                    <a:pt x="5872" y="655"/>
                  </a:lnTo>
                  <a:lnTo>
                    <a:pt x="5829" y="606"/>
                  </a:lnTo>
                  <a:lnTo>
                    <a:pt x="5829" y="477"/>
                  </a:lnTo>
                  <a:lnTo>
                    <a:pt x="6040" y="477"/>
                  </a:lnTo>
                  <a:lnTo>
                    <a:pt x="6040" y="440"/>
                  </a:lnTo>
                  <a:close/>
                  <a:moveTo>
                    <a:pt x="6040" y="477"/>
                  </a:moveTo>
                  <a:lnTo>
                    <a:pt x="5965" y="477"/>
                  </a:lnTo>
                  <a:lnTo>
                    <a:pt x="5965" y="655"/>
                  </a:lnTo>
                  <a:lnTo>
                    <a:pt x="6040" y="655"/>
                  </a:lnTo>
                  <a:lnTo>
                    <a:pt x="6040" y="477"/>
                  </a:lnTo>
                  <a:close/>
                  <a:moveTo>
                    <a:pt x="6365" y="440"/>
                  </a:moveTo>
                  <a:lnTo>
                    <a:pt x="6108" y="440"/>
                  </a:lnTo>
                  <a:lnTo>
                    <a:pt x="6073" y="480"/>
                  </a:lnTo>
                  <a:lnTo>
                    <a:pt x="6073" y="584"/>
                  </a:lnTo>
                  <a:lnTo>
                    <a:pt x="6280" y="584"/>
                  </a:lnTo>
                  <a:lnTo>
                    <a:pt x="6280" y="639"/>
                  </a:lnTo>
                  <a:lnTo>
                    <a:pt x="6266" y="655"/>
                  </a:lnTo>
                  <a:lnTo>
                    <a:pt x="6064" y="655"/>
                  </a:lnTo>
                  <a:lnTo>
                    <a:pt x="6096" y="692"/>
                  </a:lnTo>
                  <a:lnTo>
                    <a:pt x="6323" y="692"/>
                  </a:lnTo>
                  <a:lnTo>
                    <a:pt x="6356" y="654"/>
                  </a:lnTo>
                  <a:lnTo>
                    <a:pt x="6356" y="547"/>
                  </a:lnTo>
                  <a:lnTo>
                    <a:pt x="6149" y="547"/>
                  </a:lnTo>
                  <a:lnTo>
                    <a:pt x="6149" y="495"/>
                  </a:lnTo>
                  <a:lnTo>
                    <a:pt x="6165" y="477"/>
                  </a:lnTo>
                  <a:lnTo>
                    <a:pt x="6333" y="477"/>
                  </a:lnTo>
                  <a:lnTo>
                    <a:pt x="6365" y="440"/>
                  </a:lnTo>
                  <a:close/>
                </a:path>
              </a:pathLst>
            </a:custGeom>
            <a:solidFill>
              <a:srgbClr val="EF6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3" name="AutoShape 2"/>
            <p:cNvSpPr>
              <a:spLocks/>
            </p:cNvSpPr>
            <p:nvPr/>
          </p:nvSpPr>
          <p:spPr bwMode="auto">
            <a:xfrm>
              <a:off x="2143858" y="74341"/>
              <a:ext cx="1939970" cy="48787"/>
            </a:xfrm>
            <a:custGeom>
              <a:avLst/>
              <a:gdLst>
                <a:gd name="T0" fmla="+- 0 3999 3921"/>
                <a:gd name="T1" fmla="*/ T0 w 3176"/>
                <a:gd name="T2" fmla="+- 0 437 400"/>
                <a:gd name="T3" fmla="*/ 437 h 105"/>
                <a:gd name="T4" fmla="+- 0 3965 3921"/>
                <a:gd name="T5" fmla="*/ T4 w 3176"/>
                <a:gd name="T6" fmla="+- 0 416 400"/>
                <a:gd name="T7" fmla="*/ 416 h 105"/>
                <a:gd name="T8" fmla="+- 0 3921 3921"/>
                <a:gd name="T9" fmla="*/ T8 w 3176"/>
                <a:gd name="T10" fmla="+- 0 483 400"/>
                <a:gd name="T11" fmla="*/ 483 h 105"/>
                <a:gd name="T12" fmla="+- 0 3955 3921"/>
                <a:gd name="T13" fmla="*/ T12 w 3176"/>
                <a:gd name="T14" fmla="+- 0 504 400"/>
                <a:gd name="T15" fmla="*/ 504 h 105"/>
                <a:gd name="T16" fmla="+- 0 3999 3921"/>
                <a:gd name="T17" fmla="*/ T16 w 3176"/>
                <a:gd name="T18" fmla="+- 0 437 400"/>
                <a:gd name="T19" fmla="*/ 437 h 105"/>
                <a:gd name="T20" fmla="+- 0 7097 3921"/>
                <a:gd name="T21" fmla="*/ T20 w 3176"/>
                <a:gd name="T22" fmla="+- 0 422 400"/>
                <a:gd name="T23" fmla="*/ 422 h 105"/>
                <a:gd name="T24" fmla="+- 0 7064 3921"/>
                <a:gd name="T25" fmla="*/ T24 w 3176"/>
                <a:gd name="T26" fmla="+- 0 400 400"/>
                <a:gd name="T27" fmla="*/ 400 h 105"/>
                <a:gd name="T28" fmla="+- 0 7020 3921"/>
                <a:gd name="T29" fmla="*/ T28 w 3176"/>
                <a:gd name="T30" fmla="+- 0 467 400"/>
                <a:gd name="T31" fmla="*/ 467 h 105"/>
                <a:gd name="T32" fmla="+- 0 7054 3921"/>
                <a:gd name="T33" fmla="*/ T32 w 3176"/>
                <a:gd name="T34" fmla="+- 0 489 400"/>
                <a:gd name="T35" fmla="*/ 489 h 105"/>
                <a:gd name="T36" fmla="+- 0 7097 3921"/>
                <a:gd name="T37" fmla="*/ T36 w 3176"/>
                <a:gd name="T38" fmla="+- 0 422 400"/>
                <a:gd name="T39" fmla="*/ 422 h 10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3176" h="105">
                  <a:moveTo>
                    <a:pt x="78" y="37"/>
                  </a:moveTo>
                  <a:lnTo>
                    <a:pt x="44" y="16"/>
                  </a:lnTo>
                  <a:lnTo>
                    <a:pt x="0" y="83"/>
                  </a:lnTo>
                  <a:lnTo>
                    <a:pt x="34" y="104"/>
                  </a:lnTo>
                  <a:lnTo>
                    <a:pt x="78" y="37"/>
                  </a:lnTo>
                  <a:close/>
                  <a:moveTo>
                    <a:pt x="3176" y="22"/>
                  </a:moveTo>
                  <a:lnTo>
                    <a:pt x="3143" y="0"/>
                  </a:lnTo>
                  <a:lnTo>
                    <a:pt x="3099" y="67"/>
                  </a:lnTo>
                  <a:lnTo>
                    <a:pt x="3133" y="89"/>
                  </a:lnTo>
                  <a:lnTo>
                    <a:pt x="3176" y="22"/>
                  </a:lnTo>
                  <a:close/>
                </a:path>
              </a:pathLst>
            </a:custGeom>
            <a:solidFill>
              <a:srgbClr val="EF6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MX"/>
            </a:p>
          </p:txBody>
        </p:sp>
      </p:grpSp>
      <p:cxnSp>
        <p:nvCxnSpPr>
          <p:cNvPr id="25" name="Conector recto 24">
            <a:extLst>
              <a:ext uri="{FF2B5EF4-FFF2-40B4-BE49-F238E27FC236}">
                <a16:creationId xmlns:a16="http://schemas.microsoft.com/office/drawing/2014/main" id="{31A19293-3976-4D78-ADA9-E49FB4D10DE8}"/>
              </a:ext>
            </a:extLst>
          </p:cNvPr>
          <p:cNvCxnSpPr/>
          <p:nvPr/>
        </p:nvCxnSpPr>
        <p:spPr>
          <a:xfrm>
            <a:off x="4248727" y="275994"/>
            <a:ext cx="0" cy="668143"/>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4467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solidFill>
                  <a:schemeClr val="accent1">
                    <a:lumMod val="50000"/>
                  </a:schemeClr>
                </a:solidFill>
              </a:rPr>
              <a:t>NOMBRAMIENTOS y REPRESENTACIONES</a:t>
            </a:r>
          </a:p>
        </p:txBody>
      </p:sp>
      <p:graphicFrame>
        <p:nvGraphicFramePr>
          <p:cNvPr id="4" name="Tabla 3"/>
          <p:cNvGraphicFramePr>
            <a:graphicFrameLocks noGrp="1"/>
          </p:cNvGraphicFramePr>
          <p:nvPr/>
        </p:nvGraphicFramePr>
        <p:xfrm>
          <a:off x="605307" y="2511381"/>
          <a:ext cx="10650827" cy="2725335"/>
        </p:xfrm>
        <a:graphic>
          <a:graphicData uri="http://schemas.openxmlformats.org/drawingml/2006/table">
            <a:tbl>
              <a:tblPr firstRow="1" bandRow="1">
                <a:tableStyleId>{68D230F3-CF80-4859-8CE7-A43EE81993B5}</a:tableStyleId>
              </a:tblPr>
              <a:tblGrid>
                <a:gridCol w="10650827">
                  <a:extLst>
                    <a:ext uri="{9D8B030D-6E8A-4147-A177-3AD203B41FA5}">
                      <a16:colId xmlns:a16="http://schemas.microsoft.com/office/drawing/2014/main" val="20000"/>
                    </a:ext>
                  </a:extLst>
                </a:gridCol>
              </a:tblGrid>
              <a:tr h="57144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2000" b="1" kern="1200" dirty="0">
                          <a:solidFill>
                            <a:schemeClr val="accent1">
                              <a:lumMod val="50000"/>
                            </a:schemeClr>
                          </a:solidFill>
                          <a:effectLst/>
                          <a:latin typeface="+mn-lt"/>
                          <a:ea typeface="+mn-ea"/>
                          <a:cs typeface="+mn-cs"/>
                        </a:rPr>
                        <a:t>Vicepresidente regional (Morelos y Guerrero) </a:t>
                      </a:r>
                      <a:endParaRPr lang="es-MX" sz="2000" b="1" kern="1200" dirty="0">
                        <a:solidFill>
                          <a:schemeClr val="accent1">
                            <a:lumMod val="50000"/>
                          </a:schemeClr>
                        </a:solidFill>
                        <a:effectLst/>
                        <a:latin typeface="+mn-lt"/>
                        <a:ea typeface="+mn-ea"/>
                        <a:cs typeface="+mn-cs"/>
                      </a:endParaRPr>
                    </a:p>
                  </a:txBody>
                  <a:tcPr/>
                </a:tc>
                <a:extLst>
                  <a:ext uri="{0D108BD9-81ED-4DB2-BD59-A6C34878D82A}">
                    <a16:rowId xmlns:a16="http://schemas.microsoft.com/office/drawing/2014/main" val="10000"/>
                  </a:ext>
                </a:extLst>
              </a:tr>
              <a:tr h="57144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2000" b="1" kern="1200" dirty="0">
                          <a:solidFill>
                            <a:schemeClr val="accent1">
                              <a:lumMod val="50000"/>
                            </a:schemeClr>
                          </a:solidFill>
                          <a:effectLst/>
                          <a:latin typeface="+mn-lt"/>
                          <a:ea typeface="+mn-ea"/>
                          <a:cs typeface="+mn-cs"/>
                        </a:rPr>
                        <a:t>Tesorero del CCE</a:t>
                      </a:r>
                      <a:endParaRPr lang="es-MX" sz="2000" b="1" kern="1200" dirty="0">
                        <a:solidFill>
                          <a:schemeClr val="accent1">
                            <a:lumMod val="50000"/>
                          </a:schemeClr>
                        </a:solidFill>
                        <a:effectLst/>
                        <a:latin typeface="+mn-lt"/>
                        <a:ea typeface="+mn-ea"/>
                        <a:cs typeface="+mn-cs"/>
                      </a:endParaRPr>
                    </a:p>
                  </a:txBody>
                  <a:tcPr/>
                </a:tc>
                <a:extLst>
                  <a:ext uri="{0D108BD9-81ED-4DB2-BD59-A6C34878D82A}">
                    <a16:rowId xmlns:a16="http://schemas.microsoft.com/office/drawing/2014/main" val="10001"/>
                  </a:ext>
                </a:extLst>
              </a:tr>
              <a:tr h="101101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2000" b="1" kern="1200" dirty="0">
                          <a:solidFill>
                            <a:schemeClr val="accent1">
                              <a:lumMod val="50000"/>
                            </a:schemeClr>
                          </a:solidFill>
                          <a:effectLst/>
                          <a:latin typeface="+mn-lt"/>
                          <a:ea typeface="+mn-ea"/>
                          <a:cs typeface="+mn-cs"/>
                        </a:rPr>
                        <a:t>Invitado Permanente del Consejo de Reactivación Económica del Gobierno del Estado </a:t>
                      </a:r>
                      <a:endParaRPr lang="es-MX" sz="2000" b="1" kern="1200" dirty="0">
                        <a:solidFill>
                          <a:schemeClr val="accent1">
                            <a:lumMod val="50000"/>
                          </a:schemeClr>
                        </a:solidFill>
                        <a:effectLst/>
                        <a:latin typeface="+mn-lt"/>
                        <a:ea typeface="+mn-ea"/>
                        <a:cs typeface="+mn-cs"/>
                      </a:endParaRPr>
                    </a:p>
                  </a:txBody>
                  <a:tcPr/>
                </a:tc>
                <a:extLst>
                  <a:ext uri="{0D108BD9-81ED-4DB2-BD59-A6C34878D82A}">
                    <a16:rowId xmlns:a16="http://schemas.microsoft.com/office/drawing/2014/main" val="10002"/>
                  </a:ext>
                </a:extLst>
              </a:tr>
              <a:tr h="57144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2000" b="1" kern="1200" dirty="0">
                          <a:solidFill>
                            <a:schemeClr val="accent1">
                              <a:lumMod val="50000"/>
                            </a:schemeClr>
                          </a:solidFill>
                          <a:effectLst/>
                          <a:latin typeface="+mn-lt"/>
                          <a:ea typeface="+mn-ea"/>
                          <a:cs typeface="+mn-cs"/>
                        </a:rPr>
                        <a:t>Representante de la Junta Local de Conciliación y Arbitraje </a:t>
                      </a:r>
                      <a:endParaRPr lang="es-MX" sz="2000" b="1" kern="1200" dirty="0">
                        <a:solidFill>
                          <a:schemeClr val="accent1">
                            <a:lumMod val="50000"/>
                          </a:schemeClr>
                        </a:solidFill>
                        <a:effectLst/>
                        <a:latin typeface="+mn-lt"/>
                        <a:ea typeface="+mn-ea"/>
                        <a:cs typeface="+mn-cs"/>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67856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solidFill>
                  <a:schemeClr val="accent1">
                    <a:lumMod val="50000"/>
                  </a:schemeClr>
                </a:solidFill>
              </a:rPr>
              <a:t>CONVENIO CON MUNICIPIOS </a:t>
            </a:r>
          </a:p>
        </p:txBody>
      </p:sp>
      <p:sp>
        <p:nvSpPr>
          <p:cNvPr id="3" name="Marcador de contenido 2"/>
          <p:cNvSpPr>
            <a:spLocks noGrp="1"/>
          </p:cNvSpPr>
          <p:nvPr>
            <p:ph idx="1"/>
          </p:nvPr>
        </p:nvSpPr>
        <p:spPr/>
        <p:txBody>
          <a:bodyPr/>
          <a:lstStyle/>
          <a:p>
            <a:r>
              <a:rPr lang="es-MX" dirty="0">
                <a:solidFill>
                  <a:schemeClr val="accent1">
                    <a:lumMod val="50000"/>
                  </a:schemeClr>
                </a:solidFill>
              </a:rPr>
              <a:t>TEMIXCO</a:t>
            </a:r>
          </a:p>
          <a:p>
            <a:endParaRPr lang="es-MX" dirty="0">
              <a:solidFill>
                <a:schemeClr val="accent1">
                  <a:lumMod val="50000"/>
                </a:schemeClr>
              </a:solidFill>
            </a:endParaRPr>
          </a:p>
          <a:p>
            <a:endParaRPr lang="es-MX" dirty="0">
              <a:solidFill>
                <a:schemeClr val="accent1">
                  <a:lumMod val="50000"/>
                </a:schemeClr>
              </a:solidFill>
            </a:endParaRPr>
          </a:p>
          <a:p>
            <a:endParaRPr lang="es-MX" dirty="0">
              <a:solidFill>
                <a:schemeClr val="accent1">
                  <a:lumMod val="50000"/>
                </a:schemeClr>
              </a:solidFill>
            </a:endParaRPr>
          </a:p>
          <a:p>
            <a:r>
              <a:rPr lang="es-MX" dirty="0">
                <a:solidFill>
                  <a:schemeClr val="accent1">
                    <a:lumMod val="50000"/>
                  </a:schemeClr>
                </a:solidFill>
              </a:rPr>
              <a:t>JIUTEPEC</a:t>
            </a:r>
          </a:p>
          <a:p>
            <a:endParaRPr lang="es-MX" dirty="0">
              <a:solidFill>
                <a:schemeClr val="accent1">
                  <a:lumMod val="50000"/>
                </a:schemeClr>
              </a:solidFill>
            </a:endParaRPr>
          </a:p>
          <a:p>
            <a:endParaRPr lang="es-MX" dirty="0">
              <a:solidFill>
                <a:schemeClr val="accent1">
                  <a:lumMod val="50000"/>
                </a:schemeClr>
              </a:solidFill>
            </a:endParaRPr>
          </a:p>
          <a:p>
            <a:r>
              <a:rPr lang="es-MX" dirty="0">
                <a:solidFill>
                  <a:schemeClr val="accent1">
                    <a:lumMod val="50000"/>
                  </a:schemeClr>
                </a:solidFill>
              </a:rPr>
              <a:t>CUERNAVACA </a:t>
            </a:r>
            <a:r>
              <a:rPr lang="es-MX" sz="2400" dirty="0">
                <a:solidFill>
                  <a:schemeClr val="accent1">
                    <a:lumMod val="50000"/>
                  </a:schemeClr>
                </a:solidFill>
              </a:rPr>
              <a:t>* Pendiente con la nueva administración </a:t>
            </a:r>
            <a:endParaRPr lang="es-MX" dirty="0">
              <a:solidFill>
                <a:schemeClr val="accent1">
                  <a:lumMod val="50000"/>
                </a:schemeClr>
              </a:solidFill>
            </a:endParaRPr>
          </a:p>
        </p:txBody>
      </p:sp>
    </p:spTree>
    <p:extLst>
      <p:ext uri="{BB962C8B-B14F-4D97-AF65-F5344CB8AC3E}">
        <p14:creationId xmlns:p14="http://schemas.microsoft.com/office/powerpoint/2010/main" val="4211900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solidFill>
                  <a:schemeClr val="accent1">
                    <a:lumMod val="50000"/>
                  </a:schemeClr>
                </a:solidFill>
              </a:rPr>
              <a:t>REUNIONES Y VINCULACIONES</a:t>
            </a:r>
          </a:p>
        </p:txBody>
      </p:sp>
      <p:graphicFrame>
        <p:nvGraphicFramePr>
          <p:cNvPr id="4" name="Tabla 3"/>
          <p:cNvGraphicFramePr>
            <a:graphicFrameLocks noGrp="1"/>
          </p:cNvGraphicFramePr>
          <p:nvPr>
            <p:extLst>
              <p:ext uri="{D42A27DB-BD31-4B8C-83A1-F6EECF244321}">
                <p14:modId xmlns:p14="http://schemas.microsoft.com/office/powerpoint/2010/main" val="4146197670"/>
              </p:ext>
            </p:extLst>
          </p:nvPr>
        </p:nvGraphicFramePr>
        <p:xfrm>
          <a:off x="206061" y="2125015"/>
          <a:ext cx="11758412" cy="3580327"/>
        </p:xfrm>
        <a:graphic>
          <a:graphicData uri="http://schemas.openxmlformats.org/drawingml/2006/table">
            <a:tbl>
              <a:tblPr firstRow="1" bandRow="1">
                <a:tableStyleId>{E8B1032C-EA38-4F05-BA0D-38AFFFC7BED3}</a:tableStyleId>
              </a:tblPr>
              <a:tblGrid>
                <a:gridCol w="5879206">
                  <a:extLst>
                    <a:ext uri="{9D8B030D-6E8A-4147-A177-3AD203B41FA5}">
                      <a16:colId xmlns:a16="http://schemas.microsoft.com/office/drawing/2014/main" val="20000"/>
                    </a:ext>
                  </a:extLst>
                </a:gridCol>
                <a:gridCol w="5879206">
                  <a:extLst>
                    <a:ext uri="{9D8B030D-6E8A-4147-A177-3AD203B41FA5}">
                      <a16:colId xmlns:a16="http://schemas.microsoft.com/office/drawing/2014/main" val="20001"/>
                    </a:ext>
                  </a:extLst>
                </a:gridCol>
              </a:tblGrid>
              <a:tr h="1307596">
                <a:tc>
                  <a:txBody>
                    <a:bodyPr/>
                    <a:lstStyle/>
                    <a:p>
                      <a:pPr algn="ctr"/>
                      <a:r>
                        <a:rPr lang="es-MX" b="1" dirty="0">
                          <a:solidFill>
                            <a:schemeClr val="accent1">
                              <a:lumMod val="50000"/>
                            </a:schemeClr>
                          </a:solidFill>
                        </a:rPr>
                        <a:t>SECRETARÍA</a:t>
                      </a:r>
                      <a:r>
                        <a:rPr lang="es-MX" b="1" baseline="0" dirty="0">
                          <a:solidFill>
                            <a:schemeClr val="accent1">
                              <a:lumMod val="50000"/>
                            </a:schemeClr>
                          </a:solidFill>
                        </a:rPr>
                        <a:t> DE DESARROLLO SUSTENTABLE</a:t>
                      </a:r>
                      <a:endParaRPr lang="es-MX" b="1" dirty="0">
                        <a:solidFill>
                          <a:schemeClr val="accent1">
                            <a:lumMod val="50000"/>
                          </a:schemeClr>
                        </a:solidFill>
                      </a:endParaRPr>
                    </a:p>
                  </a:txBody>
                  <a:tcPr/>
                </a:tc>
                <a:tc>
                  <a:txBody>
                    <a:bodyPr/>
                    <a:lstStyle/>
                    <a:p>
                      <a:pPr algn="ctr"/>
                      <a:r>
                        <a:rPr lang="es-MX" b="1" dirty="0">
                          <a:solidFill>
                            <a:schemeClr val="accent1">
                              <a:lumMod val="50000"/>
                            </a:schemeClr>
                          </a:solidFill>
                        </a:rPr>
                        <a:t>SECRETARÍA DE DESARROLLO ECONÓMICO Y DEL TRABAJO </a:t>
                      </a:r>
                    </a:p>
                  </a:txBody>
                  <a:tcPr/>
                </a:tc>
                <a:extLst>
                  <a:ext uri="{0D108BD9-81ED-4DB2-BD59-A6C34878D82A}">
                    <a16:rowId xmlns:a16="http://schemas.microsoft.com/office/drawing/2014/main" val="10000"/>
                  </a:ext>
                </a:extLst>
              </a:tr>
              <a:tr h="757577">
                <a:tc>
                  <a:txBody>
                    <a:bodyPr/>
                    <a:lstStyle/>
                    <a:p>
                      <a:pPr algn="ctr"/>
                      <a:r>
                        <a:rPr lang="es-MX" b="1" dirty="0">
                          <a:solidFill>
                            <a:schemeClr val="accent1">
                              <a:lumMod val="50000"/>
                            </a:schemeClr>
                          </a:solidFill>
                        </a:rPr>
                        <a:t>CONSEJO COORDINADOR EMPRESARIAL (CCE)</a:t>
                      </a:r>
                    </a:p>
                  </a:txBody>
                  <a:tcPr/>
                </a:tc>
                <a:tc>
                  <a:txBody>
                    <a:bodyPr/>
                    <a:lstStyle/>
                    <a:p>
                      <a:pPr algn="ctr"/>
                      <a:r>
                        <a:rPr lang="es-MX" b="1" dirty="0">
                          <a:solidFill>
                            <a:schemeClr val="accent1">
                              <a:lumMod val="50000"/>
                            </a:schemeClr>
                          </a:solidFill>
                        </a:rPr>
                        <a:t>CONSEJO DE CIENCIA Y TECNOLOGÍA </a:t>
                      </a:r>
                    </a:p>
                  </a:txBody>
                  <a:tcPr/>
                </a:tc>
                <a:extLst>
                  <a:ext uri="{0D108BD9-81ED-4DB2-BD59-A6C34878D82A}">
                    <a16:rowId xmlns:a16="http://schemas.microsoft.com/office/drawing/2014/main" val="10001"/>
                  </a:ext>
                </a:extLst>
              </a:tr>
              <a:tr h="757577">
                <a:tc>
                  <a:txBody>
                    <a:bodyPr/>
                    <a:lstStyle/>
                    <a:p>
                      <a:pPr algn="ctr"/>
                      <a:r>
                        <a:rPr lang="es-MX" b="1" dirty="0">
                          <a:solidFill>
                            <a:schemeClr val="accent1">
                              <a:lumMod val="50000"/>
                            </a:schemeClr>
                          </a:solidFill>
                        </a:rPr>
                        <a:t>JÓVENES CONSTRUYENDO</a:t>
                      </a:r>
                      <a:r>
                        <a:rPr lang="es-MX" b="1" baseline="0" dirty="0">
                          <a:solidFill>
                            <a:schemeClr val="accent1">
                              <a:lumMod val="50000"/>
                            </a:schemeClr>
                          </a:solidFill>
                        </a:rPr>
                        <a:t> EL FUTURO </a:t>
                      </a:r>
                      <a:endParaRPr lang="es-MX" b="1" dirty="0">
                        <a:solidFill>
                          <a:schemeClr val="accent1">
                            <a:lumMod val="50000"/>
                          </a:schemeClr>
                        </a:solidFill>
                      </a:endParaRPr>
                    </a:p>
                  </a:txBody>
                  <a:tcPr/>
                </a:tc>
                <a:tc>
                  <a:txBody>
                    <a:bodyPr/>
                    <a:lstStyle/>
                    <a:p>
                      <a:pPr algn="ctr"/>
                      <a:r>
                        <a:rPr lang="es-MX" b="1" dirty="0">
                          <a:solidFill>
                            <a:schemeClr val="accent1">
                              <a:lumMod val="50000"/>
                            </a:schemeClr>
                          </a:solidFill>
                        </a:rPr>
                        <a:t>INFONAVIT</a:t>
                      </a:r>
                    </a:p>
                  </a:txBody>
                  <a:tcPr/>
                </a:tc>
                <a:extLst>
                  <a:ext uri="{0D108BD9-81ED-4DB2-BD59-A6C34878D82A}">
                    <a16:rowId xmlns:a16="http://schemas.microsoft.com/office/drawing/2014/main" val="10002"/>
                  </a:ext>
                </a:extLst>
              </a:tr>
              <a:tr h="757577">
                <a:tc>
                  <a:txBody>
                    <a:bodyPr/>
                    <a:lstStyle/>
                    <a:p>
                      <a:pPr algn="ctr"/>
                      <a:r>
                        <a:rPr lang="es-MX" b="1" dirty="0">
                          <a:solidFill>
                            <a:schemeClr val="accent1">
                              <a:lumMod val="50000"/>
                            </a:schemeClr>
                          </a:solidFill>
                        </a:rPr>
                        <a:t>IMSS</a:t>
                      </a:r>
                    </a:p>
                  </a:txBody>
                  <a:tcPr/>
                </a:tc>
                <a:tc>
                  <a:txBody>
                    <a:bodyPr/>
                    <a:lstStyle/>
                    <a:p>
                      <a:pPr algn="ctr"/>
                      <a:r>
                        <a:rPr lang="es-MX" b="1" dirty="0">
                          <a:solidFill>
                            <a:schemeClr val="accent1">
                              <a:lumMod val="50000"/>
                            </a:schemeClr>
                          </a:solidFill>
                        </a:rPr>
                        <a:t>FIDECOMP</a:t>
                      </a:r>
                      <a:r>
                        <a:rPr lang="es-MX" b="1" baseline="0" dirty="0">
                          <a:solidFill>
                            <a:schemeClr val="accent1">
                              <a:lumMod val="50000"/>
                            </a:schemeClr>
                          </a:solidFill>
                        </a:rPr>
                        <a:t> Y GAT </a:t>
                      </a:r>
                      <a:endParaRPr lang="es-MX" b="1" dirty="0">
                        <a:solidFill>
                          <a:schemeClr val="accent1">
                            <a:lumMod val="50000"/>
                          </a:schemeClr>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87898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solidFill>
                  <a:schemeClr val="accent1">
                    <a:lumMod val="50000"/>
                  </a:schemeClr>
                </a:solidFill>
              </a:rPr>
              <a:t>CAPACITACIONES</a:t>
            </a:r>
          </a:p>
        </p:txBody>
      </p:sp>
      <p:graphicFrame>
        <p:nvGraphicFramePr>
          <p:cNvPr id="4" name="Tabla 3"/>
          <p:cNvGraphicFramePr>
            <a:graphicFrameLocks noGrp="1"/>
          </p:cNvGraphicFramePr>
          <p:nvPr/>
        </p:nvGraphicFramePr>
        <p:xfrm>
          <a:off x="180304" y="2305320"/>
          <a:ext cx="11732654" cy="2678804"/>
        </p:xfrm>
        <a:graphic>
          <a:graphicData uri="http://schemas.openxmlformats.org/drawingml/2006/table">
            <a:tbl>
              <a:tblPr firstRow="1" bandRow="1">
                <a:tableStyleId>{E8B1032C-EA38-4F05-BA0D-38AFFFC7BED3}</a:tableStyleId>
              </a:tblPr>
              <a:tblGrid>
                <a:gridCol w="5866327">
                  <a:extLst>
                    <a:ext uri="{9D8B030D-6E8A-4147-A177-3AD203B41FA5}">
                      <a16:colId xmlns:a16="http://schemas.microsoft.com/office/drawing/2014/main" val="20000"/>
                    </a:ext>
                  </a:extLst>
                </a:gridCol>
                <a:gridCol w="5866327">
                  <a:extLst>
                    <a:ext uri="{9D8B030D-6E8A-4147-A177-3AD203B41FA5}">
                      <a16:colId xmlns:a16="http://schemas.microsoft.com/office/drawing/2014/main" val="20001"/>
                    </a:ext>
                  </a:extLst>
                </a:gridCol>
              </a:tblGrid>
              <a:tr h="611365">
                <a:tc>
                  <a:txBody>
                    <a:bodyPr/>
                    <a:lstStyle/>
                    <a:p>
                      <a:pPr algn="ctr"/>
                      <a:r>
                        <a:rPr lang="es-MX" sz="1600" b="1" dirty="0">
                          <a:solidFill>
                            <a:schemeClr val="accent1">
                              <a:lumMod val="50000"/>
                            </a:schemeClr>
                          </a:solidFill>
                        </a:rPr>
                        <a:t>CORPORATIVO</a:t>
                      </a:r>
                      <a:r>
                        <a:rPr lang="es-MX" sz="1600" b="1" baseline="0" dirty="0">
                          <a:solidFill>
                            <a:schemeClr val="accent1">
                              <a:lumMod val="50000"/>
                            </a:schemeClr>
                          </a:solidFill>
                        </a:rPr>
                        <a:t> NACIONAL DE SEGURIDAD Y GESTIÓN DE RIESGOS</a:t>
                      </a:r>
                    </a:p>
                    <a:p>
                      <a:pPr algn="ctr"/>
                      <a:r>
                        <a:rPr lang="es-MX" sz="1600" b="1" baseline="0" dirty="0">
                          <a:solidFill>
                            <a:schemeClr val="accent1">
                              <a:lumMod val="50000"/>
                            </a:schemeClr>
                          </a:solidFill>
                        </a:rPr>
                        <a:t>(CONASEG)</a:t>
                      </a:r>
                    </a:p>
                  </a:txBody>
                  <a:tcPr/>
                </a:tc>
                <a:tc>
                  <a:txBody>
                    <a:bodyPr/>
                    <a:lstStyle/>
                    <a:p>
                      <a:pPr algn="ctr"/>
                      <a:r>
                        <a:rPr lang="es-MX" sz="1600" b="1" dirty="0">
                          <a:solidFill>
                            <a:schemeClr val="accent1">
                              <a:lumMod val="50000"/>
                            </a:schemeClr>
                          </a:solidFill>
                        </a:rPr>
                        <a:t>CAPACITACIÓN EN PRIMEROS AUXILIOS Y PROTECCIÓN CIVIL A COLABORADORES CANACINTRA</a:t>
                      </a:r>
                    </a:p>
                  </a:txBody>
                  <a:tcPr/>
                </a:tc>
                <a:extLst>
                  <a:ext uri="{0D108BD9-81ED-4DB2-BD59-A6C34878D82A}">
                    <a16:rowId xmlns:a16="http://schemas.microsoft.com/office/drawing/2014/main" val="10000"/>
                  </a:ext>
                </a:extLst>
              </a:tr>
              <a:tr h="966982">
                <a:tc>
                  <a:txBody>
                    <a:bodyPr/>
                    <a:lstStyle/>
                    <a:p>
                      <a:pPr algn="ctr"/>
                      <a:r>
                        <a:rPr lang="es-MX" sz="1600" b="1" dirty="0">
                          <a:solidFill>
                            <a:schemeClr val="accent1">
                              <a:lumMod val="50000"/>
                            </a:schemeClr>
                          </a:solidFill>
                        </a:rPr>
                        <a:t>PROCURADURÍA DE LA DEFENSA DEL CONTRIBUYENTE</a:t>
                      </a:r>
                      <a:r>
                        <a:rPr lang="es-MX" sz="1600" b="1" baseline="0" dirty="0">
                          <a:solidFill>
                            <a:schemeClr val="accent1">
                              <a:lumMod val="50000"/>
                            </a:schemeClr>
                          </a:solidFill>
                        </a:rPr>
                        <a:t> </a:t>
                      </a:r>
                    </a:p>
                    <a:p>
                      <a:pPr algn="ctr"/>
                      <a:r>
                        <a:rPr lang="es-MX" sz="1600" b="1" baseline="0" dirty="0">
                          <a:solidFill>
                            <a:schemeClr val="accent1">
                              <a:lumMod val="50000"/>
                            </a:schemeClr>
                          </a:solidFill>
                        </a:rPr>
                        <a:t>(PRODECON)</a:t>
                      </a:r>
                      <a:endParaRPr lang="es-MX" sz="1600" b="1" dirty="0">
                        <a:solidFill>
                          <a:schemeClr val="accent1">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b="1" dirty="0">
                          <a:solidFill>
                            <a:schemeClr val="accent1">
                              <a:lumMod val="50000"/>
                            </a:schemeClr>
                          </a:solidFill>
                        </a:rPr>
                        <a:t>PROGRAMA DE CAPACITACIÓN </a:t>
                      </a:r>
                      <a:r>
                        <a:rPr lang="es-ES" sz="1600" b="1" kern="1200" dirty="0">
                          <a:solidFill>
                            <a:schemeClr val="accent1">
                              <a:lumMod val="50000"/>
                            </a:schemeClr>
                          </a:solidFill>
                          <a:effectLst/>
                          <a:latin typeface="+mn-lt"/>
                          <a:ea typeface="+mn-ea"/>
                          <a:cs typeface="+mn-cs"/>
                        </a:rPr>
                        <a:t>(1</a:t>
                      </a:r>
                      <a:r>
                        <a:rPr lang="es-ES" sz="1600" b="1" kern="1200" baseline="30000" dirty="0">
                          <a:solidFill>
                            <a:schemeClr val="accent1">
                              <a:lumMod val="50000"/>
                            </a:schemeClr>
                          </a:solidFill>
                          <a:effectLst/>
                          <a:latin typeface="+mn-lt"/>
                          <a:ea typeface="+mn-ea"/>
                          <a:cs typeface="+mn-cs"/>
                        </a:rPr>
                        <a:t>er</a:t>
                      </a:r>
                      <a:r>
                        <a:rPr lang="es-ES" sz="1600" b="1" kern="1200" dirty="0">
                          <a:solidFill>
                            <a:schemeClr val="accent1">
                              <a:lumMod val="50000"/>
                            </a:schemeClr>
                          </a:solidFill>
                          <a:effectLst/>
                          <a:latin typeface="+mn-lt"/>
                          <a:ea typeface="+mn-ea"/>
                          <a:cs typeface="+mn-cs"/>
                        </a:rPr>
                        <a:t> MIÉRCOLES</a:t>
                      </a:r>
                      <a:r>
                        <a:rPr lang="es-ES" sz="1600" b="1" kern="1200" baseline="0" dirty="0">
                          <a:solidFill>
                            <a:schemeClr val="accent1">
                              <a:lumMod val="50000"/>
                            </a:schemeClr>
                          </a:solidFill>
                          <a:effectLst/>
                          <a:latin typeface="+mn-lt"/>
                          <a:ea typeface="+mn-ea"/>
                          <a:cs typeface="+mn-cs"/>
                        </a:rPr>
                        <a:t> DE CADA MES </a:t>
                      </a:r>
                      <a:r>
                        <a:rPr lang="es-ES" sz="1600" b="1" kern="1200" dirty="0">
                          <a:solidFill>
                            <a:schemeClr val="accent1">
                              <a:lumMod val="50000"/>
                            </a:schemeClr>
                          </a:solidFill>
                          <a:effectLst/>
                          <a:latin typeface="+mn-lt"/>
                          <a:ea typeface="+mn-ea"/>
                          <a:cs typeface="+mn-cs"/>
                        </a:rPr>
                        <a:t>)</a:t>
                      </a:r>
                      <a:endParaRPr lang="es-MX" sz="1600" b="1" dirty="0">
                        <a:solidFill>
                          <a:schemeClr val="accent1">
                            <a:lumMod val="50000"/>
                          </a:schemeClr>
                        </a:solidFill>
                      </a:endParaRPr>
                    </a:p>
                    <a:p>
                      <a:pPr algn="ctr"/>
                      <a:endParaRPr lang="es-MX" sz="1600" b="1" dirty="0">
                        <a:solidFill>
                          <a:schemeClr val="accent1">
                            <a:lumMod val="50000"/>
                          </a:schemeClr>
                        </a:solidFill>
                      </a:endParaRPr>
                    </a:p>
                  </a:txBody>
                  <a:tcPr/>
                </a:tc>
                <a:extLst>
                  <a:ext uri="{0D108BD9-81ED-4DB2-BD59-A6C34878D82A}">
                    <a16:rowId xmlns:a16="http://schemas.microsoft.com/office/drawing/2014/main" val="10001"/>
                  </a:ext>
                </a:extLst>
              </a:tr>
              <a:tr h="1100457">
                <a:tc>
                  <a:txBody>
                    <a:bodyPr/>
                    <a:lstStyle/>
                    <a:p>
                      <a:pPr algn="ctr"/>
                      <a:r>
                        <a:rPr lang="es-MX" sz="1600" b="1" dirty="0">
                          <a:solidFill>
                            <a:schemeClr val="accent1">
                              <a:lumMod val="50000"/>
                            </a:schemeClr>
                          </a:solidFill>
                        </a:rPr>
                        <a:t>INSTITUTO DEL FONDO NACIONAL DE LA VIVIENDA PARA</a:t>
                      </a:r>
                      <a:r>
                        <a:rPr lang="es-MX" sz="1600" b="1" baseline="0" dirty="0">
                          <a:solidFill>
                            <a:schemeClr val="accent1">
                              <a:lumMod val="50000"/>
                            </a:schemeClr>
                          </a:solidFill>
                        </a:rPr>
                        <a:t> LOS TRABAJADORES (INFONAVIT)</a:t>
                      </a:r>
                      <a:endParaRPr lang="es-MX" sz="1600" b="1" dirty="0">
                        <a:solidFill>
                          <a:schemeClr val="accent1">
                            <a:lumMod val="50000"/>
                          </a:schemeClr>
                        </a:solidFill>
                      </a:endParaRPr>
                    </a:p>
                  </a:txBody>
                  <a:tcPr/>
                </a:tc>
                <a:tc>
                  <a:txBody>
                    <a:bodyPr/>
                    <a:lstStyle/>
                    <a:p>
                      <a:pPr marL="171450" indent="-171450" algn="ctr">
                        <a:buFont typeface="Arial" panose="020B0604020202020204" pitchFamily="34" charset="0"/>
                        <a:buChar char="•"/>
                      </a:pPr>
                      <a:r>
                        <a:rPr lang="es-MX" sz="1600" b="1" dirty="0">
                          <a:solidFill>
                            <a:schemeClr val="accent1">
                              <a:lumMod val="50000"/>
                            </a:schemeClr>
                          </a:solidFill>
                        </a:rPr>
                        <a:t>PORTAL</a:t>
                      </a:r>
                      <a:r>
                        <a:rPr lang="es-MX" sz="1600" b="1" baseline="0" dirty="0">
                          <a:solidFill>
                            <a:schemeClr val="accent1">
                              <a:lumMod val="50000"/>
                            </a:schemeClr>
                          </a:solidFill>
                        </a:rPr>
                        <a:t> EMPRESARIAL</a:t>
                      </a:r>
                    </a:p>
                    <a:p>
                      <a:pPr marL="171450" indent="-171450" algn="ctr">
                        <a:buFont typeface="Arial" panose="020B0604020202020204" pitchFamily="34" charset="0"/>
                        <a:buChar char="•"/>
                      </a:pPr>
                      <a:r>
                        <a:rPr lang="es-MX" sz="1600" b="1" baseline="0" dirty="0">
                          <a:solidFill>
                            <a:schemeClr val="accent1">
                              <a:lumMod val="50000"/>
                            </a:schemeClr>
                          </a:solidFill>
                        </a:rPr>
                        <a:t>SERVICIOS ELECTRÓNICOS AL SERVICIO DE LOS APORTANTES </a:t>
                      </a:r>
                    </a:p>
                    <a:p>
                      <a:pPr marL="171450" indent="-171450" algn="ctr">
                        <a:buFont typeface="Arial" panose="020B0604020202020204" pitchFamily="34" charset="0"/>
                        <a:buChar char="•"/>
                      </a:pPr>
                      <a:r>
                        <a:rPr lang="es-MX" sz="1600" b="1" baseline="0" dirty="0">
                          <a:solidFill>
                            <a:schemeClr val="accent1">
                              <a:lumMod val="50000"/>
                            </a:schemeClr>
                          </a:solidFill>
                        </a:rPr>
                        <a:t>ACLARACIONES PATRONALES</a:t>
                      </a:r>
                    </a:p>
                    <a:p>
                      <a:pPr marL="171450" indent="-171450" algn="ctr">
                        <a:buFont typeface="Arial" panose="020B0604020202020204" pitchFamily="34" charset="0"/>
                        <a:buChar char="•"/>
                      </a:pPr>
                      <a:r>
                        <a:rPr lang="es-MX" sz="1600" b="1" baseline="0" dirty="0">
                          <a:solidFill>
                            <a:schemeClr val="accent1">
                              <a:lumMod val="50000"/>
                            </a:schemeClr>
                          </a:solidFill>
                        </a:rPr>
                        <a:t>EMPRESAS DE 10 </a:t>
                      </a:r>
                      <a:endParaRPr lang="es-MX" sz="1600" b="1" dirty="0">
                        <a:solidFill>
                          <a:schemeClr val="accent1">
                            <a:lumMod val="50000"/>
                          </a:schemeClr>
                        </a:solidFill>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35558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solidFill>
                  <a:schemeClr val="accent1">
                    <a:lumMod val="50000"/>
                  </a:schemeClr>
                </a:solidFill>
              </a:rPr>
              <a:t>JORNADA DE VACUNACIÓN 1° Y 2° DOSIS </a:t>
            </a:r>
          </a:p>
        </p:txBody>
      </p:sp>
      <p:sp>
        <p:nvSpPr>
          <p:cNvPr id="4" name="Marcador de contenido 3"/>
          <p:cNvSpPr>
            <a:spLocks noGrp="1"/>
          </p:cNvSpPr>
          <p:nvPr>
            <p:ph idx="1"/>
          </p:nvPr>
        </p:nvSpPr>
        <p:spPr>
          <a:xfrm>
            <a:off x="838200" y="1439259"/>
            <a:ext cx="10515600" cy="4351338"/>
          </a:xfrm>
        </p:spPr>
        <p:txBody>
          <a:bodyPr/>
          <a:lstStyle/>
          <a:p>
            <a:pPr lvl="0" algn="ctr"/>
            <a:r>
              <a:rPr lang="es-ES" sz="2000" b="1" dirty="0">
                <a:solidFill>
                  <a:schemeClr val="accent1">
                    <a:lumMod val="50000"/>
                  </a:schemeClr>
                </a:solidFill>
              </a:rPr>
              <a:t>Jornada de Vacunación COVID-19 para edades de 30 a 39 años en coordinación con el CCE, CANACO, ASOCIACIÓN DE HOTELES, CANIRAC  (1,500 beneficiarios)</a:t>
            </a:r>
            <a:endParaRPr lang="es-MX" sz="2000" b="1" dirty="0">
              <a:solidFill>
                <a:schemeClr val="accent1">
                  <a:lumMod val="50000"/>
                </a:schemeClr>
              </a:solidFill>
            </a:endParaRPr>
          </a:p>
          <a:p>
            <a:endParaRPr lang="es-MX" dirty="0"/>
          </a:p>
        </p:txBody>
      </p:sp>
      <p:pic>
        <p:nvPicPr>
          <p:cNvPr id="1028" name="Picture 4" descr="Puede ser una imagen de una o varias personas, personas de pie y tex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710" y="2141979"/>
            <a:ext cx="6829836" cy="4464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816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54865" y="576375"/>
            <a:ext cx="10515600" cy="4351338"/>
          </a:xfrm>
        </p:spPr>
        <p:txBody>
          <a:bodyPr/>
          <a:lstStyle/>
          <a:p>
            <a:pPr algn="just"/>
            <a:r>
              <a:rPr lang="es-MX" dirty="0">
                <a:solidFill>
                  <a:schemeClr val="accent1">
                    <a:lumMod val="50000"/>
                  </a:schemeClr>
                </a:solidFill>
              </a:rPr>
              <a:t>Participación en la asamblea anual de Cámara Nacional de la Industria de Transformación Sede Nacional y en Convención Nacional de Delegaciones, Sectores y Ramas Tampico. </a:t>
            </a:r>
          </a:p>
          <a:p>
            <a:pPr marL="0" indent="0" algn="just">
              <a:buNone/>
            </a:pPr>
            <a:endParaRPr lang="es-MX" dirty="0">
              <a:solidFill>
                <a:schemeClr val="accent1">
                  <a:lumMod val="50000"/>
                </a:schemeClr>
              </a:solidFill>
            </a:endParaRPr>
          </a:p>
          <a:p>
            <a:pPr algn="just"/>
            <a:r>
              <a:rPr lang="es-MX" dirty="0">
                <a:solidFill>
                  <a:schemeClr val="accent1">
                    <a:lumMod val="50000"/>
                  </a:schemeClr>
                </a:solidFill>
              </a:rPr>
              <a:t>Trabajo con el C5 a través del segurichat.</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5465" y="1906072"/>
            <a:ext cx="4036129" cy="4842457"/>
          </a:xfrm>
          <a:prstGeom prst="rect">
            <a:avLst/>
          </a:prstGeom>
        </p:spPr>
      </p:pic>
    </p:spTree>
    <p:extLst>
      <p:ext uri="{BB962C8B-B14F-4D97-AF65-F5344CB8AC3E}">
        <p14:creationId xmlns:p14="http://schemas.microsoft.com/office/powerpoint/2010/main" val="92566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387108"/>
            <a:ext cx="10515600" cy="1325563"/>
          </a:xfrm>
        </p:spPr>
        <p:txBody>
          <a:bodyPr/>
          <a:lstStyle/>
          <a:p>
            <a:pPr algn="ctr"/>
            <a:r>
              <a:rPr lang="es-MX" dirty="0">
                <a:solidFill>
                  <a:schemeClr val="accent1">
                    <a:lumMod val="50000"/>
                  </a:schemeClr>
                </a:solidFill>
              </a:rPr>
              <a:t>AFILIADOS 2021</a:t>
            </a:r>
          </a:p>
        </p:txBody>
      </p:sp>
    </p:spTree>
    <p:extLst>
      <p:ext uri="{BB962C8B-B14F-4D97-AF65-F5344CB8AC3E}">
        <p14:creationId xmlns:p14="http://schemas.microsoft.com/office/powerpoint/2010/main" val="3626558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solidFill>
                  <a:schemeClr val="accent1">
                    <a:lumMod val="50000"/>
                  </a:schemeClr>
                </a:solidFill>
              </a:rPr>
              <a:t>COWORKING</a:t>
            </a:r>
          </a:p>
        </p:txBody>
      </p:sp>
      <p:sp>
        <p:nvSpPr>
          <p:cNvPr id="3" name="Marcador de contenido 2"/>
          <p:cNvSpPr>
            <a:spLocks noGrp="1"/>
          </p:cNvSpPr>
          <p:nvPr>
            <p:ph idx="1"/>
          </p:nvPr>
        </p:nvSpPr>
        <p:spPr/>
        <p:txBody>
          <a:bodyPr/>
          <a:lstStyle/>
          <a:p>
            <a:pPr lvl="0"/>
            <a:r>
              <a:rPr lang="es-ES" sz="2000" dirty="0">
                <a:solidFill>
                  <a:schemeClr val="accent1">
                    <a:lumMod val="50000"/>
                  </a:schemeClr>
                </a:solidFill>
              </a:rPr>
              <a:t>instalaciones a </a:t>
            </a:r>
            <a:r>
              <a:rPr lang="es-ES" sz="2000" dirty="0" err="1">
                <a:solidFill>
                  <a:schemeClr val="accent1">
                    <a:lumMod val="50000"/>
                  </a:schemeClr>
                </a:solidFill>
              </a:rPr>
              <a:t>impuestum</a:t>
            </a:r>
            <a:r>
              <a:rPr lang="es-ES" sz="2000" dirty="0">
                <a:solidFill>
                  <a:schemeClr val="accent1">
                    <a:lumMod val="50000"/>
                  </a:schemeClr>
                </a:solidFill>
              </a:rPr>
              <a:t> desde mayo de 2021.</a:t>
            </a:r>
            <a:r>
              <a:rPr lang="es-MX" sz="2000" dirty="0">
                <a:solidFill>
                  <a:schemeClr val="accent1">
                    <a:lumMod val="50000"/>
                  </a:schemeClr>
                </a:solidFill>
              </a:rPr>
              <a:t> (</a:t>
            </a:r>
            <a:r>
              <a:rPr lang="es-ES" sz="2000" dirty="0">
                <a:solidFill>
                  <a:schemeClr val="accent1">
                    <a:lumMod val="50000"/>
                  </a:schemeClr>
                </a:solidFill>
              </a:rPr>
              <a:t>se remodeló un área de la cámara con rentas adelantadas).</a:t>
            </a:r>
            <a:endParaRPr lang="es-MX" sz="2000" dirty="0">
              <a:solidFill>
                <a:schemeClr val="accent1">
                  <a:lumMod val="50000"/>
                </a:schemeClr>
              </a:solidFill>
            </a:endParaRPr>
          </a:p>
          <a:p>
            <a:endParaRPr lang="es-MX" sz="2000" dirty="0">
              <a:solidFill>
                <a:schemeClr val="accent1">
                  <a:lumMod val="50000"/>
                </a:schemeClr>
              </a:solidFill>
            </a:endParaRPr>
          </a:p>
          <a:p>
            <a:pPr lvl="0"/>
            <a:r>
              <a:rPr lang="es-ES" sz="2000" dirty="0">
                <a:solidFill>
                  <a:schemeClr val="accent1">
                    <a:lumMod val="50000"/>
                  </a:schemeClr>
                </a:solidFill>
              </a:rPr>
              <a:t>comodato un espacio en las instalaciones de av. </a:t>
            </a:r>
            <a:r>
              <a:rPr lang="es-ES" sz="2000" dirty="0" err="1">
                <a:solidFill>
                  <a:schemeClr val="accent1">
                    <a:lumMod val="50000"/>
                  </a:schemeClr>
                </a:solidFill>
              </a:rPr>
              <a:t>emiliano</a:t>
            </a:r>
            <a:r>
              <a:rPr lang="es-ES" sz="2000" dirty="0">
                <a:solidFill>
                  <a:schemeClr val="accent1">
                    <a:lumMod val="50000"/>
                  </a:schemeClr>
                </a:solidFill>
              </a:rPr>
              <a:t> zapata para tener presencia y evitar que se siga vandalizando las instalaciones.</a:t>
            </a:r>
            <a:endParaRPr lang="es-MX" sz="2000" dirty="0">
              <a:solidFill>
                <a:schemeClr val="accent1">
                  <a:lumMod val="50000"/>
                </a:schemeClr>
              </a:solidFill>
            </a:endParaRPr>
          </a:p>
          <a:p>
            <a:endParaRPr lang="es-MX" sz="2000" dirty="0">
              <a:solidFill>
                <a:schemeClr val="accent1">
                  <a:lumMod val="50000"/>
                </a:schemeClr>
              </a:solidFill>
            </a:endParaRPr>
          </a:p>
          <a:p>
            <a:pPr lvl="0"/>
            <a:r>
              <a:rPr lang="es-ES" sz="2000" dirty="0">
                <a:solidFill>
                  <a:schemeClr val="accent1">
                    <a:lumMod val="50000"/>
                  </a:schemeClr>
                </a:solidFill>
              </a:rPr>
              <a:t>instalaciones a centro iberoamericano de formación y certificación e  informática y computación avanzada desde diciembre de 2021 </a:t>
            </a:r>
            <a:endParaRPr lang="es-MX" sz="2000" dirty="0">
              <a:solidFill>
                <a:schemeClr val="accent1">
                  <a:lumMod val="50000"/>
                </a:schemeClr>
              </a:solidFill>
            </a:endParaRPr>
          </a:p>
          <a:p>
            <a:endParaRPr lang="es-MX" dirty="0"/>
          </a:p>
        </p:txBody>
      </p:sp>
    </p:spTree>
    <p:extLst>
      <p:ext uri="{BB962C8B-B14F-4D97-AF65-F5344CB8AC3E}">
        <p14:creationId xmlns:p14="http://schemas.microsoft.com/office/powerpoint/2010/main" val="4219160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9412" y="2940901"/>
            <a:ext cx="10515600" cy="1325563"/>
          </a:xfrm>
        </p:spPr>
        <p:txBody>
          <a:bodyPr/>
          <a:lstStyle/>
          <a:p>
            <a:pPr algn="ctr"/>
            <a:r>
              <a:rPr lang="es-MX" dirty="0">
                <a:solidFill>
                  <a:schemeClr val="accent1">
                    <a:lumMod val="50000"/>
                  </a:schemeClr>
                </a:solidFill>
              </a:rPr>
              <a:t>CONVENIOS VIGENTES</a:t>
            </a:r>
          </a:p>
        </p:txBody>
      </p:sp>
    </p:spTree>
    <p:extLst>
      <p:ext uri="{BB962C8B-B14F-4D97-AF65-F5344CB8AC3E}">
        <p14:creationId xmlns:p14="http://schemas.microsoft.com/office/powerpoint/2010/main" val="3798864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270456" y="579549"/>
            <a:ext cx="9414456" cy="5755422"/>
          </a:xfrm>
          <a:prstGeom prst="rect">
            <a:avLst/>
          </a:prstGeom>
          <a:noFill/>
        </p:spPr>
        <p:txBody>
          <a:bodyPr wrap="square" rtlCol="0">
            <a:spAutoFit/>
          </a:bodyPr>
          <a:lstStyle/>
          <a:p>
            <a:pPr marL="342900" indent="-342900">
              <a:buFont typeface="Arial" panose="020B0604020202020204" pitchFamily="34" charset="0"/>
              <a:buChar char="•"/>
            </a:pPr>
            <a:r>
              <a:rPr lang="es-MX" sz="1600" dirty="0">
                <a:solidFill>
                  <a:schemeClr val="accent1">
                    <a:lumMod val="50000"/>
                  </a:schemeClr>
                </a:solidFill>
              </a:rPr>
              <a:t>COLEGIO DE CONTADORES PÚBLICOS DE MORELOS A. C.</a:t>
            </a:r>
          </a:p>
          <a:p>
            <a:pPr marL="342900" indent="-342900">
              <a:buFont typeface="Arial" panose="020B0604020202020204" pitchFamily="34" charset="0"/>
              <a:buChar char="•"/>
            </a:pPr>
            <a:r>
              <a:rPr lang="es-MX" sz="1600" dirty="0">
                <a:solidFill>
                  <a:schemeClr val="accent1">
                    <a:lumMod val="50000"/>
                  </a:schemeClr>
                </a:solidFill>
              </a:rPr>
              <a:t>ACADEMIA DE CIENCIAS DE MORELOS A. C. </a:t>
            </a:r>
          </a:p>
          <a:p>
            <a:pPr marL="342900" indent="-342900">
              <a:buFont typeface="Arial" panose="020B0604020202020204" pitchFamily="34" charset="0"/>
              <a:buChar char="•"/>
            </a:pPr>
            <a:r>
              <a:rPr lang="es-MX" sz="1600" dirty="0">
                <a:solidFill>
                  <a:schemeClr val="accent1">
                    <a:lumMod val="50000"/>
                  </a:schemeClr>
                </a:solidFill>
              </a:rPr>
              <a:t>IDENTIDADES MUJER</a:t>
            </a:r>
          </a:p>
          <a:p>
            <a:pPr marL="342900" indent="-342900">
              <a:buFont typeface="Arial" panose="020B0604020202020204" pitchFamily="34" charset="0"/>
              <a:buChar char="•"/>
            </a:pPr>
            <a:r>
              <a:rPr lang="es-MX" sz="1600" dirty="0">
                <a:solidFill>
                  <a:schemeClr val="accent1">
                    <a:lumMod val="50000"/>
                  </a:schemeClr>
                </a:solidFill>
              </a:rPr>
              <a:t>SECRETARÍA DE LA CONTRALORÍA DEL PODER EJECUTIVO ESTATAL</a:t>
            </a:r>
          </a:p>
          <a:p>
            <a:pPr marL="342900" indent="-342900">
              <a:buFont typeface="Arial" panose="020B0604020202020204" pitchFamily="34" charset="0"/>
              <a:buChar char="•"/>
            </a:pPr>
            <a:r>
              <a:rPr lang="es-MX" sz="1600" dirty="0">
                <a:solidFill>
                  <a:schemeClr val="accent1">
                    <a:lumMod val="50000"/>
                  </a:schemeClr>
                </a:solidFill>
              </a:rPr>
              <a:t>CORROSIÓN Y PROTECCIÓN -  INGENIERÍAS S. C. </a:t>
            </a:r>
          </a:p>
          <a:p>
            <a:pPr marL="342900" indent="-342900">
              <a:buFont typeface="Arial" panose="020B0604020202020204" pitchFamily="34" charset="0"/>
              <a:buChar char="•"/>
            </a:pPr>
            <a:r>
              <a:rPr lang="es-MX" sz="1600" dirty="0">
                <a:solidFill>
                  <a:schemeClr val="accent1">
                    <a:lumMod val="50000"/>
                  </a:schemeClr>
                </a:solidFill>
              </a:rPr>
              <a:t>NOMICASH </a:t>
            </a:r>
          </a:p>
          <a:p>
            <a:pPr marL="342900" indent="-342900">
              <a:buFont typeface="Arial" panose="020B0604020202020204" pitchFamily="34" charset="0"/>
              <a:buChar char="•"/>
            </a:pPr>
            <a:r>
              <a:rPr lang="es-MX" sz="1600" dirty="0">
                <a:solidFill>
                  <a:schemeClr val="accent1">
                    <a:lumMod val="50000"/>
                  </a:schemeClr>
                </a:solidFill>
              </a:rPr>
              <a:t>NACIONAL FINANCIERA </a:t>
            </a:r>
          </a:p>
          <a:p>
            <a:pPr marL="342900" indent="-342900">
              <a:buFont typeface="Arial" panose="020B0604020202020204" pitchFamily="34" charset="0"/>
              <a:buChar char="•"/>
            </a:pPr>
            <a:r>
              <a:rPr lang="pt-BR" sz="1600" dirty="0">
                <a:solidFill>
                  <a:schemeClr val="accent1">
                    <a:lumMod val="50000"/>
                  </a:schemeClr>
                </a:solidFill>
              </a:rPr>
              <a:t>CONSEJO NACIONAL E INTERNACIONAL CNI ONG´S MORELOS</a:t>
            </a:r>
          </a:p>
          <a:p>
            <a:pPr marL="342900" indent="-342900">
              <a:buFont typeface="Arial" panose="020B0604020202020204" pitchFamily="34" charset="0"/>
              <a:buChar char="•"/>
            </a:pPr>
            <a:r>
              <a:rPr lang="es-MX" sz="1600" dirty="0">
                <a:solidFill>
                  <a:schemeClr val="accent1">
                    <a:lumMod val="50000"/>
                  </a:schemeClr>
                </a:solidFill>
              </a:rPr>
              <a:t>INSTITUTO DEL FONDO NACIONAL DE LA VIVIENDA PARA LOS TRABAJADORES</a:t>
            </a:r>
          </a:p>
          <a:p>
            <a:pPr marL="342900" indent="-342900">
              <a:buFont typeface="Arial" panose="020B0604020202020204" pitchFamily="34" charset="0"/>
              <a:buChar char="•"/>
            </a:pPr>
            <a:r>
              <a:rPr lang="es-MX" sz="1600" dirty="0">
                <a:solidFill>
                  <a:schemeClr val="accent1">
                    <a:lumMod val="50000"/>
                  </a:schemeClr>
                </a:solidFill>
              </a:rPr>
              <a:t>INSTITUTO DEL FONDO NACIONAL PARA EL CONSUMO DE LOS TRABAJADORES</a:t>
            </a:r>
          </a:p>
          <a:p>
            <a:pPr marL="342900" indent="-342900">
              <a:buFont typeface="Arial" panose="020B0604020202020204" pitchFamily="34" charset="0"/>
              <a:buChar char="•"/>
            </a:pPr>
            <a:r>
              <a:rPr lang="es-MX" sz="1600" dirty="0">
                <a:solidFill>
                  <a:schemeClr val="accent1">
                    <a:lumMod val="50000"/>
                  </a:schemeClr>
                </a:solidFill>
              </a:rPr>
              <a:t>PROCURADURÍA DE LA DEFENSA DEL CONTRIBUYENTE </a:t>
            </a:r>
          </a:p>
          <a:p>
            <a:pPr marL="342900" indent="-342900">
              <a:buFont typeface="Arial" panose="020B0604020202020204" pitchFamily="34" charset="0"/>
              <a:buChar char="•"/>
            </a:pPr>
            <a:r>
              <a:rPr lang="es-MX" sz="1600" dirty="0">
                <a:solidFill>
                  <a:schemeClr val="accent1">
                    <a:lumMod val="50000"/>
                  </a:schemeClr>
                </a:solidFill>
              </a:rPr>
              <a:t>INSTITUTO ESTATAL DE EDUCACIÓN PARA ADULTOS</a:t>
            </a:r>
          </a:p>
          <a:p>
            <a:pPr marL="342900" indent="-342900">
              <a:buFont typeface="Arial" panose="020B0604020202020204" pitchFamily="34" charset="0"/>
              <a:buChar char="•"/>
            </a:pPr>
            <a:r>
              <a:rPr lang="es-MX" sz="1600" dirty="0">
                <a:solidFill>
                  <a:schemeClr val="accent1">
                    <a:lumMod val="50000"/>
                  </a:schemeClr>
                </a:solidFill>
              </a:rPr>
              <a:t>INSTITUTO DE CAPACITACIÓN PARA EL TRABAJO DEL ESTADO DE MORELOS</a:t>
            </a:r>
          </a:p>
          <a:p>
            <a:pPr marL="342900" indent="-342900">
              <a:buFont typeface="Arial" panose="020B0604020202020204" pitchFamily="34" charset="0"/>
              <a:buChar char="•"/>
            </a:pPr>
            <a:r>
              <a:rPr lang="es-MX" sz="1600" dirty="0">
                <a:solidFill>
                  <a:schemeClr val="accent1">
                    <a:lumMod val="50000"/>
                  </a:schemeClr>
                </a:solidFill>
              </a:rPr>
              <a:t>FUNDACIÓN MORELENSE DE INVESTIGACIÓN Y CULTURA</a:t>
            </a:r>
          </a:p>
          <a:p>
            <a:pPr marL="342900" indent="-342900">
              <a:buFont typeface="Arial" panose="020B0604020202020204" pitchFamily="34" charset="0"/>
              <a:buChar char="•"/>
            </a:pPr>
            <a:r>
              <a:rPr lang="es-MX" sz="1600" dirty="0">
                <a:solidFill>
                  <a:schemeClr val="accent1">
                    <a:lumMod val="50000"/>
                  </a:schemeClr>
                </a:solidFill>
              </a:rPr>
              <a:t>UNIVERSIDAD DEL VALLE DE MÉXICO (CONVENIO NACIONAL)</a:t>
            </a:r>
          </a:p>
          <a:p>
            <a:pPr marL="342900" indent="-342900">
              <a:buFont typeface="Arial" panose="020B0604020202020204" pitchFamily="34" charset="0"/>
              <a:buChar char="•"/>
            </a:pPr>
            <a:r>
              <a:rPr lang="es-MX" sz="1600" dirty="0">
                <a:solidFill>
                  <a:schemeClr val="accent1">
                    <a:lumMod val="50000"/>
                  </a:schemeClr>
                </a:solidFill>
              </a:rPr>
              <a:t>COLEGIO DE BACHILLERES DEL ESTADO DE MORELOS</a:t>
            </a:r>
          </a:p>
          <a:p>
            <a:pPr marL="342900" indent="-342900">
              <a:buFont typeface="Arial" panose="020B0604020202020204" pitchFamily="34" charset="0"/>
              <a:buChar char="•"/>
            </a:pPr>
            <a:r>
              <a:rPr lang="es-MX" sz="1600" dirty="0">
                <a:solidFill>
                  <a:schemeClr val="accent1">
                    <a:lumMod val="50000"/>
                  </a:schemeClr>
                </a:solidFill>
              </a:rPr>
              <a:t>COLEGIO DE ESTUDIOS CIENTÍFICOS Y TECNOLÓGICOS DEL ESTADO DE MORELOS</a:t>
            </a:r>
          </a:p>
          <a:p>
            <a:pPr marL="342900" indent="-342900">
              <a:buFont typeface="Arial" panose="020B0604020202020204" pitchFamily="34" charset="0"/>
              <a:buChar char="•"/>
            </a:pPr>
            <a:r>
              <a:rPr lang="es-MX" sz="1600" dirty="0">
                <a:solidFill>
                  <a:schemeClr val="accent1">
                    <a:lumMod val="50000"/>
                  </a:schemeClr>
                </a:solidFill>
              </a:rPr>
              <a:t>UNIVERSIDAD TECNOLÓGICA DEL SUR DEL ESTADO DE MORELOS</a:t>
            </a:r>
          </a:p>
          <a:p>
            <a:pPr marL="342900" indent="-342900">
              <a:buFont typeface="Arial" panose="020B0604020202020204" pitchFamily="34" charset="0"/>
              <a:buChar char="•"/>
            </a:pPr>
            <a:r>
              <a:rPr lang="es-MX" sz="1600" dirty="0">
                <a:solidFill>
                  <a:schemeClr val="accent1">
                    <a:lumMod val="50000"/>
                  </a:schemeClr>
                </a:solidFill>
              </a:rPr>
              <a:t>UNIVERSIDAD TECNOLÓGICA EMILIANO ZAPATA DEL ESTADO DE MORELOS</a:t>
            </a:r>
          </a:p>
          <a:p>
            <a:pPr marL="342900" indent="-342900">
              <a:buFont typeface="Arial" panose="020B0604020202020204" pitchFamily="34" charset="0"/>
              <a:buChar char="•"/>
            </a:pPr>
            <a:r>
              <a:rPr lang="es-MX" sz="1600" dirty="0">
                <a:solidFill>
                  <a:schemeClr val="accent1">
                    <a:lumMod val="50000"/>
                  </a:schemeClr>
                </a:solidFill>
              </a:rPr>
              <a:t>UNIVERSIDAD AUTÓNOMA DEL ESTADO DE MORELOS</a:t>
            </a:r>
          </a:p>
          <a:p>
            <a:pPr marL="342900" indent="-342900">
              <a:buFont typeface="Arial" panose="020B0604020202020204" pitchFamily="34" charset="0"/>
              <a:buChar char="•"/>
            </a:pPr>
            <a:r>
              <a:rPr lang="es-MX" sz="1600" dirty="0">
                <a:solidFill>
                  <a:schemeClr val="accent1">
                    <a:lumMod val="50000"/>
                  </a:schemeClr>
                </a:solidFill>
              </a:rPr>
              <a:t>UNIVERSIDAD INTERNACIONAL </a:t>
            </a:r>
          </a:p>
          <a:p>
            <a:pPr marL="342900" indent="-342900">
              <a:buFont typeface="Arial" panose="020B0604020202020204" pitchFamily="34" charset="0"/>
              <a:buChar char="•"/>
            </a:pPr>
            <a:r>
              <a:rPr lang="es-MX" sz="1600" dirty="0">
                <a:solidFill>
                  <a:schemeClr val="accent1">
                    <a:lumMod val="50000"/>
                  </a:schemeClr>
                </a:solidFill>
              </a:rPr>
              <a:t>COLEGIO DE EDUCACIÓN PROFESIONAL TÉCNICA DEL ESTADO DE MORELOS</a:t>
            </a:r>
          </a:p>
          <a:p>
            <a:pPr marL="342900" indent="-342900">
              <a:buFont typeface="Arial" panose="020B0604020202020204" pitchFamily="34" charset="0"/>
              <a:buChar char="•"/>
            </a:pPr>
            <a:r>
              <a:rPr lang="es-MX" sz="1600" dirty="0">
                <a:solidFill>
                  <a:schemeClr val="accent1">
                    <a:lumMod val="50000"/>
                  </a:schemeClr>
                </a:solidFill>
              </a:rPr>
              <a:t>UNIVERSIDAD POLITÉCNICA DEL ESTADO DE MORELOS</a:t>
            </a:r>
          </a:p>
        </p:txBody>
      </p:sp>
    </p:spTree>
    <p:extLst>
      <p:ext uri="{BB962C8B-B14F-4D97-AF65-F5344CB8AC3E}">
        <p14:creationId xmlns:p14="http://schemas.microsoft.com/office/powerpoint/2010/main" val="776228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78802" y="570155"/>
            <a:ext cx="10515600" cy="6176963"/>
          </a:xfrm>
        </p:spPr>
        <p:txBody>
          <a:bodyPr>
            <a:normAutofit/>
          </a:bodyPr>
          <a:lstStyle/>
          <a:p>
            <a:pPr marL="0" indent="0">
              <a:lnSpc>
                <a:spcPct val="107000"/>
              </a:lnSpc>
              <a:spcAft>
                <a:spcPts val="800"/>
              </a:spcAft>
              <a:buNone/>
            </a:pPr>
            <a:endParaRPr lang="es-MX" sz="18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600" b="1" dirty="0">
                <a:solidFill>
                  <a:schemeClr val="accent1">
                    <a:lumMod val="50000"/>
                  </a:schemeClr>
                </a:solidFill>
                <a:ea typeface="Calibri" panose="020F0502020204030204" pitchFamily="34" charset="0"/>
                <a:cs typeface="Times New Roman" panose="02020603050405020304" pitchFamily="18" charset="0"/>
              </a:rPr>
              <a:t>COLEGIO DE CONTADORES PÚBLICOS DE MORELOS A. C.</a:t>
            </a:r>
            <a:endParaRPr lang="es-MX" sz="1600" dirty="0">
              <a:solidFill>
                <a:schemeClr val="accent1">
                  <a:lumMod val="50000"/>
                </a:schemeClr>
              </a:solidFill>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MX" sz="1600" dirty="0">
                <a:solidFill>
                  <a:schemeClr val="accent1">
                    <a:lumMod val="50000"/>
                  </a:schemeClr>
                </a:solidFill>
                <a:ea typeface="Calibri" panose="020F0502020204030204" pitchFamily="34" charset="0"/>
                <a:cs typeface="Times New Roman" panose="02020603050405020304" pitchFamily="18" charset="0"/>
              </a:rPr>
              <a:t>Por medio de la celebración del convenio se busca la colaboración conjunta entre el colegio y CANACINTRA a fin de establecer las bases generales para promover las relaciones de intercambio profesional y realizar actividades conjuntas en beneficio de sus agremiados tales como la contaduría pública organizada y las diferentes agrupaciones empresariales que conforman a CANACINTRA.</a:t>
            </a:r>
          </a:p>
          <a:p>
            <a:pPr marL="0" indent="0">
              <a:lnSpc>
                <a:spcPct val="107000"/>
              </a:lnSpc>
              <a:spcAft>
                <a:spcPts val="800"/>
              </a:spcAft>
              <a:buNone/>
            </a:pPr>
            <a:endParaRPr lang="es-MX" sz="1600" dirty="0">
              <a:solidFill>
                <a:schemeClr val="accent1">
                  <a:lumMod val="50000"/>
                </a:schemeClr>
              </a:solidFill>
              <a:ea typeface="Calibri" panose="020F0502020204030204" pitchFamily="34" charset="0"/>
              <a:cs typeface="Times New Roman" panose="02020603050405020304" pitchFamily="18" charset="0"/>
            </a:endParaRPr>
          </a:p>
          <a:p>
            <a:pPr marL="0" indent="0">
              <a:lnSpc>
                <a:spcPct val="107000"/>
              </a:lnSpc>
              <a:spcAft>
                <a:spcPts val="800"/>
              </a:spcAft>
              <a:buNone/>
            </a:pPr>
            <a:endParaRPr lang="es-MX" sz="1600" dirty="0">
              <a:solidFill>
                <a:schemeClr val="accent1">
                  <a:lumMod val="50000"/>
                </a:schemeClr>
              </a:solidFill>
              <a:ea typeface="Calibri" panose="020F0502020204030204" pitchFamily="34" charset="0"/>
              <a:cs typeface="Times New Roman" panose="02020603050405020304" pitchFamily="18" charset="0"/>
            </a:endParaRPr>
          </a:p>
          <a:p>
            <a:pPr marL="0" indent="0">
              <a:lnSpc>
                <a:spcPct val="107000"/>
              </a:lnSpc>
              <a:spcAft>
                <a:spcPts val="800"/>
              </a:spcAft>
              <a:buNone/>
            </a:pPr>
            <a:endParaRPr lang="es-MX" sz="1600" dirty="0">
              <a:solidFill>
                <a:schemeClr val="accent1">
                  <a:lumMod val="50000"/>
                </a:schemeClr>
              </a:solidFill>
              <a:ea typeface="Calibri" panose="020F0502020204030204" pitchFamily="34" charset="0"/>
              <a:cs typeface="Times New Roman" panose="02020603050405020304" pitchFamily="18" charset="0"/>
            </a:endParaRPr>
          </a:p>
          <a:p>
            <a:pPr>
              <a:lnSpc>
                <a:spcPct val="107000"/>
              </a:lnSpc>
              <a:spcAft>
                <a:spcPts val="800"/>
              </a:spcAft>
              <a:tabLst>
                <a:tab pos="2200275" algn="l"/>
              </a:tabLst>
            </a:pPr>
            <a:r>
              <a:rPr lang="es-MX" sz="1600" b="1" dirty="0">
                <a:solidFill>
                  <a:schemeClr val="accent1">
                    <a:lumMod val="50000"/>
                  </a:schemeClr>
                </a:solidFill>
                <a:ea typeface="Calibri" panose="020F0502020204030204" pitchFamily="34" charset="0"/>
                <a:cs typeface="Times New Roman" panose="02020603050405020304" pitchFamily="18" charset="0"/>
              </a:rPr>
              <a:t>IDENTIDADES MUJER	</a:t>
            </a:r>
            <a:endParaRPr lang="es-MX" sz="1600" dirty="0">
              <a:solidFill>
                <a:schemeClr val="accent1">
                  <a:lumMod val="50000"/>
                </a:schemeClr>
              </a:solidFill>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MX" sz="1600" dirty="0">
                <a:solidFill>
                  <a:schemeClr val="accent1">
                    <a:lumMod val="50000"/>
                  </a:schemeClr>
                </a:solidFill>
                <a:ea typeface="Calibri" panose="020F0502020204030204" pitchFamily="34" charset="0"/>
                <a:cs typeface="Times New Roman" panose="02020603050405020304" pitchFamily="18" charset="0"/>
              </a:rPr>
              <a:t>El convenio busca la realización de actividades conjuntas encaminadas a la sinergia empresarial tales como impulsar a las y los emprendedores de la comunidad digital en su caminar hacia la formalización de sus proyectos e incorporación a la cámara.</a:t>
            </a:r>
          </a:p>
          <a:p>
            <a:pPr marL="0" indent="0" algn="just">
              <a:lnSpc>
                <a:spcPct val="107000"/>
              </a:lnSpc>
              <a:spcAft>
                <a:spcPts val="800"/>
              </a:spcAft>
              <a:buNone/>
            </a:pPr>
            <a:endParaRPr lang="es-MX" sz="1600" dirty="0">
              <a:latin typeface="Arial" panose="020B060402020202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s-MX" sz="12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s-MX"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MX" sz="1600" dirty="0">
              <a:latin typeface="Calibri" panose="020F0502020204030204" pitchFamily="34" charset="0"/>
              <a:ea typeface="Calibri" panose="020F0502020204030204" pitchFamily="34" charset="0"/>
              <a:cs typeface="Times New Roman" panose="02020603050405020304" pitchFamily="18" charset="0"/>
            </a:endParaRPr>
          </a:p>
          <a:p>
            <a:endParaRPr lang="es-MX" sz="18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12350" b="12398"/>
          <a:stretch/>
        </p:blipFill>
        <p:spPr>
          <a:xfrm>
            <a:off x="8078993" y="43030"/>
            <a:ext cx="2715409" cy="1430767"/>
          </a:xfrm>
          <a:prstGeom prst="ellipse">
            <a:avLst/>
          </a:prstGeom>
          <a:ln>
            <a:noFill/>
          </a:ln>
          <a:effectLst>
            <a:softEdge rad="112500"/>
          </a:effectLst>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4520" y="3658636"/>
            <a:ext cx="2542037" cy="883922"/>
          </a:xfrm>
          <a:prstGeom prst="rect">
            <a:avLst/>
          </a:prstGeom>
        </p:spPr>
      </p:pic>
    </p:spTree>
    <p:extLst>
      <p:ext uri="{BB962C8B-B14F-4D97-AF65-F5344CB8AC3E}">
        <p14:creationId xmlns:p14="http://schemas.microsoft.com/office/powerpoint/2010/main" val="1892854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76518" y="419548"/>
            <a:ext cx="10805160" cy="6252267"/>
          </a:xfrm>
        </p:spPr>
        <p:txBody>
          <a:bodyPr>
            <a:normAutofit/>
          </a:bodyPr>
          <a:lstStyle/>
          <a:p>
            <a:pPr lvl="0" algn="just">
              <a:lnSpc>
                <a:spcPct val="107000"/>
              </a:lnSpc>
              <a:spcAft>
                <a:spcPts val="800"/>
              </a:spcAft>
            </a:pPr>
            <a:endParaRPr lang="pt-BR" sz="1600" b="1" dirty="0">
              <a:solidFill>
                <a:schemeClr val="accent1">
                  <a:lumMod val="50000"/>
                </a:schemeClr>
              </a:solidFill>
              <a:ea typeface="Calibri" panose="020F0502020204030204" pitchFamily="34" charset="0"/>
              <a:cs typeface="Times New Roman" panose="02020603050405020304" pitchFamily="18" charset="0"/>
            </a:endParaRPr>
          </a:p>
          <a:p>
            <a:pPr algn="just">
              <a:lnSpc>
                <a:spcPct val="107000"/>
              </a:lnSpc>
              <a:spcAft>
                <a:spcPts val="800"/>
              </a:spcAft>
            </a:pPr>
            <a:r>
              <a:rPr lang="pt-BR" sz="1600" b="1" dirty="0">
                <a:solidFill>
                  <a:schemeClr val="accent1">
                    <a:lumMod val="50000"/>
                  </a:schemeClr>
                </a:solidFill>
                <a:ea typeface="Calibri" panose="020F0502020204030204" pitchFamily="34" charset="0"/>
                <a:cs typeface="Times New Roman" panose="02020603050405020304" pitchFamily="18" charset="0"/>
              </a:rPr>
              <a:t>CONSEJO NACIONAL E INTERNACIONAL CNI ONG´S MORELOS   </a:t>
            </a:r>
            <a:endParaRPr lang="es-MX" sz="1600" dirty="0">
              <a:solidFill>
                <a:schemeClr val="accent1">
                  <a:lumMod val="50000"/>
                </a:schemeClr>
              </a:solidFill>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es-MX" sz="1600" dirty="0">
                <a:solidFill>
                  <a:schemeClr val="accent1">
                    <a:lumMod val="50000"/>
                  </a:schemeClr>
                </a:solidFill>
                <a:ea typeface="Calibri" panose="020F0502020204030204" pitchFamily="34" charset="0"/>
                <a:cs typeface="Times New Roman" panose="02020603050405020304" pitchFamily="18" charset="0"/>
              </a:rPr>
              <a:t>La celebración de dicho convenio tiene por objeto difundir de forma permanente y sistemática el contenido de las leyes en materia de participación ciudadana, transparencia y rendición de cuentas, promoción de los valores democráticos que se persiguen, así como establecer campañas contra la corrupción y a favor de los valores previstos, contribuir al establecimiento y desarrollo del estado de derecho que contribuya a elevar la productividad de las empresas y al desarrollo del capital humano, promoción de la educación y la capacitación de la cultura.</a:t>
            </a:r>
          </a:p>
          <a:p>
            <a:pPr marL="0" lvl="0" indent="0" algn="just">
              <a:lnSpc>
                <a:spcPct val="107000"/>
              </a:lnSpc>
              <a:spcAft>
                <a:spcPts val="800"/>
              </a:spcAft>
              <a:buNone/>
            </a:pPr>
            <a:endParaRPr lang="es-MX" sz="1600" dirty="0">
              <a:solidFill>
                <a:schemeClr val="accent1">
                  <a:lumMod val="50000"/>
                </a:schemeClr>
              </a:solidFill>
              <a:ea typeface="Calibri" panose="020F0502020204030204" pitchFamily="34" charset="0"/>
              <a:cs typeface="Times New Roman" panose="02020603050405020304" pitchFamily="18" charset="0"/>
            </a:endParaRPr>
          </a:p>
          <a:p>
            <a:pPr marL="0" lvl="0" indent="0" algn="just">
              <a:lnSpc>
                <a:spcPct val="107000"/>
              </a:lnSpc>
              <a:spcAft>
                <a:spcPts val="800"/>
              </a:spcAft>
              <a:buNone/>
            </a:pPr>
            <a:endParaRPr lang="es-MX" sz="1600" dirty="0">
              <a:solidFill>
                <a:schemeClr val="accent1">
                  <a:lumMod val="50000"/>
                </a:schemeClr>
              </a:solidFill>
              <a:ea typeface="Calibri" panose="020F0502020204030204" pitchFamily="34" charset="0"/>
              <a:cs typeface="Times New Roman" panose="02020603050405020304" pitchFamily="18" charset="0"/>
            </a:endParaRPr>
          </a:p>
          <a:p>
            <a:pPr marL="0" lvl="0" indent="0" algn="just">
              <a:lnSpc>
                <a:spcPct val="107000"/>
              </a:lnSpc>
              <a:spcAft>
                <a:spcPts val="800"/>
              </a:spcAft>
              <a:buNone/>
            </a:pPr>
            <a:endParaRPr lang="es-MX" sz="1600" dirty="0">
              <a:solidFill>
                <a:schemeClr val="accent1">
                  <a:lumMod val="50000"/>
                </a:schemeClr>
              </a:solidFill>
              <a:ea typeface="Calibri" panose="020F0502020204030204" pitchFamily="34" charset="0"/>
              <a:cs typeface="Times New Roman" panose="02020603050405020304" pitchFamily="18" charset="0"/>
            </a:endParaRPr>
          </a:p>
          <a:p>
            <a:pPr algn="just">
              <a:lnSpc>
                <a:spcPct val="107000"/>
              </a:lnSpc>
              <a:spcAft>
                <a:spcPts val="800"/>
              </a:spcAft>
            </a:pPr>
            <a:r>
              <a:rPr lang="es-MX" sz="1600" b="1" dirty="0">
                <a:solidFill>
                  <a:schemeClr val="accent1">
                    <a:lumMod val="50000"/>
                  </a:schemeClr>
                </a:solidFill>
                <a:ea typeface="Calibri" panose="020F0502020204030204" pitchFamily="34" charset="0"/>
                <a:cs typeface="Times New Roman" panose="02020603050405020304" pitchFamily="18" charset="0"/>
              </a:rPr>
              <a:t>INSTITUTO DEL FONDO NACIONAL DE LA VIVIENDA PARA LOS TRABAJADORES</a:t>
            </a:r>
            <a:endParaRPr lang="es-MX" sz="1600" dirty="0">
              <a:solidFill>
                <a:schemeClr val="accent1">
                  <a:lumMod val="50000"/>
                </a:schemeClr>
              </a:solidFill>
              <a:ea typeface="Calibri" panose="020F0502020204030204" pitchFamily="34" charset="0"/>
              <a:cs typeface="Times New Roman" panose="02020603050405020304" pitchFamily="18" charset="0"/>
            </a:endParaRPr>
          </a:p>
          <a:p>
            <a:pPr marL="0" indent="0">
              <a:buNone/>
            </a:pPr>
            <a:r>
              <a:rPr lang="es-MX" sz="1600" dirty="0">
                <a:solidFill>
                  <a:schemeClr val="accent1">
                    <a:lumMod val="50000"/>
                  </a:schemeClr>
                </a:solidFill>
                <a:ea typeface="Calibri" panose="020F0502020204030204" pitchFamily="34" charset="0"/>
              </a:rPr>
              <a:t>Se busca promover beneficios a las empresas afiliadas y a los trabajadores de las mismas, otorgar capacitaciones y asesorías, así como promover los productos vigentes de crédito así como poner a disposición los diferentes servicios que ofrece el instituto.</a:t>
            </a:r>
            <a:endParaRPr lang="es-MX" sz="1600" dirty="0">
              <a:solidFill>
                <a:schemeClr val="accent1">
                  <a:lumMod val="50000"/>
                </a:schemeClr>
              </a:solidFill>
              <a:ea typeface="Calibri" panose="020F0502020204030204" pitchFamily="34" charset="0"/>
              <a:cs typeface="Times New Roman" panose="02020603050405020304" pitchFamily="18" charset="0"/>
            </a:endParaRPr>
          </a:p>
          <a:p>
            <a:endParaRPr lang="es-MX" sz="18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33200" r="18608"/>
          <a:stretch/>
        </p:blipFill>
        <p:spPr>
          <a:xfrm rot="16200000">
            <a:off x="7387127" y="-261560"/>
            <a:ext cx="957432" cy="2491770"/>
          </a:xfrm>
          <a:prstGeom prst="ellipse">
            <a:avLst/>
          </a:prstGeom>
          <a:ln>
            <a:noFill/>
          </a:ln>
          <a:effectLst>
            <a:softEdge rad="112500"/>
          </a:effectLst>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071" y="3545681"/>
            <a:ext cx="2381026" cy="1253266"/>
          </a:xfrm>
          <a:prstGeom prst="ellipse">
            <a:avLst/>
          </a:prstGeom>
          <a:ln>
            <a:noFill/>
          </a:ln>
          <a:effectLst>
            <a:softEdge rad="112500"/>
          </a:effectLst>
        </p:spPr>
      </p:pic>
    </p:spTree>
    <p:extLst>
      <p:ext uri="{BB962C8B-B14F-4D97-AF65-F5344CB8AC3E}">
        <p14:creationId xmlns:p14="http://schemas.microsoft.com/office/powerpoint/2010/main" val="1742529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8033" y="419548"/>
            <a:ext cx="10826675" cy="5972568"/>
          </a:xfrm>
        </p:spPr>
        <p:txBody>
          <a:bodyPr>
            <a:normAutofit/>
          </a:bodyPr>
          <a:lstStyle/>
          <a:p>
            <a:pPr marL="0" indent="0" algn="just">
              <a:lnSpc>
                <a:spcPct val="107000"/>
              </a:lnSpc>
              <a:spcAft>
                <a:spcPts val="800"/>
              </a:spcAft>
              <a:buNone/>
            </a:pPr>
            <a:endParaRPr lang="es-MX" sz="18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600" b="1" dirty="0">
                <a:solidFill>
                  <a:schemeClr val="accent1">
                    <a:lumMod val="50000"/>
                  </a:schemeClr>
                </a:solidFill>
                <a:ea typeface="Calibri" panose="020F0502020204030204" pitchFamily="34" charset="0"/>
                <a:cs typeface="Arial" panose="020B0604020202020204" pitchFamily="34" charset="0"/>
              </a:rPr>
              <a:t>INSTITUTO DEL FONDO NACIONAL PARA EL CONSUMO DE LOS TRABAJADORES</a:t>
            </a:r>
            <a:endParaRPr lang="es-MX" sz="1600" dirty="0">
              <a:solidFill>
                <a:schemeClr val="accent1">
                  <a:lumMod val="50000"/>
                </a:schemeClr>
              </a:solidFill>
              <a:ea typeface="Calibri" panose="020F0502020204030204" pitchFamily="34" charset="0"/>
              <a:cs typeface="Arial" panose="020B0604020202020204" pitchFamily="34" charset="0"/>
            </a:endParaRPr>
          </a:p>
          <a:p>
            <a:pPr marL="0" indent="0" algn="just">
              <a:lnSpc>
                <a:spcPct val="107000"/>
              </a:lnSpc>
              <a:spcAft>
                <a:spcPts val="800"/>
              </a:spcAft>
              <a:buNone/>
            </a:pPr>
            <a:r>
              <a:rPr lang="es-MX" sz="1600" dirty="0">
                <a:solidFill>
                  <a:schemeClr val="accent1">
                    <a:lumMod val="50000"/>
                  </a:schemeClr>
                </a:solidFill>
                <a:ea typeface="Calibri" panose="020F0502020204030204" pitchFamily="34" charset="0"/>
                <a:cs typeface="Arial" panose="020B0604020202020204" pitchFamily="34" charset="0"/>
              </a:rPr>
              <a:t>La celebración del convenio tiene como objetivo promover entre las empresas que se encuentren agremiadas a la Cámara, su afiliación como centros de trabajo al instituto FONACOT para otorgar su crédito institucional a un mayor número de trabajadores y con ello elevar el nivel de vida de los mismos.</a:t>
            </a:r>
          </a:p>
          <a:p>
            <a:pPr algn="just">
              <a:lnSpc>
                <a:spcPct val="107000"/>
              </a:lnSpc>
              <a:spcAft>
                <a:spcPts val="800"/>
              </a:spcAft>
            </a:pPr>
            <a:endParaRPr lang="es-MX" sz="1600" dirty="0">
              <a:solidFill>
                <a:schemeClr val="accent1">
                  <a:lumMod val="50000"/>
                </a:schemeClr>
              </a:solidFill>
              <a:ea typeface="Calibri" panose="020F0502020204030204" pitchFamily="34" charset="0"/>
              <a:cs typeface="Arial" panose="020B0604020202020204" pitchFamily="34" charset="0"/>
            </a:endParaRPr>
          </a:p>
          <a:p>
            <a:pPr marL="0" indent="0" algn="just">
              <a:lnSpc>
                <a:spcPct val="107000"/>
              </a:lnSpc>
              <a:spcAft>
                <a:spcPts val="800"/>
              </a:spcAft>
              <a:buNone/>
            </a:pPr>
            <a:endParaRPr lang="es-MX" sz="1600" dirty="0">
              <a:solidFill>
                <a:schemeClr val="accent1">
                  <a:lumMod val="50000"/>
                </a:schemeClr>
              </a:solidFill>
              <a:ea typeface="Calibri" panose="020F0502020204030204" pitchFamily="34" charset="0"/>
              <a:cs typeface="Arial" panose="020B0604020202020204" pitchFamily="34" charset="0"/>
            </a:endParaRPr>
          </a:p>
          <a:p>
            <a:pPr marL="0" indent="0" algn="just">
              <a:lnSpc>
                <a:spcPct val="107000"/>
              </a:lnSpc>
              <a:spcAft>
                <a:spcPts val="800"/>
              </a:spcAft>
              <a:buNone/>
            </a:pPr>
            <a:endParaRPr lang="es-MX" sz="1600" dirty="0">
              <a:solidFill>
                <a:schemeClr val="accent1">
                  <a:lumMod val="50000"/>
                </a:schemeClr>
              </a:solidFill>
              <a:ea typeface="Calibri" panose="020F0502020204030204" pitchFamily="34" charset="0"/>
              <a:cs typeface="Arial" panose="020B0604020202020204" pitchFamily="34" charset="0"/>
            </a:endParaRPr>
          </a:p>
          <a:p>
            <a:pPr algn="just">
              <a:lnSpc>
                <a:spcPct val="107000"/>
              </a:lnSpc>
              <a:spcAft>
                <a:spcPts val="800"/>
              </a:spcAft>
            </a:pPr>
            <a:r>
              <a:rPr lang="es-MX" sz="1600" b="1" dirty="0">
                <a:solidFill>
                  <a:schemeClr val="accent1">
                    <a:lumMod val="50000"/>
                  </a:schemeClr>
                </a:solidFill>
                <a:ea typeface="Calibri" panose="020F0502020204030204" pitchFamily="34" charset="0"/>
                <a:cs typeface="Arial" panose="020B0604020202020204" pitchFamily="34" charset="0"/>
              </a:rPr>
              <a:t>PROCURADURÍA DE LA DEFENSA DEL CONTRIBUYENTE </a:t>
            </a:r>
            <a:endParaRPr lang="es-MX" sz="1600" dirty="0">
              <a:solidFill>
                <a:schemeClr val="accent1">
                  <a:lumMod val="50000"/>
                </a:schemeClr>
              </a:solidFill>
              <a:ea typeface="Calibri" panose="020F0502020204030204" pitchFamily="34" charset="0"/>
              <a:cs typeface="Arial" panose="020B0604020202020204" pitchFamily="34" charset="0"/>
            </a:endParaRPr>
          </a:p>
          <a:p>
            <a:pPr marL="0" indent="0" algn="just">
              <a:lnSpc>
                <a:spcPct val="107000"/>
              </a:lnSpc>
              <a:spcAft>
                <a:spcPts val="800"/>
              </a:spcAft>
              <a:buNone/>
            </a:pPr>
            <a:r>
              <a:rPr lang="es-MX" sz="1600" dirty="0">
                <a:solidFill>
                  <a:schemeClr val="accent1">
                    <a:lumMod val="50000"/>
                  </a:schemeClr>
                </a:solidFill>
                <a:ea typeface="Calibri" panose="020F0502020204030204" pitchFamily="34" charset="0"/>
                <a:cs typeface="Arial" panose="020B0604020202020204" pitchFamily="34" charset="0"/>
              </a:rPr>
              <a:t>Busca establecer líneas de trabajo, intercambio de información y actividades conjuntas en sus respectivos ámbitos de competencias, participar en el desarrollo e impartición de cursos, talleres, conferencias y otras actividades en materia fiscal y contable, así como mantener un vínculo para la presentación de las quejas y reclamaciones que tanto CANACINTRA o sus contribuyentes interpongan ante las autoridades.</a:t>
            </a:r>
          </a:p>
          <a:p>
            <a:endParaRPr lang="es-MX" sz="23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2783" y="419548"/>
            <a:ext cx="1756637" cy="789434"/>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3844" y="3195316"/>
            <a:ext cx="2600325" cy="1013460"/>
          </a:xfrm>
          <a:prstGeom prst="rect">
            <a:avLst/>
          </a:prstGeom>
        </p:spPr>
      </p:pic>
    </p:spTree>
    <p:extLst>
      <p:ext uri="{BB962C8B-B14F-4D97-AF65-F5344CB8AC3E}">
        <p14:creationId xmlns:p14="http://schemas.microsoft.com/office/powerpoint/2010/main" val="1217193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2122" y="301484"/>
            <a:ext cx="8085187" cy="6004841"/>
          </a:xfrm>
        </p:spPr>
        <p:txBody>
          <a:bodyPr>
            <a:noAutofit/>
          </a:bodyPr>
          <a:lstStyle/>
          <a:p>
            <a:pPr algn="just">
              <a:lnSpc>
                <a:spcPct val="107000"/>
              </a:lnSpc>
              <a:spcAft>
                <a:spcPts val="800"/>
              </a:spcAft>
            </a:pPr>
            <a:endParaRPr lang="es-MX" sz="1200" b="1" dirty="0">
              <a:latin typeface="D-DIN Condensed" panose="020B0506030202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solidFill>
                  <a:schemeClr val="accent1">
                    <a:lumMod val="50000"/>
                  </a:schemeClr>
                </a:solidFill>
                <a:latin typeface="D-DIN Condensed" panose="020B0506030202030204" pitchFamily="34" charset="0"/>
                <a:ea typeface="Calibri" panose="020F0502020204030204" pitchFamily="34" charset="0"/>
                <a:cs typeface="Arial" panose="020B0604020202020204" pitchFamily="34" charset="0"/>
              </a:rPr>
              <a:t>INSTITUTO ESTATAL DE EDUCACIÓN PARA ADULTOS</a:t>
            </a:r>
            <a:endParaRPr lang="es-MX" sz="1200" dirty="0">
              <a:solidFill>
                <a:schemeClr val="accent1">
                  <a:lumMod val="50000"/>
                </a:schemeClr>
              </a:solidFill>
              <a:latin typeface="D-DIN Condensed" panose="020B0506030202030204" pitchFamily="34"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es-MX" sz="1200" dirty="0">
                <a:solidFill>
                  <a:schemeClr val="accent1">
                    <a:lumMod val="50000"/>
                  </a:schemeClr>
                </a:solidFill>
                <a:latin typeface="D-DIN Condensed" panose="020B0506030202030204" pitchFamily="34" charset="0"/>
                <a:ea typeface="Calibri" panose="020F0502020204030204" pitchFamily="34" charset="0"/>
                <a:cs typeface="Arial" panose="020B0604020202020204" pitchFamily="34" charset="0"/>
              </a:rPr>
              <a:t>La celebración del convenio tiene por objetivo difundir y promover atención pedagógica, así como favorecer el acceso a los servicios de alfabetización, con la finalidad de impulsar la educación de los adultos y jóvenes en el programa </a:t>
            </a:r>
            <a:r>
              <a:rPr lang="es-MX" sz="1200" dirty="0" err="1">
                <a:solidFill>
                  <a:schemeClr val="accent1">
                    <a:lumMod val="50000"/>
                  </a:schemeClr>
                </a:solidFill>
                <a:latin typeface="D-DIN Condensed" panose="020B0506030202030204" pitchFamily="34" charset="0"/>
                <a:ea typeface="Calibri" panose="020F0502020204030204" pitchFamily="34" charset="0"/>
                <a:cs typeface="Arial" panose="020B0604020202020204" pitchFamily="34" charset="0"/>
              </a:rPr>
              <a:t>MEVyT</a:t>
            </a:r>
            <a:r>
              <a:rPr lang="es-MX" sz="1200" dirty="0">
                <a:solidFill>
                  <a:schemeClr val="accent1">
                    <a:lumMod val="50000"/>
                  </a:schemeClr>
                </a:solidFill>
                <a:latin typeface="D-DIN Condensed" panose="020B0506030202030204" pitchFamily="34" charset="0"/>
                <a:ea typeface="Calibri" panose="020F0502020204030204" pitchFamily="34" charset="0"/>
                <a:cs typeface="Arial" panose="020B0604020202020204" pitchFamily="34" charset="0"/>
              </a:rPr>
              <a:t> y quienes cuenten con más de quince años y carezcan de educación básica y que habiten en las zonas que las partes definan.</a:t>
            </a:r>
          </a:p>
          <a:p>
            <a:pPr marL="0" indent="0" algn="just">
              <a:lnSpc>
                <a:spcPct val="107000"/>
              </a:lnSpc>
              <a:spcAft>
                <a:spcPts val="800"/>
              </a:spcAft>
              <a:buNone/>
            </a:pPr>
            <a:r>
              <a:rPr lang="es-MX" sz="1200" dirty="0">
                <a:solidFill>
                  <a:schemeClr val="accent1">
                    <a:lumMod val="50000"/>
                  </a:schemeClr>
                </a:solidFill>
                <a:latin typeface="D-DIN Condensed" panose="020B0506030202030204" pitchFamily="34" charset="0"/>
                <a:ea typeface="Calibri" panose="020F0502020204030204" pitchFamily="34" charset="0"/>
                <a:cs typeface="Arial" panose="020B0604020202020204" pitchFamily="34" charset="0"/>
              </a:rPr>
              <a:t> </a:t>
            </a:r>
          </a:p>
          <a:p>
            <a:pPr>
              <a:lnSpc>
                <a:spcPct val="107000"/>
              </a:lnSpc>
              <a:spcAft>
                <a:spcPts val="800"/>
              </a:spcAft>
            </a:pPr>
            <a:r>
              <a:rPr lang="es-MX" sz="1200" b="1" dirty="0">
                <a:solidFill>
                  <a:schemeClr val="accent1">
                    <a:lumMod val="50000"/>
                  </a:schemeClr>
                </a:solidFill>
                <a:latin typeface="D-DIN Condensed" panose="020B0506030202030204" pitchFamily="34" charset="0"/>
                <a:ea typeface="Calibri" panose="020F0502020204030204" pitchFamily="34" charset="0"/>
                <a:cs typeface="Arial" panose="020B0604020202020204" pitchFamily="34" charset="0"/>
              </a:rPr>
              <a:t>INSTITUTO DE CAPACITACIÓN PARA EL TRABAJO DEL ESTADO DE MORELOS</a:t>
            </a:r>
            <a:endParaRPr lang="es-MX" sz="1200" dirty="0">
              <a:solidFill>
                <a:schemeClr val="accent1">
                  <a:lumMod val="50000"/>
                </a:schemeClr>
              </a:solidFill>
              <a:latin typeface="D-DIN Condensed" panose="020B0506030202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s-MX" sz="1200" dirty="0">
                <a:solidFill>
                  <a:schemeClr val="accent1">
                    <a:lumMod val="50000"/>
                  </a:schemeClr>
                </a:solidFill>
                <a:latin typeface="D-DIN Condensed" panose="020B0506030202030204" pitchFamily="34" charset="0"/>
                <a:ea typeface="Calibri" panose="020F0502020204030204" pitchFamily="34" charset="0"/>
                <a:cs typeface="Arial" panose="020B0604020202020204" pitchFamily="34" charset="0"/>
              </a:rPr>
              <a:t>Dicho convenio busca impulsar procesos de capacitación en diferentes materias y temáticas que se encuentran dentro de la oferta educativa con la que cuenta el ICATMOR en beneficio de quienes se encuentren incorporados a CANACINTRA.</a:t>
            </a:r>
          </a:p>
          <a:p>
            <a:pPr marL="0" indent="0">
              <a:lnSpc>
                <a:spcPct val="107000"/>
              </a:lnSpc>
              <a:spcAft>
                <a:spcPts val="800"/>
              </a:spcAft>
              <a:buNone/>
            </a:pPr>
            <a:r>
              <a:rPr lang="es-MX" sz="1200" dirty="0">
                <a:solidFill>
                  <a:schemeClr val="accent1">
                    <a:lumMod val="50000"/>
                  </a:schemeClr>
                </a:solidFill>
                <a:latin typeface="D-DIN Condensed" panose="020B0506030202030204" pitchFamily="34" charset="0"/>
                <a:ea typeface="Calibri" panose="020F0502020204030204" pitchFamily="34" charset="0"/>
                <a:cs typeface="Arial" panose="020B0604020202020204" pitchFamily="34" charset="0"/>
              </a:rPr>
              <a:t> </a:t>
            </a:r>
          </a:p>
          <a:p>
            <a:pPr>
              <a:lnSpc>
                <a:spcPct val="107000"/>
              </a:lnSpc>
              <a:spcAft>
                <a:spcPts val="800"/>
              </a:spcAft>
            </a:pPr>
            <a:r>
              <a:rPr lang="es-MX" sz="1200" b="1" dirty="0">
                <a:solidFill>
                  <a:schemeClr val="accent1">
                    <a:lumMod val="50000"/>
                  </a:schemeClr>
                </a:solidFill>
                <a:latin typeface="D-DIN Condensed" panose="020B0506030202030204" pitchFamily="34" charset="0"/>
                <a:ea typeface="Calibri" panose="020F0502020204030204" pitchFamily="34" charset="0"/>
                <a:cs typeface="Arial" panose="020B0604020202020204" pitchFamily="34" charset="0"/>
              </a:rPr>
              <a:t>FUNDACIÓN MORELENSE DE INVESTIGACIÓN Y CULTURA</a:t>
            </a:r>
            <a:endParaRPr lang="es-MX" sz="1200" dirty="0">
              <a:solidFill>
                <a:schemeClr val="accent1">
                  <a:lumMod val="50000"/>
                </a:schemeClr>
              </a:solidFill>
              <a:latin typeface="D-DIN Condensed" panose="020B0506030202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s-MX" sz="1200" dirty="0">
                <a:solidFill>
                  <a:schemeClr val="accent1">
                    <a:lumMod val="50000"/>
                  </a:schemeClr>
                </a:solidFill>
                <a:latin typeface="D-DIN Condensed" panose="020B0506030202030204" pitchFamily="34" charset="0"/>
                <a:ea typeface="Calibri" panose="020F0502020204030204" pitchFamily="34" charset="0"/>
                <a:cs typeface="Arial" panose="020B0604020202020204" pitchFamily="34" charset="0"/>
              </a:rPr>
              <a:t>El convenio busca brindar descuentos en sus ofertas educativas y dar facilidades necesarias para llevar a cabo las labores de información y promoción de la oferta educativa.</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47827" y="799805"/>
            <a:ext cx="963598" cy="968368"/>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2697" y="2635698"/>
            <a:ext cx="2927379" cy="1285875"/>
          </a:xfrm>
          <a:prstGeom prst="ellipse">
            <a:avLst/>
          </a:prstGeom>
          <a:ln>
            <a:noFill/>
          </a:ln>
          <a:effectLst>
            <a:softEdge rad="112500"/>
          </a:effectLst>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2484" y="4789098"/>
            <a:ext cx="1354283" cy="958110"/>
          </a:xfrm>
          <a:prstGeom prst="rect">
            <a:avLst/>
          </a:prstGeom>
        </p:spPr>
      </p:pic>
    </p:spTree>
    <p:extLst>
      <p:ext uri="{BB962C8B-B14F-4D97-AF65-F5344CB8AC3E}">
        <p14:creationId xmlns:p14="http://schemas.microsoft.com/office/powerpoint/2010/main" val="2807942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44245" y="534435"/>
            <a:ext cx="10826675" cy="6110344"/>
          </a:xfrm>
        </p:spPr>
        <p:txBody>
          <a:bodyPr>
            <a:normAutofit/>
          </a:bodyPr>
          <a:lstStyle/>
          <a:p>
            <a:pPr>
              <a:lnSpc>
                <a:spcPct val="107000"/>
              </a:lnSpc>
              <a:spcAft>
                <a:spcPts val="800"/>
              </a:spcAft>
            </a:pPr>
            <a:endParaRPr lang="es-MX" sz="1600" b="1" dirty="0">
              <a:solidFill>
                <a:schemeClr val="accent1">
                  <a:lumMod val="50000"/>
                </a:schemeClr>
              </a:solidFill>
              <a:ea typeface="Calibri" panose="020F0502020204030204" pitchFamily="34" charset="0"/>
              <a:cs typeface="Arial" panose="020B0604020202020204" pitchFamily="34" charset="0"/>
            </a:endParaRPr>
          </a:p>
          <a:p>
            <a:pPr>
              <a:lnSpc>
                <a:spcPct val="107000"/>
              </a:lnSpc>
              <a:spcAft>
                <a:spcPts val="800"/>
              </a:spcAft>
            </a:pPr>
            <a:r>
              <a:rPr lang="es-MX" sz="1600" b="1" dirty="0">
                <a:solidFill>
                  <a:schemeClr val="accent1">
                    <a:lumMod val="50000"/>
                  </a:schemeClr>
                </a:solidFill>
                <a:ea typeface="Calibri" panose="020F0502020204030204" pitchFamily="34" charset="0"/>
                <a:cs typeface="Arial" panose="020B0604020202020204" pitchFamily="34" charset="0"/>
              </a:rPr>
              <a:t>UNIVERSIDAD POLITECNICA DEL ESTADO DE MORELOS</a:t>
            </a:r>
            <a:endParaRPr lang="es-MX" sz="1600" dirty="0">
              <a:solidFill>
                <a:schemeClr val="accent1">
                  <a:lumMod val="50000"/>
                </a:schemeClr>
              </a:solidFill>
              <a:ea typeface="Calibri" panose="020F0502020204030204" pitchFamily="34" charset="0"/>
              <a:cs typeface="Arial" panose="020B0604020202020204" pitchFamily="34" charset="0"/>
            </a:endParaRPr>
          </a:p>
          <a:p>
            <a:pPr marL="0" indent="0" algn="just">
              <a:lnSpc>
                <a:spcPct val="107000"/>
              </a:lnSpc>
              <a:spcAft>
                <a:spcPts val="800"/>
              </a:spcAft>
              <a:buNone/>
            </a:pPr>
            <a:r>
              <a:rPr lang="es-MX" sz="1600" dirty="0">
                <a:solidFill>
                  <a:schemeClr val="accent1">
                    <a:lumMod val="50000"/>
                  </a:schemeClr>
                </a:solidFill>
                <a:ea typeface="Calibri" panose="020F0502020204030204" pitchFamily="34" charset="0"/>
                <a:cs typeface="Arial" panose="020B0604020202020204" pitchFamily="34" charset="0"/>
              </a:rPr>
              <a:t>Colaboración para impulsar, promover y ejecutar proyectos de innovación, el emprendimiento, vinculación y transferencia de tecnología a través del nodo de Innovación (municipio/región), encaminada a la solución de problemas y aprovechamiento de oportunidades; así como promover el conocimiento científico y tecnológico para la generación de empresas, articular actividades de investigación y desarrollo tecnológico, colaborar en alianzas estratégicas, redes regionales de innovación y agrupaciones de parques tecnológicos, así como impulsar la cultura de la innovación.</a:t>
            </a:r>
          </a:p>
          <a:p>
            <a:pPr marL="0" indent="0" algn="just">
              <a:lnSpc>
                <a:spcPct val="107000"/>
              </a:lnSpc>
              <a:spcAft>
                <a:spcPts val="800"/>
              </a:spcAft>
              <a:buNone/>
            </a:pPr>
            <a:endParaRPr lang="es-MX" sz="1600" dirty="0">
              <a:solidFill>
                <a:schemeClr val="accent1">
                  <a:lumMod val="50000"/>
                </a:schemeClr>
              </a:solidFill>
              <a:ea typeface="Calibri" panose="020F0502020204030204" pitchFamily="34" charset="0"/>
              <a:cs typeface="Arial" panose="020B0604020202020204" pitchFamily="34" charset="0"/>
            </a:endParaRPr>
          </a:p>
          <a:p>
            <a:pPr marL="0" indent="0" algn="just">
              <a:lnSpc>
                <a:spcPct val="107000"/>
              </a:lnSpc>
              <a:spcAft>
                <a:spcPts val="800"/>
              </a:spcAft>
              <a:buNone/>
            </a:pPr>
            <a:endParaRPr lang="es-MX" sz="1600" dirty="0">
              <a:solidFill>
                <a:schemeClr val="accent1">
                  <a:lumMod val="50000"/>
                </a:schemeClr>
              </a:solidFill>
              <a:ea typeface="Calibri" panose="020F0502020204030204" pitchFamily="34" charset="0"/>
              <a:cs typeface="Arial" panose="020B0604020202020204" pitchFamily="34" charset="0"/>
            </a:endParaRPr>
          </a:p>
          <a:p>
            <a:pPr marL="0" indent="0" algn="just">
              <a:lnSpc>
                <a:spcPct val="107000"/>
              </a:lnSpc>
              <a:spcAft>
                <a:spcPts val="800"/>
              </a:spcAft>
              <a:buNone/>
            </a:pPr>
            <a:endParaRPr lang="es-MX" sz="1600" dirty="0">
              <a:solidFill>
                <a:schemeClr val="accent1">
                  <a:lumMod val="50000"/>
                </a:schemeClr>
              </a:solidFill>
              <a:ea typeface="Calibri" panose="020F0502020204030204" pitchFamily="34" charset="0"/>
              <a:cs typeface="Arial" panose="020B0604020202020204" pitchFamily="34" charset="0"/>
            </a:endParaRPr>
          </a:p>
          <a:p>
            <a:pPr>
              <a:lnSpc>
                <a:spcPct val="107000"/>
              </a:lnSpc>
              <a:spcAft>
                <a:spcPts val="800"/>
              </a:spcAft>
            </a:pPr>
            <a:r>
              <a:rPr lang="es-MX" sz="1600" b="1" dirty="0">
                <a:solidFill>
                  <a:schemeClr val="accent1">
                    <a:lumMod val="50000"/>
                  </a:schemeClr>
                </a:solidFill>
                <a:ea typeface="Calibri" panose="020F0502020204030204" pitchFamily="34" charset="0"/>
                <a:cs typeface="Arial" panose="020B0604020202020204" pitchFamily="34" charset="0"/>
              </a:rPr>
              <a:t>UNIVERSIDAD INTERNACIONAL</a:t>
            </a:r>
            <a:endParaRPr lang="es-MX" sz="1600" dirty="0">
              <a:solidFill>
                <a:schemeClr val="accent1">
                  <a:lumMod val="50000"/>
                </a:schemeClr>
              </a:solidFill>
              <a:ea typeface="Calibri" panose="020F0502020204030204" pitchFamily="34" charset="0"/>
              <a:cs typeface="Arial" panose="020B0604020202020204" pitchFamily="34" charset="0"/>
            </a:endParaRPr>
          </a:p>
          <a:p>
            <a:pPr marL="0" indent="0" algn="just">
              <a:lnSpc>
                <a:spcPct val="107000"/>
              </a:lnSpc>
              <a:spcAft>
                <a:spcPts val="800"/>
              </a:spcAft>
              <a:buNone/>
            </a:pPr>
            <a:r>
              <a:rPr lang="es-MX" sz="1600" dirty="0">
                <a:solidFill>
                  <a:schemeClr val="accent1">
                    <a:lumMod val="50000"/>
                  </a:schemeClr>
                </a:solidFill>
                <a:ea typeface="Calibri" panose="020F0502020204030204" pitchFamily="34" charset="0"/>
                <a:cs typeface="Arial" panose="020B0604020202020204" pitchFamily="34" charset="0"/>
              </a:rPr>
              <a:t>Por medio de la celebración de dicho convenio se busca constituir formalmente el programa de vinculación académico empresarial con el objetivo de estimular el proceso de incorporación de los egresados a la planta laboral otorgar practica profesionales a los estudiantes por medio de la asesoría y asistencia técnica dentro de todas las áreas de CANACINTRA que tendrá el objetivo de fomentar y apoyar los proyectos así como la administración que genere.</a:t>
            </a:r>
          </a:p>
          <a:p>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7582" y="360910"/>
            <a:ext cx="2354792" cy="991372"/>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5514" y="3085185"/>
            <a:ext cx="3711208" cy="1377244"/>
          </a:xfrm>
          <a:prstGeom prst="rect">
            <a:avLst/>
          </a:prstGeom>
        </p:spPr>
      </p:pic>
    </p:spTree>
    <p:extLst>
      <p:ext uri="{BB962C8B-B14F-4D97-AF65-F5344CB8AC3E}">
        <p14:creationId xmlns:p14="http://schemas.microsoft.com/office/powerpoint/2010/main" val="3197210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76518" y="473336"/>
            <a:ext cx="10977282" cy="5959737"/>
          </a:xfrm>
        </p:spPr>
        <p:txBody>
          <a:bodyPr>
            <a:noAutofit/>
          </a:bodyPr>
          <a:lstStyle/>
          <a:p>
            <a:pPr>
              <a:lnSpc>
                <a:spcPct val="107000"/>
              </a:lnSpc>
              <a:spcAft>
                <a:spcPts val="800"/>
              </a:spcAft>
            </a:pPr>
            <a:endParaRPr lang="es-MX" sz="1600" b="1" dirty="0">
              <a:solidFill>
                <a:schemeClr val="accent1">
                  <a:lumMod val="50000"/>
                </a:schemeClr>
              </a:solidFill>
              <a:ea typeface="Calibri" panose="020F0502020204030204" pitchFamily="34" charset="0"/>
              <a:cs typeface="Arial" panose="020B0604020202020204" pitchFamily="34" charset="0"/>
            </a:endParaRPr>
          </a:p>
          <a:p>
            <a:pPr>
              <a:lnSpc>
                <a:spcPct val="107000"/>
              </a:lnSpc>
              <a:spcAft>
                <a:spcPts val="800"/>
              </a:spcAft>
            </a:pPr>
            <a:r>
              <a:rPr lang="es-MX" sz="1600" b="1" dirty="0">
                <a:solidFill>
                  <a:schemeClr val="accent1">
                    <a:lumMod val="50000"/>
                  </a:schemeClr>
                </a:solidFill>
                <a:ea typeface="Calibri" panose="020F0502020204030204" pitchFamily="34" charset="0"/>
                <a:cs typeface="Arial" panose="020B0604020202020204" pitchFamily="34" charset="0"/>
              </a:rPr>
              <a:t>COLEGIO DE BACHILLERES DEL ESTADO DE MORELOS</a:t>
            </a:r>
            <a:endParaRPr lang="es-MX" sz="1600" dirty="0">
              <a:solidFill>
                <a:schemeClr val="accent1">
                  <a:lumMod val="50000"/>
                </a:schemeClr>
              </a:solidFill>
              <a:ea typeface="Calibri" panose="020F0502020204030204" pitchFamily="34" charset="0"/>
              <a:cs typeface="Arial" panose="020B0604020202020204" pitchFamily="34" charset="0"/>
            </a:endParaRPr>
          </a:p>
          <a:p>
            <a:pPr marL="0" indent="0">
              <a:lnSpc>
                <a:spcPct val="107000"/>
              </a:lnSpc>
              <a:spcAft>
                <a:spcPts val="800"/>
              </a:spcAft>
              <a:buNone/>
            </a:pPr>
            <a:r>
              <a:rPr lang="es-MX" sz="1600" dirty="0">
                <a:solidFill>
                  <a:schemeClr val="accent1">
                    <a:lumMod val="50000"/>
                  </a:schemeClr>
                </a:solidFill>
                <a:ea typeface="Calibri" panose="020F0502020204030204" pitchFamily="34" charset="0"/>
                <a:cs typeface="Arial" panose="020B0604020202020204" pitchFamily="34" charset="0"/>
              </a:rPr>
              <a:t>Establecer las bases de colaboración para la realización conjunta de acciones que permitan la formación y capacitación de alumnos, mejorar su conocimiento teórico y la practica laboral en las empresas afiliadas a CANACINTRA. </a:t>
            </a:r>
          </a:p>
          <a:p>
            <a:pPr marL="0" indent="0">
              <a:lnSpc>
                <a:spcPct val="107000"/>
              </a:lnSpc>
              <a:spcAft>
                <a:spcPts val="800"/>
              </a:spcAft>
              <a:buNone/>
            </a:pPr>
            <a:endParaRPr lang="es-MX" sz="1600" dirty="0">
              <a:solidFill>
                <a:schemeClr val="accent1">
                  <a:lumMod val="50000"/>
                </a:schemeClr>
              </a:solidFill>
              <a:ea typeface="Calibri" panose="020F0502020204030204" pitchFamily="34" charset="0"/>
              <a:cs typeface="Arial" panose="020B0604020202020204" pitchFamily="34" charset="0"/>
            </a:endParaRPr>
          </a:p>
          <a:p>
            <a:pPr marL="0" indent="0">
              <a:lnSpc>
                <a:spcPct val="107000"/>
              </a:lnSpc>
              <a:spcAft>
                <a:spcPts val="800"/>
              </a:spcAft>
              <a:buNone/>
            </a:pPr>
            <a:endParaRPr lang="es-MX" sz="1600" dirty="0">
              <a:solidFill>
                <a:schemeClr val="accent1">
                  <a:lumMod val="50000"/>
                </a:schemeClr>
              </a:solidFill>
              <a:ea typeface="Calibri" panose="020F0502020204030204" pitchFamily="34" charset="0"/>
              <a:cs typeface="Arial" panose="020B0604020202020204" pitchFamily="34" charset="0"/>
            </a:endParaRPr>
          </a:p>
          <a:p>
            <a:pPr>
              <a:lnSpc>
                <a:spcPct val="107000"/>
              </a:lnSpc>
              <a:spcAft>
                <a:spcPts val="800"/>
              </a:spcAft>
            </a:pPr>
            <a:r>
              <a:rPr lang="es-MX" sz="1600" b="1" dirty="0">
                <a:solidFill>
                  <a:schemeClr val="accent1">
                    <a:lumMod val="50000"/>
                  </a:schemeClr>
                </a:solidFill>
                <a:ea typeface="Calibri" panose="020F0502020204030204" pitchFamily="34" charset="0"/>
                <a:cs typeface="Arial" panose="020B0604020202020204" pitchFamily="34" charset="0"/>
              </a:rPr>
              <a:t>UNIVERSIDAD DEL VALLE DE MEXICO:</a:t>
            </a:r>
            <a:endParaRPr lang="es-MX" sz="1600" dirty="0">
              <a:solidFill>
                <a:schemeClr val="accent1">
                  <a:lumMod val="50000"/>
                </a:schemeClr>
              </a:solidFill>
              <a:ea typeface="Calibri" panose="020F0502020204030204" pitchFamily="34" charset="0"/>
              <a:cs typeface="Arial" panose="020B0604020202020204" pitchFamily="34" charset="0"/>
            </a:endParaRPr>
          </a:p>
          <a:p>
            <a:pPr marL="0" indent="0">
              <a:lnSpc>
                <a:spcPct val="107000"/>
              </a:lnSpc>
              <a:spcAft>
                <a:spcPts val="800"/>
              </a:spcAft>
              <a:buNone/>
            </a:pPr>
            <a:r>
              <a:rPr lang="es-MX" sz="1600" dirty="0">
                <a:solidFill>
                  <a:schemeClr val="accent1">
                    <a:lumMod val="50000"/>
                  </a:schemeClr>
                </a:solidFill>
                <a:ea typeface="Calibri" panose="020F0502020204030204" pitchFamily="34" charset="0"/>
                <a:cs typeface="Arial" panose="020B0604020202020204" pitchFamily="34" charset="0"/>
              </a:rPr>
              <a:t>Brindar apoyo a los trabajadores de CANACINTRA para permitirles lograr la terminación de sus estudios tanto de nivel bachillerato, licenciatura y maestría mediante el otorgamiento de becas en cualquiera de los campus de UVM.</a:t>
            </a:r>
          </a:p>
          <a:p>
            <a:pPr marL="0" indent="0">
              <a:lnSpc>
                <a:spcPct val="107000"/>
              </a:lnSpc>
              <a:spcAft>
                <a:spcPts val="800"/>
              </a:spcAft>
              <a:buNone/>
            </a:pPr>
            <a:endParaRPr lang="es-MX" sz="1600" dirty="0">
              <a:solidFill>
                <a:schemeClr val="accent1">
                  <a:lumMod val="50000"/>
                </a:schemeClr>
              </a:solidFill>
              <a:ea typeface="Calibri" panose="020F0502020204030204" pitchFamily="34" charset="0"/>
              <a:cs typeface="Arial" panose="020B0604020202020204" pitchFamily="34" charset="0"/>
            </a:endParaRPr>
          </a:p>
          <a:p>
            <a:pPr marL="0" indent="0">
              <a:lnSpc>
                <a:spcPct val="107000"/>
              </a:lnSpc>
              <a:spcAft>
                <a:spcPts val="800"/>
              </a:spcAft>
              <a:buNone/>
            </a:pPr>
            <a:endParaRPr lang="es-MX" sz="1600" dirty="0">
              <a:solidFill>
                <a:schemeClr val="accent1">
                  <a:lumMod val="50000"/>
                </a:schemeClr>
              </a:solidFill>
              <a:ea typeface="Calibri" panose="020F0502020204030204" pitchFamily="34" charset="0"/>
              <a:cs typeface="Arial" panose="020B0604020202020204" pitchFamily="34" charset="0"/>
            </a:endParaRPr>
          </a:p>
          <a:p>
            <a:pPr>
              <a:lnSpc>
                <a:spcPct val="107000"/>
              </a:lnSpc>
              <a:spcAft>
                <a:spcPts val="800"/>
              </a:spcAft>
            </a:pPr>
            <a:r>
              <a:rPr lang="es-MX" sz="1600" b="1" dirty="0">
                <a:solidFill>
                  <a:schemeClr val="accent1">
                    <a:lumMod val="50000"/>
                  </a:schemeClr>
                </a:solidFill>
                <a:ea typeface="Calibri" panose="020F0502020204030204" pitchFamily="34" charset="0"/>
                <a:cs typeface="Arial" panose="020B0604020202020204" pitchFamily="34" charset="0"/>
              </a:rPr>
              <a:t>COLEGIO DE ESTUDIOS CIENTIFICOS Y TECNOLOGICOS DEL ESTADO DE MORELOS</a:t>
            </a:r>
            <a:endParaRPr lang="es-MX" sz="1600" dirty="0">
              <a:solidFill>
                <a:schemeClr val="accent1">
                  <a:lumMod val="50000"/>
                </a:schemeClr>
              </a:solidFill>
              <a:ea typeface="Calibri" panose="020F0502020204030204" pitchFamily="34" charset="0"/>
              <a:cs typeface="Arial" panose="020B0604020202020204" pitchFamily="34" charset="0"/>
            </a:endParaRPr>
          </a:p>
          <a:p>
            <a:pPr marL="0" indent="0" algn="just">
              <a:lnSpc>
                <a:spcPct val="107000"/>
              </a:lnSpc>
              <a:spcAft>
                <a:spcPts val="800"/>
              </a:spcAft>
              <a:buNone/>
            </a:pPr>
            <a:r>
              <a:rPr lang="es-MX" sz="1600" dirty="0">
                <a:solidFill>
                  <a:schemeClr val="accent1">
                    <a:lumMod val="50000"/>
                  </a:schemeClr>
                </a:solidFill>
                <a:ea typeface="Calibri" panose="020F0502020204030204" pitchFamily="34" charset="0"/>
                <a:cs typeface="Arial" panose="020B0604020202020204" pitchFamily="34" charset="0"/>
              </a:rPr>
              <a:t>Dicho convenio busca conjuntar esfuerzos para el impulso y consolidación de la formación Dual, con la finalidad de que los alumnos desarrollen sus competencias profesionales, así como impulsar estrategias y acciones en materia empresarial.</a:t>
            </a:r>
          </a:p>
          <a:p>
            <a:endParaRPr lang="es-MX" sz="18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8271" y="359257"/>
            <a:ext cx="1862978" cy="882295"/>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9059" y="2009768"/>
            <a:ext cx="2638425" cy="1100754"/>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4459" y="3908211"/>
            <a:ext cx="1695450" cy="870025"/>
          </a:xfrm>
          <a:prstGeom prst="rect">
            <a:avLst/>
          </a:prstGeom>
        </p:spPr>
      </p:pic>
    </p:spTree>
    <p:extLst>
      <p:ext uri="{BB962C8B-B14F-4D97-AF65-F5344CB8AC3E}">
        <p14:creationId xmlns:p14="http://schemas.microsoft.com/office/powerpoint/2010/main" val="2717941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65760" y="301214"/>
            <a:ext cx="10988040" cy="6443831"/>
          </a:xfrm>
        </p:spPr>
        <p:txBody>
          <a:bodyPr>
            <a:noAutofit/>
          </a:bodyPr>
          <a:lstStyle/>
          <a:p>
            <a:pPr>
              <a:lnSpc>
                <a:spcPct val="107000"/>
              </a:lnSpc>
              <a:spcAft>
                <a:spcPts val="800"/>
              </a:spcAft>
            </a:pPr>
            <a:endParaRPr lang="es-MX" sz="1800" b="1"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MX" sz="1600" b="1" dirty="0">
                <a:solidFill>
                  <a:schemeClr val="accent1">
                    <a:lumMod val="50000"/>
                  </a:schemeClr>
                </a:solidFill>
                <a:ea typeface="Calibri" panose="020F0502020204030204" pitchFamily="34" charset="0"/>
                <a:cs typeface="Arial" panose="020B0604020202020204" pitchFamily="34" charset="0"/>
              </a:rPr>
              <a:t>UNIVERSIDAD TECNOLOGICA DEL SUR DEL ESTADO DE MORELOS</a:t>
            </a:r>
            <a:endParaRPr lang="es-MX" sz="1600" dirty="0">
              <a:solidFill>
                <a:schemeClr val="accent1">
                  <a:lumMod val="50000"/>
                </a:schemeClr>
              </a:solidFill>
              <a:ea typeface="Calibri" panose="020F0502020204030204" pitchFamily="34" charset="0"/>
              <a:cs typeface="Arial" panose="020B0604020202020204" pitchFamily="34" charset="0"/>
            </a:endParaRPr>
          </a:p>
          <a:p>
            <a:pPr marL="0" indent="0" algn="just">
              <a:lnSpc>
                <a:spcPct val="107000"/>
              </a:lnSpc>
              <a:spcAft>
                <a:spcPts val="800"/>
              </a:spcAft>
              <a:buNone/>
            </a:pPr>
            <a:r>
              <a:rPr lang="es-MX" sz="1600" dirty="0">
                <a:solidFill>
                  <a:schemeClr val="accent1">
                    <a:lumMod val="50000"/>
                  </a:schemeClr>
                </a:solidFill>
                <a:ea typeface="Calibri" panose="020F0502020204030204" pitchFamily="34" charset="0"/>
                <a:cs typeface="Arial" panose="020B0604020202020204" pitchFamily="34" charset="0"/>
              </a:rPr>
              <a:t>La celebración del convenio busca principalmente crear un marco de colaboración en materia académica, científica y tecnológica para realizar conjuntamente actividades que permitan conseguir el máximo desarrollo en información y especialización de recursos humanos como:</a:t>
            </a:r>
          </a:p>
          <a:p>
            <a:pPr marL="342900" lvl="0" indent="-342900" algn="just">
              <a:lnSpc>
                <a:spcPct val="107000"/>
              </a:lnSpc>
              <a:spcAft>
                <a:spcPts val="0"/>
              </a:spcAft>
              <a:buFont typeface="Symbol" panose="05050102010706020507" pitchFamily="18" charset="2"/>
              <a:buChar char=""/>
            </a:pPr>
            <a:r>
              <a:rPr lang="es-MX" sz="1600" dirty="0">
                <a:solidFill>
                  <a:schemeClr val="accent1">
                    <a:lumMod val="50000"/>
                  </a:schemeClr>
                </a:solidFill>
                <a:ea typeface="Calibri" panose="020F0502020204030204" pitchFamily="34" charset="0"/>
                <a:cs typeface="Arial" panose="020B0604020202020204" pitchFamily="34" charset="0"/>
              </a:rPr>
              <a:t>Investigaciones conjuntas</a:t>
            </a:r>
          </a:p>
          <a:p>
            <a:pPr marL="342900" lvl="0" indent="-342900" algn="just">
              <a:lnSpc>
                <a:spcPct val="107000"/>
              </a:lnSpc>
              <a:spcAft>
                <a:spcPts val="0"/>
              </a:spcAft>
              <a:buFont typeface="Symbol" panose="05050102010706020507" pitchFamily="18" charset="2"/>
              <a:buChar char=""/>
            </a:pPr>
            <a:r>
              <a:rPr lang="es-MX" sz="1600" dirty="0">
                <a:solidFill>
                  <a:schemeClr val="accent1">
                    <a:lumMod val="50000"/>
                  </a:schemeClr>
                </a:solidFill>
                <a:ea typeface="Calibri" panose="020F0502020204030204" pitchFamily="34" charset="0"/>
                <a:cs typeface="Arial" panose="020B0604020202020204" pitchFamily="34" charset="0"/>
              </a:rPr>
              <a:t>Desarrollo tecnológico y</a:t>
            </a:r>
          </a:p>
          <a:p>
            <a:pPr marL="342900" lvl="0" indent="-342900" algn="just">
              <a:lnSpc>
                <a:spcPct val="107000"/>
              </a:lnSpc>
              <a:spcAft>
                <a:spcPts val="800"/>
              </a:spcAft>
              <a:buFont typeface="Symbol" panose="05050102010706020507" pitchFamily="18" charset="2"/>
              <a:buChar char=""/>
            </a:pPr>
            <a:r>
              <a:rPr lang="es-MX" sz="1600" dirty="0">
                <a:solidFill>
                  <a:schemeClr val="accent1">
                    <a:lumMod val="50000"/>
                  </a:schemeClr>
                </a:solidFill>
                <a:ea typeface="Calibri" panose="020F0502020204030204" pitchFamily="34" charset="0"/>
                <a:cs typeface="Arial" panose="020B0604020202020204" pitchFamily="34" charset="0"/>
              </a:rPr>
              <a:t>Académico</a:t>
            </a:r>
          </a:p>
          <a:p>
            <a:pPr marL="0" indent="0" algn="just">
              <a:lnSpc>
                <a:spcPct val="107000"/>
              </a:lnSpc>
              <a:spcAft>
                <a:spcPts val="800"/>
              </a:spcAft>
              <a:buNone/>
            </a:pPr>
            <a:r>
              <a:rPr lang="es-MX" sz="1600" dirty="0">
                <a:solidFill>
                  <a:schemeClr val="accent1">
                    <a:lumMod val="50000"/>
                  </a:schemeClr>
                </a:solidFill>
                <a:ea typeface="Calibri" panose="020F0502020204030204" pitchFamily="34" charset="0"/>
                <a:cs typeface="Arial" panose="020B0604020202020204" pitchFamily="34" charset="0"/>
              </a:rPr>
              <a:t>Así como intercambio de información, estadías y prácticas profesionales.</a:t>
            </a:r>
          </a:p>
          <a:p>
            <a:pPr marL="0" indent="0" algn="just">
              <a:lnSpc>
                <a:spcPct val="107000"/>
              </a:lnSpc>
              <a:spcAft>
                <a:spcPts val="800"/>
              </a:spcAft>
              <a:buNone/>
            </a:pPr>
            <a:endParaRPr lang="es-MX" sz="1600" dirty="0">
              <a:solidFill>
                <a:schemeClr val="accent1">
                  <a:lumMod val="50000"/>
                </a:schemeClr>
              </a:solidFill>
              <a:ea typeface="Calibri" panose="020F0502020204030204" pitchFamily="34" charset="0"/>
              <a:cs typeface="Arial" panose="020B0604020202020204" pitchFamily="34" charset="0"/>
            </a:endParaRPr>
          </a:p>
          <a:p>
            <a:pPr>
              <a:lnSpc>
                <a:spcPct val="107000"/>
              </a:lnSpc>
              <a:spcAft>
                <a:spcPts val="800"/>
              </a:spcAft>
            </a:pPr>
            <a:r>
              <a:rPr lang="es-MX" sz="1600" b="1" dirty="0">
                <a:solidFill>
                  <a:schemeClr val="accent1">
                    <a:lumMod val="50000"/>
                  </a:schemeClr>
                </a:solidFill>
                <a:ea typeface="Calibri" panose="020F0502020204030204" pitchFamily="34" charset="0"/>
                <a:cs typeface="Arial" panose="020B0604020202020204" pitchFamily="34" charset="0"/>
              </a:rPr>
              <a:t>UNIVERSIDAD TECNOLOGICA EMILIANO ZAPATA DEL ESTADO DE MORELOS </a:t>
            </a:r>
            <a:endParaRPr lang="es-MX" sz="1600" dirty="0">
              <a:solidFill>
                <a:schemeClr val="accent1">
                  <a:lumMod val="50000"/>
                </a:schemeClr>
              </a:solidFill>
              <a:ea typeface="Calibri" panose="020F0502020204030204" pitchFamily="34" charset="0"/>
              <a:cs typeface="Arial" panose="020B0604020202020204" pitchFamily="34" charset="0"/>
            </a:endParaRPr>
          </a:p>
          <a:p>
            <a:pPr marL="0" indent="0">
              <a:lnSpc>
                <a:spcPct val="107000"/>
              </a:lnSpc>
              <a:spcAft>
                <a:spcPts val="800"/>
              </a:spcAft>
              <a:buNone/>
            </a:pPr>
            <a:r>
              <a:rPr lang="es-MX" sz="1600" dirty="0">
                <a:solidFill>
                  <a:schemeClr val="accent1">
                    <a:lumMod val="50000"/>
                  </a:schemeClr>
                </a:solidFill>
                <a:ea typeface="Calibri" panose="020F0502020204030204" pitchFamily="34" charset="0"/>
                <a:cs typeface="Arial" panose="020B0604020202020204" pitchFamily="34" charset="0"/>
              </a:rPr>
              <a:t>El convenio tiene por objeto la realización de actividades conjuntas encaminadas a la superación académica, formación y capacitación profesional, el desarrollo de la ciencia y la tecnológica, divulgación del conocimiento en todas aquellas áreas de coincidencia de sus finalidades e intereses institucionales.</a:t>
            </a:r>
          </a:p>
          <a:p>
            <a:pPr>
              <a:lnSpc>
                <a:spcPct val="107000"/>
              </a:lnSpc>
              <a:spcAft>
                <a:spcPts val="800"/>
              </a:spcAft>
            </a:pPr>
            <a:endParaRPr lang="es-MX" sz="1800" dirty="0">
              <a:latin typeface="Arial" panose="020B0604020202020204" pitchFamily="34" charset="0"/>
              <a:ea typeface="Calibri" panose="020F0502020204030204" pitchFamily="34" charset="0"/>
              <a:cs typeface="Arial" panose="020B0604020202020204"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5656" y="301214"/>
            <a:ext cx="1651019" cy="909021"/>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5656" y="4170027"/>
            <a:ext cx="2291379" cy="759087"/>
          </a:xfrm>
          <a:prstGeom prst="rect">
            <a:avLst/>
          </a:prstGeom>
        </p:spPr>
      </p:pic>
    </p:spTree>
    <p:extLst>
      <p:ext uri="{BB962C8B-B14F-4D97-AF65-F5344CB8AC3E}">
        <p14:creationId xmlns:p14="http://schemas.microsoft.com/office/powerpoint/2010/main" val="3528140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a 9"/>
          <p:cNvGraphicFramePr>
            <a:graphicFrameLocks noGrp="1"/>
          </p:cNvGraphicFramePr>
          <p:nvPr>
            <p:extLst>
              <p:ext uri="{D42A27DB-BD31-4B8C-83A1-F6EECF244321}">
                <p14:modId xmlns:p14="http://schemas.microsoft.com/office/powerpoint/2010/main" val="1508138565"/>
              </p:ext>
            </p:extLst>
          </p:nvPr>
        </p:nvGraphicFramePr>
        <p:xfrm>
          <a:off x="2032000" y="719666"/>
          <a:ext cx="8128000" cy="741680"/>
        </p:xfrm>
        <a:graphic>
          <a:graphicData uri="http://schemas.openxmlformats.org/drawingml/2006/table">
            <a:tbl>
              <a:tblPr firstRow="1" bandRow="1">
                <a:tableStyleId>{327F97BB-C833-4FB7-BDE5-3F7075034690}</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370840">
                <a:tc>
                  <a:txBody>
                    <a:bodyPr/>
                    <a:lstStyle/>
                    <a:p>
                      <a:pPr algn="ctr"/>
                      <a:r>
                        <a:rPr lang="es-MX" dirty="0">
                          <a:latin typeface="D-DIN Condensed" panose="020B0506030202030204" pitchFamily="34" charset="0"/>
                        </a:rPr>
                        <a:t>Año 2018</a:t>
                      </a:r>
                    </a:p>
                  </a:txBody>
                  <a:tcPr>
                    <a:solidFill>
                      <a:schemeClr val="tx1"/>
                    </a:solidFill>
                  </a:tcPr>
                </a:tc>
                <a:tc>
                  <a:txBody>
                    <a:bodyPr/>
                    <a:lstStyle/>
                    <a:p>
                      <a:pPr algn="ctr"/>
                      <a:r>
                        <a:rPr lang="es-MX" dirty="0">
                          <a:latin typeface="D-DIN Condensed" panose="020B0506030202030204" pitchFamily="34" charset="0"/>
                        </a:rPr>
                        <a:t>Año 2019</a:t>
                      </a:r>
                    </a:p>
                  </a:txBody>
                  <a:tcPr>
                    <a:solidFill>
                      <a:schemeClr val="tx1"/>
                    </a:solidFill>
                  </a:tcPr>
                </a:tc>
                <a:tc>
                  <a:txBody>
                    <a:bodyPr/>
                    <a:lstStyle/>
                    <a:p>
                      <a:pPr algn="ctr"/>
                      <a:r>
                        <a:rPr lang="es-MX" dirty="0">
                          <a:latin typeface="D-DIN Condensed" panose="020B0506030202030204" pitchFamily="34" charset="0"/>
                        </a:rPr>
                        <a:t>Año 2020</a:t>
                      </a:r>
                    </a:p>
                  </a:txBody>
                  <a:tcPr>
                    <a:solidFill>
                      <a:schemeClr val="tx1"/>
                    </a:solidFill>
                  </a:tcPr>
                </a:tc>
                <a:tc>
                  <a:txBody>
                    <a:bodyPr/>
                    <a:lstStyle/>
                    <a:p>
                      <a:pPr algn="ctr"/>
                      <a:r>
                        <a:rPr lang="es-MX" dirty="0">
                          <a:latin typeface="D-DIN Condensed" panose="020B0506030202030204" pitchFamily="34" charset="0"/>
                        </a:rPr>
                        <a:t>Año 2021</a:t>
                      </a:r>
                    </a:p>
                  </a:txBody>
                  <a:tcPr>
                    <a:solidFill>
                      <a:schemeClr val="tx1"/>
                    </a:solidFill>
                  </a:tcPr>
                </a:tc>
                <a:extLst>
                  <a:ext uri="{0D108BD9-81ED-4DB2-BD59-A6C34878D82A}">
                    <a16:rowId xmlns:a16="http://schemas.microsoft.com/office/drawing/2014/main" val="10000"/>
                  </a:ext>
                </a:extLst>
              </a:tr>
              <a:tr h="370840">
                <a:tc>
                  <a:txBody>
                    <a:bodyPr/>
                    <a:lstStyle/>
                    <a:p>
                      <a:pPr algn="ctr"/>
                      <a:r>
                        <a:rPr lang="es-MX" dirty="0">
                          <a:latin typeface="D-DIN Condensed" panose="020B0506030202030204" pitchFamily="34" charset="0"/>
                        </a:rPr>
                        <a:t>224</a:t>
                      </a:r>
                    </a:p>
                  </a:txBody>
                  <a:tcPr>
                    <a:solidFill>
                      <a:schemeClr val="tx1"/>
                    </a:solidFill>
                  </a:tcPr>
                </a:tc>
                <a:tc>
                  <a:txBody>
                    <a:bodyPr/>
                    <a:lstStyle/>
                    <a:p>
                      <a:pPr algn="ctr"/>
                      <a:r>
                        <a:rPr lang="es-MX" dirty="0">
                          <a:latin typeface="D-DIN Condensed" panose="020B0506030202030204" pitchFamily="34" charset="0"/>
                        </a:rPr>
                        <a:t>236</a:t>
                      </a:r>
                    </a:p>
                  </a:txBody>
                  <a:tcPr>
                    <a:solidFill>
                      <a:schemeClr val="tx1"/>
                    </a:solidFill>
                  </a:tcPr>
                </a:tc>
                <a:tc>
                  <a:txBody>
                    <a:bodyPr/>
                    <a:lstStyle/>
                    <a:p>
                      <a:pPr algn="ctr"/>
                      <a:r>
                        <a:rPr lang="es-MX" dirty="0">
                          <a:latin typeface="D-DIN Condensed" panose="020B0506030202030204" pitchFamily="34" charset="0"/>
                        </a:rPr>
                        <a:t>92</a:t>
                      </a:r>
                    </a:p>
                  </a:txBody>
                  <a:tcPr>
                    <a:solidFill>
                      <a:schemeClr val="tx1"/>
                    </a:solidFill>
                  </a:tcPr>
                </a:tc>
                <a:tc>
                  <a:txBody>
                    <a:bodyPr/>
                    <a:lstStyle/>
                    <a:p>
                      <a:pPr algn="ctr"/>
                      <a:r>
                        <a:rPr lang="es-MX" dirty="0">
                          <a:latin typeface="D-DIN Condensed" panose="020B0506030202030204" pitchFamily="34" charset="0"/>
                        </a:rPr>
                        <a:t>109</a:t>
                      </a:r>
                    </a:p>
                  </a:txBody>
                  <a:tcPr>
                    <a:solidFill>
                      <a:schemeClr val="tx1"/>
                    </a:solidFill>
                  </a:tcPr>
                </a:tc>
                <a:extLst>
                  <a:ext uri="{0D108BD9-81ED-4DB2-BD59-A6C34878D82A}">
                    <a16:rowId xmlns:a16="http://schemas.microsoft.com/office/drawing/2014/main" val="10001"/>
                  </a:ext>
                </a:extLst>
              </a:tr>
            </a:tbl>
          </a:graphicData>
        </a:graphic>
      </p:graphicFrame>
      <p:graphicFrame>
        <p:nvGraphicFramePr>
          <p:cNvPr id="5" name="Gráfico 4"/>
          <p:cNvGraphicFramePr>
            <a:graphicFrameLocks/>
          </p:cNvGraphicFramePr>
          <p:nvPr>
            <p:extLst>
              <p:ext uri="{D42A27DB-BD31-4B8C-83A1-F6EECF244321}">
                <p14:modId xmlns:p14="http://schemas.microsoft.com/office/powerpoint/2010/main" val="3204423094"/>
              </p:ext>
            </p:extLst>
          </p:nvPr>
        </p:nvGraphicFramePr>
        <p:xfrm>
          <a:off x="178156" y="1696790"/>
          <a:ext cx="11799195" cy="49744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3063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377593"/>
            <a:ext cx="11020313" cy="5886507"/>
          </a:xfrm>
        </p:spPr>
        <p:txBody>
          <a:bodyPr/>
          <a:lstStyle/>
          <a:p>
            <a:pPr lvl="0">
              <a:lnSpc>
                <a:spcPct val="107000"/>
              </a:lnSpc>
              <a:spcAft>
                <a:spcPts val="800"/>
              </a:spcAft>
            </a:pPr>
            <a:endParaRPr lang="es-MX" sz="1600" b="1" dirty="0">
              <a:solidFill>
                <a:schemeClr val="accent1">
                  <a:lumMod val="50000"/>
                </a:schemeClr>
              </a:solidFill>
              <a:ea typeface="Calibri" panose="020F0502020204030204" pitchFamily="34" charset="0"/>
              <a:cs typeface="Arial" panose="020B0604020202020204" pitchFamily="34" charset="0"/>
            </a:endParaRPr>
          </a:p>
          <a:p>
            <a:pPr lvl="0">
              <a:lnSpc>
                <a:spcPct val="107000"/>
              </a:lnSpc>
              <a:spcAft>
                <a:spcPts val="800"/>
              </a:spcAft>
            </a:pPr>
            <a:r>
              <a:rPr lang="es-MX" sz="1600" b="1" dirty="0">
                <a:solidFill>
                  <a:schemeClr val="accent1">
                    <a:lumMod val="50000"/>
                  </a:schemeClr>
                </a:solidFill>
                <a:ea typeface="Calibri" panose="020F0502020204030204" pitchFamily="34" charset="0"/>
                <a:cs typeface="Arial" panose="020B0604020202020204" pitchFamily="34" charset="0"/>
              </a:rPr>
              <a:t>UNIVERSIDAD AUTONOMA DEL ESTADO DE MORELOS</a:t>
            </a:r>
            <a:endParaRPr lang="es-MX" sz="1600" dirty="0">
              <a:solidFill>
                <a:schemeClr val="accent1">
                  <a:lumMod val="50000"/>
                </a:schemeClr>
              </a:solidFill>
              <a:ea typeface="Calibri" panose="020F0502020204030204" pitchFamily="34" charset="0"/>
              <a:cs typeface="Arial" panose="020B0604020202020204" pitchFamily="34" charset="0"/>
            </a:endParaRPr>
          </a:p>
          <a:p>
            <a:pPr marL="0" lvl="0" indent="0" algn="just">
              <a:lnSpc>
                <a:spcPct val="107000"/>
              </a:lnSpc>
              <a:spcAft>
                <a:spcPts val="800"/>
              </a:spcAft>
              <a:buNone/>
            </a:pPr>
            <a:r>
              <a:rPr lang="es-MX" sz="1600" dirty="0">
                <a:solidFill>
                  <a:schemeClr val="accent1">
                    <a:lumMod val="50000"/>
                  </a:schemeClr>
                </a:solidFill>
                <a:ea typeface="Calibri" panose="020F0502020204030204" pitchFamily="34" charset="0"/>
                <a:cs typeface="Arial" panose="020B0604020202020204" pitchFamily="34" charset="0"/>
              </a:rPr>
              <a:t>El objeto de la celebración del convenio es desarrollar el programa de movilidad estudiantil, intercambio y cooperación académica, en todas las áreas ofrecidas por las instituciones con el fin de potenciar las áreas de investigación y formación de recursos humanos.</a:t>
            </a:r>
          </a:p>
          <a:p>
            <a:pPr lvl="0"/>
            <a:endParaRPr lang="es-MX" sz="1600" dirty="0">
              <a:solidFill>
                <a:schemeClr val="accent1">
                  <a:lumMod val="50000"/>
                </a:schemeClr>
              </a:solidFill>
              <a:cs typeface="Arial" panose="020B0604020202020204" pitchFamily="34" charset="0"/>
            </a:endParaRPr>
          </a:p>
          <a:p>
            <a:pPr marL="0" lvl="0" indent="0">
              <a:buNone/>
            </a:pPr>
            <a:endParaRPr lang="es-MX" sz="1600" dirty="0">
              <a:solidFill>
                <a:schemeClr val="accent1">
                  <a:lumMod val="50000"/>
                </a:schemeClr>
              </a:solidFill>
              <a:cs typeface="Arial" panose="020B0604020202020204" pitchFamily="34" charset="0"/>
            </a:endParaRPr>
          </a:p>
          <a:p>
            <a:r>
              <a:rPr lang="es-MX" sz="1600" b="1" dirty="0">
                <a:solidFill>
                  <a:schemeClr val="accent1">
                    <a:lumMod val="50000"/>
                  </a:schemeClr>
                </a:solidFill>
                <a:cs typeface="Arial" panose="020B0604020202020204" pitchFamily="34" charset="0"/>
              </a:rPr>
              <a:t>NOMICASH</a:t>
            </a:r>
          </a:p>
          <a:p>
            <a:pPr marL="0" indent="0">
              <a:buNone/>
            </a:pPr>
            <a:r>
              <a:rPr lang="es-ES_tradnl" sz="1600" dirty="0">
                <a:solidFill>
                  <a:schemeClr val="accent1">
                    <a:lumMod val="50000"/>
                  </a:schemeClr>
                </a:solidFill>
                <a:cs typeface="Arial" panose="020B0604020202020204" pitchFamily="34" charset="0"/>
              </a:rPr>
              <a:t>Tiene la finalidad  de promover, promocionar y difundir los servicios que brinda NOMICASH, mismos que serán proporcionados a través de una aplicación tecnológica, consistentes en el adelanto de nómina para retiro en efectivo, el pago de servicios, la compra de tiempo aire y el módulo de salud.   </a:t>
            </a:r>
            <a:endParaRPr lang="es-MX" sz="1600" dirty="0">
              <a:solidFill>
                <a:schemeClr val="accent1">
                  <a:lumMod val="50000"/>
                </a:schemeClr>
              </a:solidFill>
              <a:cs typeface="Arial" panose="020B0604020202020204" pitchFamily="34" charset="0"/>
            </a:endParaRPr>
          </a:p>
          <a:p>
            <a:endParaRPr lang="es-MX" sz="1600" dirty="0">
              <a:solidFill>
                <a:schemeClr val="accent1">
                  <a:lumMod val="50000"/>
                </a:schemeClr>
              </a:solidFill>
            </a:endParaRPr>
          </a:p>
          <a:p>
            <a:r>
              <a:rPr lang="es-MX" sz="1600" b="1" dirty="0">
                <a:solidFill>
                  <a:schemeClr val="accent1">
                    <a:lumMod val="50000"/>
                  </a:schemeClr>
                </a:solidFill>
              </a:rPr>
              <a:t>Grupo PA &amp; AP SA DE CV	</a:t>
            </a:r>
          </a:p>
          <a:p>
            <a:pPr marL="0" indent="0">
              <a:buNone/>
            </a:pPr>
            <a:r>
              <a:rPr lang="es-MX" sz="1600" dirty="0">
                <a:solidFill>
                  <a:schemeClr val="accent1">
                    <a:lumMod val="50000"/>
                  </a:schemeClr>
                </a:solidFill>
              </a:rPr>
              <a:t>Tiene por objeto establecer las bases y mecanismos de colaboración para llevar a cabo acciones para la difusión del programa “REACTIVANDO MORELOS” ; así como facilitar la comunicación entre los posibles interesados y la empresa para lograr una vinculación exitosa a las plataformas.</a:t>
            </a:r>
          </a:p>
          <a:p>
            <a:endParaRPr lang="es-MX"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5980" y="377593"/>
            <a:ext cx="1521693" cy="818657"/>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3095" y="2421633"/>
            <a:ext cx="1828800" cy="762000"/>
          </a:xfrm>
          <a:prstGeom prst="rect">
            <a:avLst/>
          </a:prstGeom>
        </p:spPr>
      </p:pic>
    </p:spTree>
    <p:extLst>
      <p:ext uri="{BB962C8B-B14F-4D97-AF65-F5344CB8AC3E}">
        <p14:creationId xmlns:p14="http://schemas.microsoft.com/office/powerpoint/2010/main" val="2198257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5153" y="322729"/>
            <a:ext cx="11138647" cy="6282466"/>
          </a:xfrm>
        </p:spPr>
        <p:txBody>
          <a:bodyPr>
            <a:normAutofit/>
          </a:bodyPr>
          <a:lstStyle/>
          <a:p>
            <a:endParaRPr lang="es-MX" sz="1600" b="1" dirty="0">
              <a:solidFill>
                <a:schemeClr val="accent1">
                  <a:lumMod val="50000"/>
                </a:schemeClr>
              </a:solidFill>
              <a:cs typeface="Arial" panose="020B0604020202020204" pitchFamily="34" charset="0"/>
            </a:endParaRPr>
          </a:p>
          <a:p>
            <a:endParaRPr lang="es-MX" sz="1600" b="1" dirty="0">
              <a:solidFill>
                <a:schemeClr val="accent1">
                  <a:lumMod val="50000"/>
                </a:schemeClr>
              </a:solidFill>
              <a:cs typeface="Arial" panose="020B0604020202020204" pitchFamily="34" charset="0"/>
            </a:endParaRPr>
          </a:p>
          <a:p>
            <a:endParaRPr lang="es-MX" sz="1600" b="1" dirty="0">
              <a:solidFill>
                <a:schemeClr val="accent1">
                  <a:lumMod val="50000"/>
                </a:schemeClr>
              </a:solidFill>
              <a:cs typeface="Arial" panose="020B0604020202020204" pitchFamily="34" charset="0"/>
            </a:endParaRPr>
          </a:p>
          <a:p>
            <a:r>
              <a:rPr lang="es-MX" sz="1600" b="1" dirty="0">
                <a:solidFill>
                  <a:schemeClr val="accent1">
                    <a:lumMod val="50000"/>
                  </a:schemeClr>
                </a:solidFill>
                <a:cs typeface="Arial" panose="020B0604020202020204" pitchFamily="34" charset="0"/>
              </a:rPr>
              <a:t>NACIONAL FINANCIERA </a:t>
            </a:r>
          </a:p>
          <a:p>
            <a:pPr marL="0" indent="0">
              <a:buNone/>
            </a:pPr>
            <a:r>
              <a:rPr lang="es-ES" sz="1600" dirty="0">
                <a:solidFill>
                  <a:schemeClr val="accent1">
                    <a:lumMod val="50000"/>
                  </a:schemeClr>
                </a:solidFill>
                <a:cs typeface="Arial" panose="020B0604020202020204" pitchFamily="34" charset="0"/>
              </a:rPr>
              <a:t>Por medio de la celebración del convenio se busca contribuir a las mejores prácticas para la difusión, operación y de los Programas de Financiamiento y de su modelo para Capacitación Empresarial y Asistencia Técnica para las pequeñas y medianas empresas (“Pymes”). </a:t>
            </a:r>
          </a:p>
          <a:p>
            <a:pPr marL="0" indent="0">
              <a:buNone/>
            </a:pPr>
            <a:endParaRPr lang="es-ES" sz="1600" dirty="0">
              <a:solidFill>
                <a:schemeClr val="accent1">
                  <a:lumMod val="50000"/>
                </a:schemeClr>
              </a:solidFill>
              <a:cs typeface="Arial" panose="020B0604020202020204" pitchFamily="34" charset="0"/>
            </a:endParaRPr>
          </a:p>
          <a:p>
            <a:pPr marL="0" indent="0">
              <a:buNone/>
            </a:pPr>
            <a:endParaRPr lang="es-ES" sz="1600" dirty="0">
              <a:solidFill>
                <a:schemeClr val="accent1">
                  <a:lumMod val="50000"/>
                </a:schemeClr>
              </a:solidFill>
              <a:cs typeface="Arial" panose="020B0604020202020204" pitchFamily="34" charset="0"/>
            </a:endParaRPr>
          </a:p>
          <a:p>
            <a:pPr marL="0" indent="0">
              <a:buNone/>
            </a:pPr>
            <a:endParaRPr lang="es-ES" sz="1600" dirty="0">
              <a:solidFill>
                <a:schemeClr val="accent1">
                  <a:lumMod val="50000"/>
                </a:schemeClr>
              </a:solidFill>
              <a:cs typeface="Arial" panose="020B0604020202020204" pitchFamily="34" charset="0"/>
            </a:endParaRPr>
          </a:p>
          <a:p>
            <a:r>
              <a:rPr lang="es-ES" sz="1600" b="1" dirty="0">
                <a:solidFill>
                  <a:schemeClr val="accent1">
                    <a:lumMod val="50000"/>
                  </a:schemeClr>
                </a:solidFill>
                <a:cs typeface="Arial" panose="020B0604020202020204" pitchFamily="34" charset="0"/>
              </a:rPr>
              <a:t>COLEGIO DE EDUCACION PROFESIONAL TECNICA DEL ESTADO DE MORELOS</a:t>
            </a:r>
          </a:p>
          <a:p>
            <a:pPr marL="0" indent="0">
              <a:lnSpc>
                <a:spcPct val="160000"/>
              </a:lnSpc>
              <a:buNone/>
            </a:pPr>
            <a:r>
              <a:rPr lang="es-MX" sz="1600" dirty="0">
                <a:solidFill>
                  <a:schemeClr val="accent1">
                    <a:lumMod val="50000"/>
                  </a:schemeClr>
                </a:solidFill>
                <a:cs typeface="Arial" panose="020B0604020202020204" pitchFamily="34" charset="0"/>
              </a:rPr>
              <a:t>Desarrollo del programa denominado "Programa de Prácticas Profesionales CONALEP MORELOS"  consistente en la prestación de prácticas profesionales de alumnos mediante la colaboración en el desempeño de funciones específicas dentro de las distintas áreas que permitan a los alumnos adquirir experiencia profesional para su integración al mundo laboral . </a:t>
            </a:r>
          </a:p>
          <a:p>
            <a:pPr marL="0" indent="0">
              <a:lnSpc>
                <a:spcPct val="160000"/>
              </a:lnSpc>
              <a:buNone/>
            </a:pPr>
            <a:r>
              <a:rPr lang="es-MX" sz="1600" dirty="0">
                <a:solidFill>
                  <a:schemeClr val="accent1">
                    <a:lumMod val="50000"/>
                  </a:schemeClr>
                </a:solidFill>
                <a:cs typeface="Arial" panose="020B0604020202020204" pitchFamily="34" charset="0"/>
              </a:rPr>
              <a:t>Colaborar en acciones de vinculación a través de capacitación y evaluación en procesos de certificación que ofrece al personal. Y mediante la oferta de trabajo. Colaborar en acciones de vinculación mediante el cual de manera periódica se ofrezca la bolsa de trabajo con la que cuente para que sea difundida entre los integrantes de la Comunidad de Conalep Morelos.</a:t>
            </a:r>
            <a:endParaRPr lang="es-ES" sz="1600" dirty="0">
              <a:solidFill>
                <a:schemeClr val="accent1">
                  <a:lumMod val="50000"/>
                </a:schemeClr>
              </a:solidFill>
              <a:cs typeface="Arial" panose="020B0604020202020204" pitchFamily="34" charset="0"/>
            </a:endParaRPr>
          </a:p>
          <a:p>
            <a:endParaRPr lang="es-ES" sz="1800" dirty="0">
              <a:latin typeface="Arial" panose="020B0604020202020204" pitchFamily="34" charset="0"/>
              <a:cs typeface="Arial" panose="020B0604020202020204" pitchFamily="34" charset="0"/>
            </a:endParaRPr>
          </a:p>
          <a:p>
            <a:endParaRPr lang="es-ES" sz="1800" b="1" dirty="0">
              <a:latin typeface="Arial" panose="020B0604020202020204" pitchFamily="34" charset="0"/>
              <a:cs typeface="Arial" panose="020B0604020202020204" pitchFamily="34" charset="0"/>
            </a:endParaRPr>
          </a:p>
          <a:p>
            <a:endParaRPr lang="es-ES" sz="1800" b="1" dirty="0">
              <a:latin typeface="Arial" panose="020B0604020202020204" pitchFamily="34" charset="0"/>
              <a:cs typeface="Arial" panose="020B0604020202020204" pitchFamily="34" charset="0"/>
            </a:endParaRPr>
          </a:p>
          <a:p>
            <a:pPr marL="0" indent="0">
              <a:buNone/>
            </a:pPr>
            <a:endParaRPr lang="es-MX" sz="1800" dirty="0">
              <a:latin typeface="Arial" panose="020B0604020202020204" pitchFamily="34" charset="0"/>
              <a:cs typeface="Arial" panose="020B0604020202020204" pitchFamily="34" charset="0"/>
            </a:endParaRPr>
          </a:p>
        </p:txBody>
      </p:sp>
      <p:pic>
        <p:nvPicPr>
          <p:cNvPr id="5" name="Imagen 4" descr="Nafin"/>
          <p:cNvPicPr/>
          <p:nvPr/>
        </p:nvPicPr>
        <p:blipFill>
          <a:blip r:embed="rId2">
            <a:extLst>
              <a:ext uri="{28A0092B-C50C-407E-A947-70E740481C1C}">
                <a14:useLocalDpi xmlns:a14="http://schemas.microsoft.com/office/drawing/2010/main" val="0"/>
              </a:ext>
            </a:extLst>
          </a:blip>
          <a:srcRect/>
          <a:stretch>
            <a:fillRect/>
          </a:stretch>
        </p:blipFill>
        <p:spPr bwMode="auto">
          <a:xfrm>
            <a:off x="3396659" y="193183"/>
            <a:ext cx="2076861" cy="1236372"/>
          </a:xfrm>
          <a:prstGeom prst="rect">
            <a:avLst/>
          </a:prstGeom>
          <a:noFill/>
          <a:ln>
            <a:noFill/>
          </a:ln>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2066" y="2830157"/>
            <a:ext cx="2370772" cy="819150"/>
          </a:xfrm>
          <a:prstGeom prst="rect">
            <a:avLst/>
          </a:prstGeom>
        </p:spPr>
      </p:pic>
    </p:spTree>
    <p:extLst>
      <p:ext uri="{BB962C8B-B14F-4D97-AF65-F5344CB8AC3E}">
        <p14:creationId xmlns:p14="http://schemas.microsoft.com/office/powerpoint/2010/main" val="1998986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65760" y="408791"/>
            <a:ext cx="10988040" cy="5768172"/>
          </a:xfrm>
        </p:spPr>
        <p:txBody>
          <a:bodyPr>
            <a:normAutofit/>
          </a:bodyPr>
          <a:lstStyle/>
          <a:p>
            <a:endParaRPr lang="es-MX" dirty="0"/>
          </a:p>
          <a:p>
            <a:endParaRPr lang="es-MX" dirty="0"/>
          </a:p>
          <a:p>
            <a:endParaRPr lang="es-MX" sz="1600" dirty="0">
              <a:solidFill>
                <a:schemeClr val="accent1">
                  <a:lumMod val="50000"/>
                </a:schemeClr>
              </a:solidFill>
            </a:endParaRPr>
          </a:p>
          <a:p>
            <a:r>
              <a:rPr lang="es-MX" sz="1600" b="1" dirty="0">
                <a:solidFill>
                  <a:schemeClr val="accent1">
                    <a:lumMod val="50000"/>
                  </a:schemeClr>
                </a:solidFill>
                <a:cs typeface="Arial" panose="020B0604020202020204" pitchFamily="34" charset="0"/>
              </a:rPr>
              <a:t>CORROSION Y PROTECCION – INGENIERIAS S.C.</a:t>
            </a:r>
          </a:p>
          <a:p>
            <a:pPr marL="0" indent="0">
              <a:buNone/>
            </a:pPr>
            <a:r>
              <a:rPr lang="es-MX" sz="1600" dirty="0">
                <a:solidFill>
                  <a:schemeClr val="accent1">
                    <a:lumMod val="50000"/>
                  </a:schemeClr>
                </a:solidFill>
                <a:cs typeface="Arial" panose="020B0604020202020204" pitchFamily="34" charset="0"/>
              </a:rPr>
              <a:t>tiene por objeto establecer las bases y mecanismos de apoyo y colaboración para realizar actividades que permitan conseguir el máximo desarrollo en formación y especialización de recursos humanos, así como difusión y divulgación en los campos afines de interés para "LAS PARTES“ cuyos compromisos y términos se determinarán en convenios específicos de colaboración con el fin de elevar la calidad de los servicios que cada una de ellas presta.</a:t>
            </a:r>
          </a:p>
          <a:p>
            <a:endParaRPr lang="es-MX" sz="1600" b="1" dirty="0">
              <a:solidFill>
                <a:schemeClr val="accent1">
                  <a:lumMod val="50000"/>
                </a:schemeClr>
              </a:solidFill>
              <a:cs typeface="Arial" panose="020B0604020202020204" pitchFamily="34" charset="0"/>
            </a:endParaRPr>
          </a:p>
          <a:p>
            <a:pPr marL="0" indent="0">
              <a:buNone/>
            </a:pPr>
            <a:endParaRPr lang="es-MX" sz="1600" b="1" dirty="0">
              <a:solidFill>
                <a:schemeClr val="accent1">
                  <a:lumMod val="50000"/>
                </a:schemeClr>
              </a:solidFill>
              <a:cs typeface="Arial" panose="020B0604020202020204" pitchFamily="34" charset="0"/>
            </a:endParaRPr>
          </a:p>
          <a:p>
            <a:pPr marL="0" indent="0">
              <a:buNone/>
            </a:pPr>
            <a:endParaRPr lang="es-MX" sz="1600" b="1" dirty="0">
              <a:solidFill>
                <a:schemeClr val="accent1">
                  <a:lumMod val="50000"/>
                </a:schemeClr>
              </a:solidFill>
              <a:cs typeface="Arial" panose="020B0604020202020204" pitchFamily="34" charset="0"/>
            </a:endParaRPr>
          </a:p>
          <a:p>
            <a:pPr marL="0" indent="0">
              <a:buNone/>
            </a:pPr>
            <a:endParaRPr lang="es-MX" sz="1600" b="1" dirty="0">
              <a:solidFill>
                <a:schemeClr val="accent1">
                  <a:lumMod val="50000"/>
                </a:schemeClr>
              </a:solidFill>
              <a:cs typeface="Arial" panose="020B0604020202020204" pitchFamily="34" charset="0"/>
            </a:endParaRPr>
          </a:p>
          <a:p>
            <a:r>
              <a:rPr lang="es-MX" sz="1600" b="1" dirty="0">
                <a:solidFill>
                  <a:schemeClr val="accent1">
                    <a:lumMod val="50000"/>
                  </a:schemeClr>
                </a:solidFill>
                <a:cs typeface="Arial" panose="020B0604020202020204" pitchFamily="34" charset="0"/>
              </a:rPr>
              <a:t>ACADEMIA DE CIENCIAS DE MORELOS A.C. </a:t>
            </a:r>
          </a:p>
          <a:p>
            <a:pPr marL="0" indent="0">
              <a:buNone/>
            </a:pPr>
            <a:r>
              <a:rPr lang="es-MX" sz="1600" dirty="0">
                <a:solidFill>
                  <a:schemeClr val="accent1">
                    <a:lumMod val="50000"/>
                  </a:schemeClr>
                </a:solidFill>
                <a:cs typeface="Arial" panose="020B0604020202020204" pitchFamily="34" charset="0"/>
              </a:rPr>
              <a:t>El objetivo del  convenio es impulsar  y ejecutar proyectos de innovación así como promover el conocimiento tecnológico, así como la generación de empresas de mas valor; así mismo llevar acabo la articulación de actividades de investigación y desarrollo tecnológico logrando el acceso de financiamiento de todo tipo de actividades. </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8846" y="521997"/>
            <a:ext cx="3013849" cy="1508662"/>
          </a:xfrm>
          <a:prstGeom prst="rect">
            <a:avLst/>
          </a:prstGeom>
        </p:spPr>
      </p:pic>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r="73914"/>
          <a:stretch/>
        </p:blipFill>
        <p:spPr>
          <a:xfrm>
            <a:off x="5257459" y="3010447"/>
            <a:ext cx="1632738" cy="1813541"/>
          </a:xfrm>
          <a:prstGeom prst="rect">
            <a:avLst/>
          </a:prstGeom>
        </p:spPr>
      </p:pic>
    </p:spTree>
    <p:extLst>
      <p:ext uri="{BB962C8B-B14F-4D97-AF65-F5344CB8AC3E}">
        <p14:creationId xmlns:p14="http://schemas.microsoft.com/office/powerpoint/2010/main" val="3614333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solidFill>
                  <a:schemeClr val="accent1">
                    <a:lumMod val="50000"/>
                  </a:schemeClr>
                </a:solidFill>
              </a:rPr>
              <a:t>MANTENIMIENTO</a:t>
            </a:r>
          </a:p>
        </p:txBody>
      </p:sp>
      <p:sp>
        <p:nvSpPr>
          <p:cNvPr id="3" name="Marcador de contenido 2"/>
          <p:cNvSpPr>
            <a:spLocks noGrp="1"/>
          </p:cNvSpPr>
          <p:nvPr>
            <p:ph idx="1"/>
          </p:nvPr>
        </p:nvSpPr>
        <p:spPr/>
        <p:txBody>
          <a:bodyPr>
            <a:normAutofit lnSpcReduction="10000"/>
          </a:bodyPr>
          <a:lstStyle/>
          <a:p>
            <a:r>
              <a:rPr lang="es-MX" sz="1200" dirty="0">
                <a:solidFill>
                  <a:schemeClr val="accent1">
                    <a:lumMod val="50000"/>
                  </a:schemeClr>
                </a:solidFill>
              </a:rPr>
              <a:t>SE DESECHÓ 2 TONELADAS DE PAPEL CORRESPONDIENTE AL PERIODO 2009-2014.</a:t>
            </a:r>
          </a:p>
          <a:p>
            <a:r>
              <a:rPr lang="es-MX" sz="1200" dirty="0">
                <a:solidFill>
                  <a:schemeClr val="accent1">
                    <a:lumMod val="50000"/>
                  </a:schemeClr>
                </a:solidFill>
              </a:rPr>
              <a:t>BAJA DE 12 ESCRITORIOS, 13 SILLAS, 7 MESAS, 1 SILLÓN AZUL Y 1 SILLÓN CAFÉ EN MAL ESTADO SIN VALOR FISCAL O HISTÓRICO.</a:t>
            </a:r>
          </a:p>
          <a:p>
            <a:r>
              <a:rPr lang="es-MX" sz="1200" dirty="0">
                <a:solidFill>
                  <a:schemeClr val="accent1">
                    <a:lumMod val="50000"/>
                  </a:schemeClr>
                </a:solidFill>
              </a:rPr>
              <a:t>BAJA DE 3 PUERTAS POR LA REMODELACIÓN DE IMPUESTUM</a:t>
            </a:r>
          </a:p>
          <a:p>
            <a:r>
              <a:rPr lang="es-MX" sz="1200" dirty="0">
                <a:solidFill>
                  <a:schemeClr val="accent1">
                    <a:lumMod val="50000"/>
                  </a:schemeClr>
                </a:solidFill>
              </a:rPr>
              <a:t>BAJA DE EQUIPO OBSOLETO; IMPRESORAS, COMPUTADORS, TELÉFONOS, ETC. </a:t>
            </a:r>
          </a:p>
          <a:p>
            <a:r>
              <a:rPr lang="es-MX" sz="1200" dirty="0">
                <a:solidFill>
                  <a:schemeClr val="accent1">
                    <a:lumMod val="50000"/>
                  </a:schemeClr>
                </a:solidFill>
              </a:rPr>
              <a:t>SE DESOCUPÓ 3 BODEGAS</a:t>
            </a:r>
          </a:p>
          <a:p>
            <a:r>
              <a:rPr lang="es-MX" sz="1200" dirty="0">
                <a:solidFill>
                  <a:schemeClr val="accent1">
                    <a:lumMod val="50000"/>
                  </a:schemeClr>
                </a:solidFill>
              </a:rPr>
              <a:t>SE LIMPIÓ EL CALLEJÓN DEL PERÍMETRO DE LA CÁMARA</a:t>
            </a:r>
          </a:p>
          <a:p>
            <a:r>
              <a:rPr lang="es-MX" sz="1200" dirty="0">
                <a:solidFill>
                  <a:schemeClr val="accent1">
                    <a:lumMod val="50000"/>
                  </a:schemeClr>
                </a:solidFill>
              </a:rPr>
              <a:t>SE HABILITÓ EL COMEDOR DE LOS COLABORADORES DE LA CÁMARA</a:t>
            </a:r>
          </a:p>
          <a:p>
            <a:r>
              <a:rPr lang="es-MX" sz="1200" dirty="0">
                <a:solidFill>
                  <a:schemeClr val="accent1">
                    <a:lumMod val="50000"/>
                  </a:schemeClr>
                </a:solidFill>
              </a:rPr>
              <a:t>SE IMPERMEABILIZÓ EL TECHO DE LA SALA DE EXPRESIDENTES Y PARTE DEL AUDITORÍO </a:t>
            </a:r>
          </a:p>
          <a:p>
            <a:r>
              <a:rPr lang="es-MX" sz="1200" dirty="0">
                <a:solidFill>
                  <a:schemeClr val="accent1">
                    <a:lumMod val="50000"/>
                  </a:schemeClr>
                </a:solidFill>
              </a:rPr>
              <a:t>SE PINTÓ LA SALA DE EXPRESIDENTES Y PARTE DEL DOMO Y JARDÍN </a:t>
            </a:r>
          </a:p>
          <a:p>
            <a:r>
              <a:rPr lang="es-MX" sz="1200" dirty="0">
                <a:solidFill>
                  <a:schemeClr val="accent1">
                    <a:lumMod val="50000"/>
                  </a:schemeClr>
                </a:solidFill>
              </a:rPr>
              <a:t>SE HABILITÓ LA ENTRADA CON CEMENTO</a:t>
            </a:r>
          </a:p>
          <a:p>
            <a:r>
              <a:rPr lang="es-MX" sz="1200" dirty="0">
                <a:solidFill>
                  <a:schemeClr val="accent1">
                    <a:lumMod val="50000"/>
                  </a:schemeClr>
                </a:solidFill>
              </a:rPr>
              <a:t>SE REPARÓ LA HUMEDAD DEL PASILLO PRINCIPAL DE LA CÁMARA</a:t>
            </a:r>
          </a:p>
          <a:p>
            <a:r>
              <a:rPr lang="es-MX" sz="1200" dirty="0">
                <a:solidFill>
                  <a:schemeClr val="accent1">
                    <a:lumMod val="50000"/>
                  </a:schemeClr>
                </a:solidFill>
              </a:rPr>
              <a:t>SE REHABILITÓ LA INSTALACIÓN ELÉCTRICA DE LAS OFICINAS PRINCIPALES DEL PASILLO DEL AUDITORIO</a:t>
            </a:r>
          </a:p>
          <a:p>
            <a:r>
              <a:rPr lang="es-MX" sz="1200" dirty="0">
                <a:solidFill>
                  <a:schemeClr val="accent1">
                    <a:lumMod val="50000"/>
                  </a:schemeClr>
                </a:solidFill>
              </a:rPr>
              <a:t>SE INSTALÓ TUBERÍA PARA LA ENTRADA DE AGUA POR FUGAS Y COBRO EXCESIVO.</a:t>
            </a:r>
          </a:p>
          <a:p>
            <a:r>
              <a:rPr lang="es-MX" sz="1200" dirty="0">
                <a:solidFill>
                  <a:schemeClr val="accent1">
                    <a:lumMod val="50000"/>
                  </a:schemeClr>
                </a:solidFill>
              </a:rPr>
              <a:t>SE ARREGLÓ EL TECHO DEL AUDITORIO CON GALLETAS NUEVAS.</a:t>
            </a:r>
          </a:p>
          <a:p>
            <a:r>
              <a:rPr lang="es-MX" sz="1200" dirty="0">
                <a:solidFill>
                  <a:schemeClr val="accent1">
                    <a:lumMod val="50000"/>
                  </a:schemeClr>
                </a:solidFill>
              </a:rPr>
              <a:t>SE REALIZA EL MANTENIMIENTO DE JARDINERÍA DE LA CÁMARA. </a:t>
            </a:r>
          </a:p>
          <a:p>
            <a:r>
              <a:rPr lang="es-MX" sz="1200" dirty="0">
                <a:solidFill>
                  <a:schemeClr val="accent1">
                    <a:lumMod val="50000"/>
                  </a:schemeClr>
                </a:solidFill>
              </a:rPr>
              <a:t>SE REALIZA EL MANTENIMIENTO DE LA BASURA CONSTANTEMENTE</a:t>
            </a:r>
          </a:p>
          <a:p>
            <a:endParaRPr lang="es-MX" sz="1200" dirty="0">
              <a:solidFill>
                <a:schemeClr val="accent1">
                  <a:lumMod val="50000"/>
                </a:schemeClr>
              </a:solidFill>
            </a:endParaRPr>
          </a:p>
        </p:txBody>
      </p:sp>
    </p:spTree>
    <p:extLst>
      <p:ext uri="{BB962C8B-B14F-4D97-AF65-F5344CB8AC3E}">
        <p14:creationId xmlns:p14="http://schemas.microsoft.com/office/powerpoint/2010/main" val="13941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solidFill>
                  <a:schemeClr val="accent1">
                    <a:lumMod val="50000"/>
                  </a:schemeClr>
                </a:solidFill>
              </a:rPr>
              <a:t>PENDIENTES</a:t>
            </a:r>
          </a:p>
        </p:txBody>
      </p:sp>
      <p:sp>
        <p:nvSpPr>
          <p:cNvPr id="3" name="Marcador de contenido 2"/>
          <p:cNvSpPr>
            <a:spLocks noGrp="1"/>
          </p:cNvSpPr>
          <p:nvPr>
            <p:ph idx="1"/>
          </p:nvPr>
        </p:nvSpPr>
        <p:spPr/>
        <p:txBody>
          <a:bodyPr/>
          <a:lstStyle/>
          <a:p>
            <a:r>
              <a:rPr lang="es-MX" dirty="0">
                <a:solidFill>
                  <a:schemeClr val="accent1">
                    <a:lumMod val="50000"/>
                  </a:schemeClr>
                </a:solidFill>
              </a:rPr>
              <a:t>REHABILITAR SALA DE EXPRESIDENTES</a:t>
            </a:r>
          </a:p>
          <a:p>
            <a:r>
              <a:rPr lang="es-MX" dirty="0">
                <a:solidFill>
                  <a:schemeClr val="accent1">
                    <a:lumMod val="50000"/>
                  </a:schemeClr>
                </a:solidFill>
              </a:rPr>
              <a:t>IMPERMEABILIZAR LA SALA DE CÓMPUTO</a:t>
            </a:r>
          </a:p>
          <a:p>
            <a:r>
              <a:rPr lang="es-MX" dirty="0">
                <a:solidFill>
                  <a:schemeClr val="accent1">
                    <a:lumMod val="50000"/>
                  </a:schemeClr>
                </a:solidFill>
              </a:rPr>
              <a:t>PINTAR LA FACHADA</a:t>
            </a:r>
          </a:p>
          <a:p>
            <a:r>
              <a:rPr lang="es-MX" dirty="0">
                <a:solidFill>
                  <a:schemeClr val="accent1">
                    <a:lumMod val="50000"/>
                  </a:schemeClr>
                </a:solidFill>
              </a:rPr>
              <a:t>REHABILITAR LA CISTERNA</a:t>
            </a:r>
          </a:p>
          <a:p>
            <a:r>
              <a:rPr lang="es-MX" dirty="0">
                <a:solidFill>
                  <a:schemeClr val="accent1">
                    <a:lumMod val="50000"/>
                  </a:schemeClr>
                </a:solidFill>
              </a:rPr>
              <a:t>REHABILITAR LA INSTALACIÓN ELÉCTRICA DEL DOMO</a:t>
            </a:r>
          </a:p>
          <a:p>
            <a:r>
              <a:rPr lang="es-MX" b="1" u="sng" dirty="0">
                <a:solidFill>
                  <a:schemeClr val="accent1">
                    <a:lumMod val="50000"/>
                  </a:schemeClr>
                </a:solidFill>
              </a:rPr>
              <a:t>REALIZAR PAGO DE SAPAC. *PENDIENTE*</a:t>
            </a:r>
          </a:p>
        </p:txBody>
      </p:sp>
    </p:spTree>
    <p:extLst>
      <p:ext uri="{BB962C8B-B14F-4D97-AF65-F5344CB8AC3E}">
        <p14:creationId xmlns:p14="http://schemas.microsoft.com/office/powerpoint/2010/main" val="11790125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solidFill>
                  <a:schemeClr val="accent1">
                    <a:lumMod val="50000"/>
                  </a:schemeClr>
                </a:solidFill>
              </a:rPr>
              <a:t>REDES SOCIALES </a:t>
            </a:r>
          </a:p>
        </p:txBody>
      </p:sp>
      <p:sp>
        <p:nvSpPr>
          <p:cNvPr id="3" name="Marcador de contenido 2"/>
          <p:cNvSpPr>
            <a:spLocks noGrp="1"/>
          </p:cNvSpPr>
          <p:nvPr>
            <p:ph idx="1"/>
          </p:nvPr>
        </p:nvSpPr>
        <p:spPr/>
        <p:txBody>
          <a:bodyPr>
            <a:normAutofit fontScale="77500" lnSpcReduction="20000"/>
          </a:bodyPr>
          <a:lstStyle/>
          <a:p>
            <a:r>
              <a:rPr lang="es-ES" sz="2500" b="1" dirty="0">
                <a:solidFill>
                  <a:schemeClr val="accent1">
                    <a:lumMod val="50000"/>
                  </a:schemeClr>
                </a:solidFill>
              </a:rPr>
              <a:t>WHATSAPP EMPRESARIAL</a:t>
            </a:r>
            <a:r>
              <a:rPr lang="es-ES" sz="2500" dirty="0">
                <a:solidFill>
                  <a:schemeClr val="accent1">
                    <a:lumMod val="50000"/>
                  </a:schemeClr>
                </a:solidFill>
              </a:rPr>
              <a:t>: “NEGOCIOS CANACINTRA” CON 62 PARTICIPANTES CREADO EL 26 DE FEBRERO DE 2021. </a:t>
            </a:r>
            <a:endParaRPr lang="es-MX" sz="2500" dirty="0">
              <a:solidFill>
                <a:schemeClr val="accent1">
                  <a:lumMod val="50000"/>
                </a:schemeClr>
              </a:solidFill>
            </a:endParaRPr>
          </a:p>
          <a:p>
            <a:endParaRPr lang="es-MX" sz="2500" dirty="0">
              <a:solidFill>
                <a:schemeClr val="accent1">
                  <a:lumMod val="50000"/>
                </a:schemeClr>
              </a:solidFill>
            </a:endParaRPr>
          </a:p>
          <a:p>
            <a:r>
              <a:rPr lang="es-ES" sz="2500" dirty="0">
                <a:solidFill>
                  <a:schemeClr val="accent1">
                    <a:lumMod val="50000"/>
                  </a:schemeClr>
                </a:solidFill>
              </a:rPr>
              <a:t>LA COMUNICACIÓN CON NUESTROS SOCIOS SE MANTIENE A TRAVÉS DE CORREO ELECTRÓNICO Y SITIO WEB</a:t>
            </a:r>
            <a:endParaRPr lang="es-MX" sz="2500" dirty="0">
              <a:solidFill>
                <a:schemeClr val="accent1">
                  <a:lumMod val="50000"/>
                </a:schemeClr>
              </a:solidFill>
            </a:endParaRPr>
          </a:p>
          <a:p>
            <a:endParaRPr lang="es-MX" sz="2500" dirty="0">
              <a:solidFill>
                <a:schemeClr val="accent1">
                  <a:lumMod val="50000"/>
                </a:schemeClr>
              </a:solidFill>
            </a:endParaRPr>
          </a:p>
          <a:p>
            <a:r>
              <a:rPr lang="es-ES" sz="2500" b="1" dirty="0">
                <a:solidFill>
                  <a:schemeClr val="accent1">
                    <a:lumMod val="50000"/>
                  </a:schemeClr>
                </a:solidFill>
              </a:rPr>
              <a:t>DIFUSIÓN CONTINUA DE PRODUCTOS SERVICIOS A TRAVÉS DE TWITTER, FACEBOOK (YA SOMOS 5,000) Y WEB </a:t>
            </a:r>
            <a:r>
              <a:rPr lang="es-ES" sz="2500" dirty="0">
                <a:solidFill>
                  <a:schemeClr val="accent1">
                    <a:lumMod val="50000"/>
                  </a:schemeClr>
                </a:solidFill>
              </a:rPr>
              <a:t> PROMOCIÓN CONTINUA A LOS PRODUCTOS. LOGRANDO UNA MEJOR POSICIÓN DE LA CÁMARA Y DE NUESTROS SOCIOS. </a:t>
            </a:r>
            <a:endParaRPr lang="es-MX" sz="2500" dirty="0">
              <a:solidFill>
                <a:schemeClr val="accent1">
                  <a:lumMod val="50000"/>
                </a:schemeClr>
              </a:solidFill>
            </a:endParaRPr>
          </a:p>
          <a:p>
            <a:endParaRPr lang="es-MX" sz="2500" dirty="0">
              <a:solidFill>
                <a:schemeClr val="accent1">
                  <a:lumMod val="50000"/>
                </a:schemeClr>
              </a:solidFill>
            </a:endParaRPr>
          </a:p>
          <a:p>
            <a:r>
              <a:rPr lang="es-MX" sz="2500" b="1" dirty="0">
                <a:solidFill>
                  <a:schemeClr val="accent1">
                    <a:lumMod val="50000"/>
                  </a:schemeClr>
                </a:solidFill>
              </a:rPr>
              <a:t>@FACEBOOK</a:t>
            </a:r>
            <a:r>
              <a:rPr lang="es-MX" sz="2500" dirty="0">
                <a:solidFill>
                  <a:schemeClr val="accent1">
                    <a:lumMod val="50000"/>
                  </a:schemeClr>
                </a:solidFill>
              </a:rPr>
              <a:t>: </a:t>
            </a:r>
            <a:r>
              <a:rPr lang="es-MX" sz="2500" dirty="0" err="1">
                <a:solidFill>
                  <a:schemeClr val="accent1">
                    <a:lumMod val="50000"/>
                  </a:schemeClr>
                </a:solidFill>
              </a:rPr>
              <a:t>canacintramorelosoficial</a:t>
            </a:r>
            <a:endParaRPr lang="es-MX" sz="2500" dirty="0">
              <a:solidFill>
                <a:schemeClr val="accent1">
                  <a:lumMod val="50000"/>
                </a:schemeClr>
              </a:solidFill>
            </a:endParaRPr>
          </a:p>
          <a:p>
            <a:r>
              <a:rPr lang="es-MX" sz="2500" b="1" dirty="0">
                <a:solidFill>
                  <a:schemeClr val="accent1">
                    <a:lumMod val="50000"/>
                  </a:schemeClr>
                </a:solidFill>
              </a:rPr>
              <a:t>@TWITTER</a:t>
            </a:r>
            <a:r>
              <a:rPr lang="es-MX" sz="2500" dirty="0">
                <a:solidFill>
                  <a:schemeClr val="accent1">
                    <a:lumMod val="50000"/>
                  </a:schemeClr>
                </a:solidFill>
              </a:rPr>
              <a:t>: @</a:t>
            </a:r>
            <a:r>
              <a:rPr lang="es-MX" sz="2500" dirty="0" err="1">
                <a:solidFill>
                  <a:schemeClr val="accent1">
                    <a:lumMod val="50000"/>
                  </a:schemeClr>
                </a:solidFill>
              </a:rPr>
              <a:t>morcanacintra</a:t>
            </a:r>
            <a:endParaRPr lang="es-MX" sz="2500" dirty="0">
              <a:solidFill>
                <a:schemeClr val="accent1">
                  <a:lumMod val="50000"/>
                </a:schemeClr>
              </a:solidFill>
            </a:endParaRPr>
          </a:p>
          <a:p>
            <a:r>
              <a:rPr lang="es-MX" sz="2500" b="1" dirty="0">
                <a:solidFill>
                  <a:schemeClr val="accent1">
                    <a:lumMod val="50000"/>
                  </a:schemeClr>
                </a:solidFill>
              </a:rPr>
              <a:t>WHATTSAPP</a:t>
            </a:r>
            <a:r>
              <a:rPr lang="es-MX" sz="2500" dirty="0">
                <a:solidFill>
                  <a:schemeClr val="accent1">
                    <a:lumMod val="50000"/>
                  </a:schemeClr>
                </a:solidFill>
              </a:rPr>
              <a:t> : 777 -670 - 01-40</a:t>
            </a:r>
          </a:p>
          <a:p>
            <a:r>
              <a:rPr lang="en-US" sz="2500" b="1" dirty="0">
                <a:solidFill>
                  <a:schemeClr val="accent1">
                    <a:lumMod val="50000"/>
                  </a:schemeClr>
                </a:solidFill>
              </a:rPr>
              <a:t>MAIL:  </a:t>
            </a:r>
            <a:r>
              <a:rPr lang="en-US" sz="2500" u="sng" dirty="0">
                <a:solidFill>
                  <a:schemeClr val="accent1">
                    <a:lumMod val="50000"/>
                  </a:schemeClr>
                </a:solidFill>
                <a:hlinkClick r:id="rId2"/>
              </a:rPr>
              <a:t>morelos@canacintra.org.mx</a:t>
            </a:r>
            <a:r>
              <a:rPr lang="es-MX" sz="2500" dirty="0">
                <a:solidFill>
                  <a:schemeClr val="accent1">
                    <a:lumMod val="50000"/>
                  </a:schemeClr>
                </a:solidFill>
              </a:rPr>
              <a:t> / </a:t>
            </a:r>
            <a:r>
              <a:rPr lang="en-US" sz="2500" u="sng" dirty="0">
                <a:solidFill>
                  <a:schemeClr val="accent1">
                    <a:lumMod val="50000"/>
                  </a:schemeClr>
                </a:solidFill>
                <a:hlinkClick r:id="rId3"/>
              </a:rPr>
              <a:t>presidenciamorelos@canacintra.org.mx</a:t>
            </a:r>
            <a:r>
              <a:rPr lang="en-US" sz="2500" dirty="0">
                <a:solidFill>
                  <a:schemeClr val="accent1">
                    <a:lumMod val="50000"/>
                  </a:schemeClr>
                </a:solidFill>
              </a:rPr>
              <a:t>   </a:t>
            </a:r>
            <a:endParaRPr lang="es-MX" sz="2500" dirty="0">
              <a:solidFill>
                <a:schemeClr val="accent1">
                  <a:lumMod val="50000"/>
                </a:schemeClr>
              </a:solidFill>
            </a:endParaRPr>
          </a:p>
          <a:p>
            <a:pPr algn="ctr"/>
            <a:endParaRPr lang="es-MX" dirty="0"/>
          </a:p>
        </p:txBody>
      </p:sp>
    </p:spTree>
    <p:extLst>
      <p:ext uri="{BB962C8B-B14F-4D97-AF65-F5344CB8AC3E}">
        <p14:creationId xmlns:p14="http://schemas.microsoft.com/office/powerpoint/2010/main" val="2157940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solidFill>
                  <a:schemeClr val="accent1">
                    <a:lumMod val="50000"/>
                  </a:schemeClr>
                </a:solidFill>
              </a:rPr>
              <a:t>JUICIOS LABORALES Y LAUDOS </a:t>
            </a:r>
          </a:p>
        </p:txBody>
      </p:sp>
      <p:sp>
        <p:nvSpPr>
          <p:cNvPr id="3" name="Marcador de contenido 2"/>
          <p:cNvSpPr>
            <a:spLocks noGrp="1"/>
          </p:cNvSpPr>
          <p:nvPr>
            <p:ph idx="1"/>
          </p:nvPr>
        </p:nvSpPr>
        <p:spPr/>
        <p:txBody>
          <a:bodyPr/>
          <a:lstStyle/>
          <a:p>
            <a:pPr algn="just"/>
            <a:r>
              <a:rPr lang="es-MX" dirty="0">
                <a:solidFill>
                  <a:schemeClr val="accent1">
                    <a:lumMod val="50000"/>
                  </a:schemeClr>
                </a:solidFill>
              </a:rPr>
              <a:t>RATIFICACIÓN DE LA EXPULSIÓN DE CÉSAR RAFAEL AYALA. </a:t>
            </a:r>
          </a:p>
          <a:p>
            <a:pPr algn="just"/>
            <a:endParaRPr lang="es-MX" dirty="0">
              <a:solidFill>
                <a:schemeClr val="accent1">
                  <a:lumMod val="50000"/>
                </a:schemeClr>
              </a:solidFill>
            </a:endParaRPr>
          </a:p>
          <a:p>
            <a:pPr algn="just"/>
            <a:endParaRPr lang="es-MX" dirty="0">
              <a:solidFill>
                <a:schemeClr val="accent1">
                  <a:lumMod val="50000"/>
                </a:schemeClr>
              </a:solidFill>
            </a:endParaRPr>
          </a:p>
          <a:p>
            <a:pPr marL="0" indent="0" algn="just">
              <a:buNone/>
            </a:pPr>
            <a:endParaRPr lang="es-MX" dirty="0">
              <a:solidFill>
                <a:schemeClr val="accent1">
                  <a:lumMod val="50000"/>
                </a:schemeClr>
              </a:solidFill>
            </a:endParaRPr>
          </a:p>
          <a:p>
            <a:pPr algn="just"/>
            <a:r>
              <a:rPr lang="es-MX" dirty="0">
                <a:solidFill>
                  <a:schemeClr val="accent1">
                    <a:lumMod val="50000"/>
                  </a:schemeClr>
                </a:solidFill>
              </a:rPr>
              <a:t>AUDITORÍA ADMINISTRATIVA, FINANCIERA Y FISCAL CORRESPONDIENTE AL AÑO 2020.</a:t>
            </a:r>
          </a:p>
        </p:txBody>
      </p:sp>
    </p:spTree>
    <p:extLst>
      <p:ext uri="{BB962C8B-B14F-4D97-AF65-F5344CB8AC3E}">
        <p14:creationId xmlns:p14="http://schemas.microsoft.com/office/powerpoint/2010/main" val="1894952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5169" y="2618928"/>
            <a:ext cx="10515600" cy="1325563"/>
          </a:xfrm>
        </p:spPr>
        <p:txBody>
          <a:bodyPr>
            <a:normAutofit fontScale="90000"/>
          </a:bodyPr>
          <a:lstStyle/>
          <a:p>
            <a:pPr algn="ctr"/>
            <a:r>
              <a:rPr lang="es-MX" dirty="0">
                <a:solidFill>
                  <a:schemeClr val="accent1">
                    <a:lumMod val="50000"/>
                  </a:schemeClr>
                </a:solidFill>
              </a:rPr>
              <a:t> </a:t>
            </a:r>
            <a:r>
              <a:rPr lang="es-MX" sz="9600" b="1" dirty="0">
                <a:solidFill>
                  <a:schemeClr val="accent1">
                    <a:lumMod val="50000"/>
                  </a:schemeClr>
                </a:solidFill>
              </a:rPr>
              <a:t>COMITÉ DE VIGILANCIA </a:t>
            </a:r>
          </a:p>
        </p:txBody>
      </p:sp>
    </p:spTree>
    <p:extLst>
      <p:ext uri="{BB962C8B-B14F-4D97-AF65-F5344CB8AC3E}">
        <p14:creationId xmlns:p14="http://schemas.microsoft.com/office/powerpoint/2010/main" val="623424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B9570E-5949-5741-A446-06F06B569F8A}"/>
              </a:ext>
            </a:extLst>
          </p:cNvPr>
          <p:cNvSpPr>
            <a:spLocks noGrp="1"/>
          </p:cNvSpPr>
          <p:nvPr>
            <p:ph type="title"/>
          </p:nvPr>
        </p:nvSpPr>
        <p:spPr/>
        <p:txBody>
          <a:bodyPr/>
          <a:lstStyle/>
          <a:p>
            <a:r>
              <a:rPr lang="es-MX" dirty="0">
                <a:solidFill>
                  <a:schemeClr val="accent1">
                    <a:lumMod val="50000"/>
                  </a:schemeClr>
                </a:solidFill>
              </a:rPr>
              <a:t>INFORME AUDITORÍA ADMINSITRATIVA, FINANCIERA Y FISCAL 2020</a:t>
            </a:r>
          </a:p>
        </p:txBody>
      </p:sp>
      <p:sp>
        <p:nvSpPr>
          <p:cNvPr id="3" name="Marcador de contenido 2">
            <a:extLst>
              <a:ext uri="{FF2B5EF4-FFF2-40B4-BE49-F238E27FC236}">
                <a16:creationId xmlns:a16="http://schemas.microsoft.com/office/drawing/2014/main" id="{808CEC93-3845-C142-A800-1BF7260D02A5}"/>
              </a:ext>
            </a:extLst>
          </p:cNvPr>
          <p:cNvSpPr>
            <a:spLocks noGrp="1"/>
          </p:cNvSpPr>
          <p:nvPr>
            <p:ph idx="1"/>
          </p:nvPr>
        </p:nvSpPr>
        <p:spPr/>
        <p:txBody>
          <a:bodyPr/>
          <a:lstStyle/>
          <a:p>
            <a:endParaRPr lang="es-MX"/>
          </a:p>
        </p:txBody>
      </p:sp>
    </p:spTree>
    <p:extLst>
      <p:ext uri="{BB962C8B-B14F-4D97-AF65-F5344CB8AC3E}">
        <p14:creationId xmlns:p14="http://schemas.microsoft.com/office/powerpoint/2010/main" val="11382761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9506" y="231818"/>
            <a:ext cx="6408583" cy="6515877"/>
          </a:xfrm>
          <a:prstGeom prst="rect">
            <a:avLst/>
          </a:prstGeom>
        </p:spPr>
      </p:pic>
    </p:spTree>
    <p:extLst>
      <p:ext uri="{BB962C8B-B14F-4D97-AF65-F5344CB8AC3E}">
        <p14:creationId xmlns:p14="http://schemas.microsoft.com/office/powerpoint/2010/main" val="395911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999584534"/>
              </p:ext>
            </p:extLst>
          </p:nvPr>
        </p:nvGraphicFramePr>
        <p:xfrm>
          <a:off x="2032000" y="898019"/>
          <a:ext cx="8128000" cy="741680"/>
        </p:xfrm>
        <a:graphic>
          <a:graphicData uri="http://schemas.openxmlformats.org/drawingml/2006/table">
            <a:tbl>
              <a:tblPr firstRow="1" bandRow="1">
                <a:effectLst>
                  <a:outerShdw blurRad="50800" dist="38100" dir="2700000" algn="tl" rotWithShape="0">
                    <a:prstClr val="black">
                      <a:alpha val="40000"/>
                    </a:prstClr>
                  </a:outerShdw>
                </a:effectLst>
                <a:tableStyleId>{16D9F66E-5EB9-4882-86FB-DCBF35E3C3E4}</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pPr algn="ctr"/>
                      <a:r>
                        <a:rPr lang="es-MX" dirty="0">
                          <a:solidFill>
                            <a:schemeClr val="bg1"/>
                          </a:solidFill>
                          <a:latin typeface="D-DIN Condensed" panose="020B0506030202030204" pitchFamily="34" charset="0"/>
                        </a:rPr>
                        <a:t>Afiliados Nuevos 2020</a:t>
                      </a:r>
                    </a:p>
                  </a:txBody>
                  <a:tcPr>
                    <a:solidFill>
                      <a:schemeClr val="tx1"/>
                    </a:solidFill>
                  </a:tcPr>
                </a:tc>
                <a:tc>
                  <a:txBody>
                    <a:bodyPr/>
                    <a:lstStyle/>
                    <a:p>
                      <a:pPr algn="ctr"/>
                      <a:r>
                        <a:rPr lang="es-MX" dirty="0">
                          <a:solidFill>
                            <a:schemeClr val="bg1"/>
                          </a:solidFill>
                          <a:latin typeface="D-DIN Condensed" panose="020B0506030202030204" pitchFamily="34" charset="0"/>
                        </a:rPr>
                        <a:t>Afiliados Nuevos 2021</a:t>
                      </a:r>
                    </a:p>
                  </a:txBody>
                  <a:tcPr>
                    <a:solidFill>
                      <a:schemeClr val="tx1"/>
                    </a:solidFill>
                  </a:tcPr>
                </a:tc>
                <a:extLst>
                  <a:ext uri="{0D108BD9-81ED-4DB2-BD59-A6C34878D82A}">
                    <a16:rowId xmlns:a16="http://schemas.microsoft.com/office/drawing/2014/main" val="10000"/>
                  </a:ext>
                </a:extLst>
              </a:tr>
              <a:tr h="370840">
                <a:tc>
                  <a:txBody>
                    <a:bodyPr/>
                    <a:lstStyle/>
                    <a:p>
                      <a:pPr algn="ctr"/>
                      <a:r>
                        <a:rPr lang="es-MX" dirty="0">
                          <a:solidFill>
                            <a:schemeClr val="bg1"/>
                          </a:solidFill>
                          <a:latin typeface="D-DIN Condensed" panose="020B0506030202030204" pitchFamily="34" charset="0"/>
                        </a:rPr>
                        <a:t>17</a:t>
                      </a:r>
                    </a:p>
                  </a:txBody>
                  <a:tcPr>
                    <a:solidFill>
                      <a:schemeClr val="tx1"/>
                    </a:solidFill>
                  </a:tcPr>
                </a:tc>
                <a:tc>
                  <a:txBody>
                    <a:bodyPr/>
                    <a:lstStyle/>
                    <a:p>
                      <a:pPr algn="ctr"/>
                      <a:r>
                        <a:rPr lang="es-MX" dirty="0">
                          <a:solidFill>
                            <a:schemeClr val="bg1"/>
                          </a:solidFill>
                          <a:latin typeface="D-DIN Condensed" panose="020B0506030202030204" pitchFamily="34" charset="0"/>
                        </a:rPr>
                        <a:t>27</a:t>
                      </a:r>
                    </a:p>
                  </a:txBody>
                  <a:tcPr>
                    <a:solidFill>
                      <a:schemeClr val="tx1"/>
                    </a:solidFill>
                  </a:tcPr>
                </a:tc>
                <a:extLst>
                  <a:ext uri="{0D108BD9-81ED-4DB2-BD59-A6C34878D82A}">
                    <a16:rowId xmlns:a16="http://schemas.microsoft.com/office/drawing/2014/main" val="10001"/>
                  </a:ext>
                </a:extLst>
              </a:tr>
            </a:tbl>
          </a:graphicData>
        </a:graphic>
      </p:graphicFrame>
      <p:graphicFrame>
        <p:nvGraphicFramePr>
          <p:cNvPr id="5" name="Gráfico 4"/>
          <p:cNvGraphicFramePr>
            <a:graphicFrameLocks/>
          </p:cNvGraphicFramePr>
          <p:nvPr>
            <p:extLst>
              <p:ext uri="{D42A27DB-BD31-4B8C-83A1-F6EECF244321}">
                <p14:modId xmlns:p14="http://schemas.microsoft.com/office/powerpoint/2010/main" val="3959380279"/>
              </p:ext>
            </p:extLst>
          </p:nvPr>
        </p:nvGraphicFramePr>
        <p:xfrm>
          <a:off x="128789" y="2057399"/>
          <a:ext cx="11964473" cy="46782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082082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solidFill>
                  <a:schemeClr val="accent1">
                    <a:lumMod val="50000"/>
                  </a:schemeClr>
                </a:solidFill>
              </a:rPr>
              <a:t>INFORME DE TESORERÍA </a:t>
            </a:r>
          </a:p>
        </p:txBody>
      </p:sp>
      <p:sp>
        <p:nvSpPr>
          <p:cNvPr id="3" name="Marcador de contenido 2"/>
          <p:cNvSpPr>
            <a:spLocks noGrp="1"/>
          </p:cNvSpPr>
          <p:nvPr>
            <p:ph idx="1"/>
          </p:nvPr>
        </p:nvSpPr>
        <p:spPr/>
        <p:txBody>
          <a:bodyPr/>
          <a:lstStyle/>
          <a:p>
            <a:r>
              <a:rPr lang="es-MX" dirty="0">
                <a:solidFill>
                  <a:schemeClr val="accent1">
                    <a:lumMod val="50000"/>
                  </a:schemeClr>
                </a:solidFill>
              </a:rPr>
              <a:t>C. P. CARLOS TORRES ARROYO</a:t>
            </a:r>
          </a:p>
        </p:txBody>
      </p:sp>
    </p:spTree>
    <p:extLst>
      <p:ext uri="{BB962C8B-B14F-4D97-AF65-F5344CB8AC3E}">
        <p14:creationId xmlns:p14="http://schemas.microsoft.com/office/powerpoint/2010/main" val="4150986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solidFill>
                  <a:schemeClr val="accent1">
                    <a:lumMod val="50000"/>
                  </a:schemeClr>
                </a:solidFill>
              </a:rPr>
              <a:t>PRESUPUESTO DE INGRESOS Y EGRESOS POR EL EJERCICIO 01/01/22-31/12/22</a:t>
            </a:r>
          </a:p>
        </p:txBody>
      </p:sp>
      <p:sp>
        <p:nvSpPr>
          <p:cNvPr id="3" name="Marcador de contenido 2"/>
          <p:cNvSpPr>
            <a:spLocks noGrp="1"/>
          </p:cNvSpPr>
          <p:nvPr>
            <p:ph idx="1"/>
          </p:nvPr>
        </p:nvSpPr>
        <p:spPr/>
        <p:txBody>
          <a:bodyPr/>
          <a:lstStyle/>
          <a:p>
            <a:r>
              <a:rPr lang="es-MX" dirty="0">
                <a:solidFill>
                  <a:schemeClr val="accent1">
                    <a:lumMod val="50000"/>
                  </a:schemeClr>
                </a:solidFill>
              </a:rPr>
              <a:t>JEFE IVÁN ELIZONDO</a:t>
            </a:r>
          </a:p>
        </p:txBody>
      </p:sp>
    </p:spTree>
    <p:extLst>
      <p:ext uri="{BB962C8B-B14F-4D97-AF65-F5344CB8AC3E}">
        <p14:creationId xmlns:p14="http://schemas.microsoft.com/office/powerpoint/2010/main" val="2147024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solidFill>
                  <a:schemeClr val="tx1">
                    <a:lumMod val="50000"/>
                    <a:lumOff val="50000"/>
                  </a:schemeClr>
                </a:solidFill>
                <a:latin typeface="Gotham Black" pitchFamily="50" charset="0"/>
              </a:rPr>
              <a:t>Resumen de afiliados 2021</a:t>
            </a:r>
          </a:p>
        </p:txBody>
      </p:sp>
      <p:graphicFrame>
        <p:nvGraphicFramePr>
          <p:cNvPr id="6" name="Tabla 5"/>
          <p:cNvGraphicFramePr>
            <a:graphicFrameLocks noGrp="1"/>
          </p:cNvGraphicFramePr>
          <p:nvPr>
            <p:extLst>
              <p:ext uri="{D42A27DB-BD31-4B8C-83A1-F6EECF244321}">
                <p14:modId xmlns:p14="http://schemas.microsoft.com/office/powerpoint/2010/main" val="574698553"/>
              </p:ext>
            </p:extLst>
          </p:nvPr>
        </p:nvGraphicFramePr>
        <p:xfrm>
          <a:off x="1107584" y="1492398"/>
          <a:ext cx="9465972" cy="741680"/>
        </p:xfrm>
        <a:graphic>
          <a:graphicData uri="http://schemas.openxmlformats.org/drawingml/2006/table">
            <a:tbl>
              <a:tblPr firstRow="1" bandRow="1">
                <a:effectLst>
                  <a:outerShdw blurRad="50800" dist="38100" dir="2700000" algn="tl" rotWithShape="0">
                    <a:prstClr val="black">
                      <a:alpha val="40000"/>
                    </a:prstClr>
                  </a:outerShdw>
                </a:effectLst>
                <a:tableStyleId>{D113A9D2-9D6B-4929-AA2D-F23B5EE8CBE7}</a:tableStyleId>
              </a:tblPr>
              <a:tblGrid>
                <a:gridCol w="1450959">
                  <a:extLst>
                    <a:ext uri="{9D8B030D-6E8A-4147-A177-3AD203B41FA5}">
                      <a16:colId xmlns:a16="http://schemas.microsoft.com/office/drawing/2014/main" val="20000"/>
                    </a:ext>
                  </a:extLst>
                </a:gridCol>
                <a:gridCol w="1007496">
                  <a:extLst>
                    <a:ext uri="{9D8B030D-6E8A-4147-A177-3AD203B41FA5}">
                      <a16:colId xmlns:a16="http://schemas.microsoft.com/office/drawing/2014/main" val="20001"/>
                    </a:ext>
                  </a:extLst>
                </a:gridCol>
                <a:gridCol w="1894422">
                  <a:extLst>
                    <a:ext uri="{9D8B030D-6E8A-4147-A177-3AD203B41FA5}">
                      <a16:colId xmlns:a16="http://schemas.microsoft.com/office/drawing/2014/main" val="20002"/>
                    </a:ext>
                  </a:extLst>
                </a:gridCol>
                <a:gridCol w="1899017">
                  <a:extLst>
                    <a:ext uri="{9D8B030D-6E8A-4147-A177-3AD203B41FA5}">
                      <a16:colId xmlns:a16="http://schemas.microsoft.com/office/drawing/2014/main" val="20003"/>
                    </a:ext>
                  </a:extLst>
                </a:gridCol>
                <a:gridCol w="1613937">
                  <a:extLst>
                    <a:ext uri="{9D8B030D-6E8A-4147-A177-3AD203B41FA5}">
                      <a16:colId xmlns:a16="http://schemas.microsoft.com/office/drawing/2014/main" val="20004"/>
                    </a:ext>
                  </a:extLst>
                </a:gridCol>
                <a:gridCol w="1600141">
                  <a:extLst>
                    <a:ext uri="{9D8B030D-6E8A-4147-A177-3AD203B41FA5}">
                      <a16:colId xmlns:a16="http://schemas.microsoft.com/office/drawing/2014/main" val="20005"/>
                    </a:ext>
                  </a:extLst>
                </a:gridCol>
              </a:tblGrid>
              <a:tr h="370840">
                <a:tc>
                  <a:txBody>
                    <a:bodyPr/>
                    <a:lstStyle/>
                    <a:p>
                      <a:pPr algn="ctr"/>
                      <a:r>
                        <a:rPr lang="es-MX" dirty="0">
                          <a:solidFill>
                            <a:schemeClr val="bg1"/>
                          </a:solidFill>
                        </a:rPr>
                        <a:t>Total</a:t>
                      </a:r>
                    </a:p>
                  </a:txBody>
                  <a:tcPr>
                    <a:solidFill>
                      <a:schemeClr val="tx1"/>
                    </a:solidFill>
                  </a:tcPr>
                </a:tc>
                <a:tc>
                  <a:txBody>
                    <a:bodyPr/>
                    <a:lstStyle/>
                    <a:p>
                      <a:pPr algn="ctr"/>
                      <a:r>
                        <a:rPr lang="es-MX" dirty="0">
                          <a:solidFill>
                            <a:schemeClr val="bg1"/>
                          </a:solidFill>
                        </a:rPr>
                        <a:t>Nuevos</a:t>
                      </a:r>
                    </a:p>
                  </a:txBody>
                  <a:tcPr>
                    <a:solidFill>
                      <a:schemeClr val="tx1"/>
                    </a:solidFill>
                  </a:tcPr>
                </a:tc>
                <a:tc>
                  <a:txBody>
                    <a:bodyPr/>
                    <a:lstStyle/>
                    <a:p>
                      <a:pPr algn="ctr"/>
                      <a:r>
                        <a:rPr lang="es-MX" dirty="0">
                          <a:solidFill>
                            <a:schemeClr val="bg1"/>
                          </a:solidFill>
                        </a:rPr>
                        <a:t>Personas Morales</a:t>
                      </a:r>
                    </a:p>
                  </a:txBody>
                  <a:tcPr>
                    <a:solidFill>
                      <a:schemeClr val="tx1"/>
                    </a:solidFill>
                  </a:tcPr>
                </a:tc>
                <a:tc>
                  <a:txBody>
                    <a:bodyPr/>
                    <a:lstStyle/>
                    <a:p>
                      <a:pPr algn="ctr"/>
                      <a:r>
                        <a:rPr lang="es-MX" dirty="0">
                          <a:solidFill>
                            <a:schemeClr val="bg1"/>
                          </a:solidFill>
                        </a:rPr>
                        <a:t>Personas Físicas</a:t>
                      </a:r>
                    </a:p>
                  </a:txBody>
                  <a:tcPr>
                    <a:solidFill>
                      <a:schemeClr val="tx1"/>
                    </a:solidFill>
                  </a:tcPr>
                </a:tc>
                <a:tc>
                  <a:txBody>
                    <a:bodyPr/>
                    <a:lstStyle/>
                    <a:p>
                      <a:pPr algn="ctr"/>
                      <a:r>
                        <a:rPr lang="es-MX" dirty="0">
                          <a:solidFill>
                            <a:schemeClr val="bg1"/>
                          </a:solidFill>
                        </a:rPr>
                        <a:t>Hombres</a:t>
                      </a:r>
                    </a:p>
                  </a:txBody>
                  <a:tcPr>
                    <a:solidFill>
                      <a:schemeClr val="tx1"/>
                    </a:solidFill>
                  </a:tcPr>
                </a:tc>
                <a:tc>
                  <a:txBody>
                    <a:bodyPr/>
                    <a:lstStyle/>
                    <a:p>
                      <a:pPr algn="ctr"/>
                      <a:r>
                        <a:rPr lang="es-MX" dirty="0">
                          <a:solidFill>
                            <a:schemeClr val="bg1"/>
                          </a:solidFill>
                        </a:rPr>
                        <a:t>Mujeres</a:t>
                      </a:r>
                    </a:p>
                  </a:txBody>
                  <a:tcPr>
                    <a:solidFill>
                      <a:schemeClr val="tx1"/>
                    </a:solidFill>
                  </a:tcPr>
                </a:tc>
                <a:extLst>
                  <a:ext uri="{0D108BD9-81ED-4DB2-BD59-A6C34878D82A}">
                    <a16:rowId xmlns:a16="http://schemas.microsoft.com/office/drawing/2014/main" val="10000"/>
                  </a:ext>
                </a:extLst>
              </a:tr>
              <a:tr h="370840">
                <a:tc>
                  <a:txBody>
                    <a:bodyPr/>
                    <a:lstStyle/>
                    <a:p>
                      <a:pPr algn="ctr"/>
                      <a:r>
                        <a:rPr lang="es-MX" dirty="0">
                          <a:solidFill>
                            <a:schemeClr val="bg1"/>
                          </a:solidFill>
                        </a:rPr>
                        <a:t>109</a:t>
                      </a:r>
                    </a:p>
                  </a:txBody>
                  <a:tcPr>
                    <a:solidFill>
                      <a:schemeClr val="tx1"/>
                    </a:solidFill>
                  </a:tcPr>
                </a:tc>
                <a:tc>
                  <a:txBody>
                    <a:bodyPr/>
                    <a:lstStyle/>
                    <a:p>
                      <a:pPr algn="ctr"/>
                      <a:r>
                        <a:rPr lang="es-MX" dirty="0">
                          <a:solidFill>
                            <a:schemeClr val="bg1"/>
                          </a:solidFill>
                        </a:rPr>
                        <a:t>27</a:t>
                      </a:r>
                    </a:p>
                  </a:txBody>
                  <a:tcPr>
                    <a:solidFill>
                      <a:schemeClr val="tx1"/>
                    </a:solidFill>
                  </a:tcPr>
                </a:tc>
                <a:tc>
                  <a:txBody>
                    <a:bodyPr/>
                    <a:lstStyle/>
                    <a:p>
                      <a:pPr algn="ctr"/>
                      <a:r>
                        <a:rPr lang="es-MX" dirty="0">
                          <a:solidFill>
                            <a:schemeClr val="bg1"/>
                          </a:solidFill>
                        </a:rPr>
                        <a:t>84</a:t>
                      </a:r>
                    </a:p>
                  </a:txBody>
                  <a:tcPr>
                    <a:solidFill>
                      <a:schemeClr val="tx1"/>
                    </a:solidFill>
                  </a:tcPr>
                </a:tc>
                <a:tc>
                  <a:txBody>
                    <a:bodyPr/>
                    <a:lstStyle/>
                    <a:p>
                      <a:pPr algn="ctr"/>
                      <a:r>
                        <a:rPr lang="es-MX" dirty="0">
                          <a:solidFill>
                            <a:schemeClr val="bg1"/>
                          </a:solidFill>
                        </a:rPr>
                        <a:t>25</a:t>
                      </a:r>
                    </a:p>
                  </a:txBody>
                  <a:tcPr>
                    <a:solidFill>
                      <a:schemeClr val="tx1"/>
                    </a:solidFill>
                  </a:tcPr>
                </a:tc>
                <a:tc>
                  <a:txBody>
                    <a:bodyPr/>
                    <a:lstStyle/>
                    <a:p>
                      <a:pPr algn="ctr"/>
                      <a:r>
                        <a:rPr lang="es-MX" dirty="0">
                          <a:solidFill>
                            <a:schemeClr val="bg1"/>
                          </a:solidFill>
                        </a:rPr>
                        <a:t>13</a:t>
                      </a:r>
                    </a:p>
                  </a:txBody>
                  <a:tcPr>
                    <a:solidFill>
                      <a:schemeClr val="tx1"/>
                    </a:solidFill>
                  </a:tcPr>
                </a:tc>
                <a:tc>
                  <a:txBody>
                    <a:bodyPr/>
                    <a:lstStyle/>
                    <a:p>
                      <a:pPr algn="ctr"/>
                      <a:r>
                        <a:rPr lang="es-MX" dirty="0">
                          <a:solidFill>
                            <a:schemeClr val="bg1"/>
                          </a:solidFill>
                        </a:rPr>
                        <a:t>12</a:t>
                      </a:r>
                    </a:p>
                  </a:txBody>
                  <a:tcPr>
                    <a:solidFill>
                      <a:schemeClr val="tx1"/>
                    </a:solidFill>
                  </a:tcPr>
                </a:tc>
                <a:extLst>
                  <a:ext uri="{0D108BD9-81ED-4DB2-BD59-A6C34878D82A}">
                    <a16:rowId xmlns:a16="http://schemas.microsoft.com/office/drawing/2014/main" val="10001"/>
                  </a:ext>
                </a:extLst>
              </a:tr>
            </a:tbl>
          </a:graphicData>
        </a:graphic>
      </p:graphicFrame>
      <p:graphicFrame>
        <p:nvGraphicFramePr>
          <p:cNvPr id="8" name="Gráfico 7"/>
          <p:cNvGraphicFramePr>
            <a:graphicFrameLocks/>
          </p:cNvGraphicFramePr>
          <p:nvPr>
            <p:extLst>
              <p:ext uri="{D42A27DB-BD31-4B8C-83A1-F6EECF244321}">
                <p14:modId xmlns:p14="http://schemas.microsoft.com/office/powerpoint/2010/main" val="2242626128"/>
              </p:ext>
            </p:extLst>
          </p:nvPr>
        </p:nvGraphicFramePr>
        <p:xfrm>
          <a:off x="5615189" y="2513304"/>
          <a:ext cx="6349283" cy="39795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8"/>
          <p:cNvGraphicFramePr>
            <a:graphicFrameLocks/>
          </p:cNvGraphicFramePr>
          <p:nvPr>
            <p:extLst>
              <p:ext uri="{D42A27DB-BD31-4B8C-83A1-F6EECF244321}">
                <p14:modId xmlns:p14="http://schemas.microsoft.com/office/powerpoint/2010/main" val="3587768893"/>
              </p:ext>
            </p:extLst>
          </p:nvPr>
        </p:nvGraphicFramePr>
        <p:xfrm>
          <a:off x="-130935" y="2535842"/>
          <a:ext cx="5836276" cy="39312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9464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solidFill>
                  <a:schemeClr val="accent1">
                    <a:lumMod val="50000"/>
                  </a:schemeClr>
                </a:solidFill>
              </a:rPr>
              <a:t>SIEM</a:t>
            </a:r>
          </a:p>
        </p:txBody>
      </p:sp>
      <p:graphicFrame>
        <p:nvGraphicFramePr>
          <p:cNvPr id="7" name="Gráfico 6"/>
          <p:cNvGraphicFramePr>
            <a:graphicFrameLocks/>
          </p:cNvGraphicFramePr>
          <p:nvPr>
            <p:extLst>
              <p:ext uri="{D42A27DB-BD31-4B8C-83A1-F6EECF244321}">
                <p14:modId xmlns:p14="http://schemas.microsoft.com/office/powerpoint/2010/main" val="2130632743"/>
              </p:ext>
            </p:extLst>
          </p:nvPr>
        </p:nvGraphicFramePr>
        <p:xfrm>
          <a:off x="3683359" y="2308873"/>
          <a:ext cx="7894749" cy="44396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782381792"/>
              </p:ext>
            </p:extLst>
          </p:nvPr>
        </p:nvGraphicFramePr>
        <p:xfrm>
          <a:off x="631066" y="1890019"/>
          <a:ext cx="3078050" cy="741680"/>
        </p:xfrm>
        <a:graphic>
          <a:graphicData uri="http://schemas.openxmlformats.org/drawingml/2006/table">
            <a:tbl>
              <a:tblPr firstRow="1" bandRow="1">
                <a:effectLst>
                  <a:outerShdw blurRad="50800" dist="38100" dir="2700000" algn="tl" rotWithShape="0">
                    <a:prstClr val="black">
                      <a:alpha val="40000"/>
                    </a:prstClr>
                  </a:outerShdw>
                </a:effectLst>
                <a:tableStyleId>{D113A9D2-9D6B-4929-AA2D-F23B5EE8CBE7}</a:tableStyleId>
              </a:tblPr>
              <a:tblGrid>
                <a:gridCol w="1326523">
                  <a:extLst>
                    <a:ext uri="{9D8B030D-6E8A-4147-A177-3AD203B41FA5}">
                      <a16:colId xmlns:a16="http://schemas.microsoft.com/office/drawing/2014/main" val="20000"/>
                    </a:ext>
                  </a:extLst>
                </a:gridCol>
                <a:gridCol w="1751527">
                  <a:extLst>
                    <a:ext uri="{9D8B030D-6E8A-4147-A177-3AD203B41FA5}">
                      <a16:colId xmlns:a16="http://schemas.microsoft.com/office/drawing/2014/main" val="20001"/>
                    </a:ext>
                  </a:extLst>
                </a:gridCol>
              </a:tblGrid>
              <a:tr h="370840">
                <a:tc>
                  <a:txBody>
                    <a:bodyPr/>
                    <a:lstStyle/>
                    <a:p>
                      <a:pPr algn="ctr"/>
                      <a:r>
                        <a:rPr lang="es-MX" dirty="0"/>
                        <a:t>SIEM</a:t>
                      </a:r>
                    </a:p>
                  </a:txBody>
                  <a:tcPr>
                    <a:solidFill>
                      <a:schemeClr val="tx1"/>
                    </a:solidFill>
                  </a:tcPr>
                </a:tc>
                <a:tc>
                  <a:txBody>
                    <a:bodyPr/>
                    <a:lstStyle/>
                    <a:p>
                      <a:pPr algn="ctr"/>
                      <a:r>
                        <a:rPr lang="es-MX" dirty="0"/>
                        <a:t>Porcentaje</a:t>
                      </a:r>
                    </a:p>
                  </a:txBody>
                  <a:tcPr>
                    <a:solidFill>
                      <a:schemeClr val="tx1"/>
                    </a:solidFill>
                  </a:tcPr>
                </a:tc>
                <a:extLst>
                  <a:ext uri="{0D108BD9-81ED-4DB2-BD59-A6C34878D82A}">
                    <a16:rowId xmlns:a16="http://schemas.microsoft.com/office/drawing/2014/main" val="10000"/>
                  </a:ext>
                </a:extLst>
              </a:tr>
              <a:tr h="370840">
                <a:tc>
                  <a:txBody>
                    <a:bodyPr/>
                    <a:lstStyle/>
                    <a:p>
                      <a:pPr algn="ctr"/>
                      <a:r>
                        <a:rPr lang="es-MX" dirty="0"/>
                        <a:t>28</a:t>
                      </a:r>
                    </a:p>
                  </a:txBody>
                  <a:tcPr>
                    <a:solidFill>
                      <a:schemeClr val="tx1"/>
                    </a:solidFill>
                  </a:tcPr>
                </a:tc>
                <a:tc>
                  <a:txBody>
                    <a:bodyPr/>
                    <a:lstStyle/>
                    <a:p>
                      <a:pPr algn="ctr"/>
                      <a:r>
                        <a:rPr lang="es-MX" dirty="0"/>
                        <a:t>25.69%</a:t>
                      </a:r>
                    </a:p>
                  </a:txBody>
                  <a:tcPr>
                    <a:solidFill>
                      <a:schemeClr val="tx1"/>
                    </a:solidFill>
                  </a:tcPr>
                </a:tc>
                <a:extLst>
                  <a:ext uri="{0D108BD9-81ED-4DB2-BD59-A6C34878D82A}">
                    <a16:rowId xmlns:a16="http://schemas.microsoft.com/office/drawing/2014/main" val="10001"/>
                  </a:ext>
                </a:extLst>
              </a:tr>
            </a:tbl>
          </a:graphicData>
        </a:graphic>
      </p:graphicFrame>
      <p:sp>
        <p:nvSpPr>
          <p:cNvPr id="3" name="CuadroTexto 2"/>
          <p:cNvSpPr txBox="1"/>
          <p:nvPr/>
        </p:nvSpPr>
        <p:spPr>
          <a:xfrm>
            <a:off x="5046372" y="2975019"/>
            <a:ext cx="2099256" cy="369332"/>
          </a:xfrm>
          <a:prstGeom prst="rect">
            <a:avLst/>
          </a:prstGeom>
          <a:noFill/>
        </p:spPr>
        <p:txBody>
          <a:bodyPr wrap="square" rtlCol="0">
            <a:spAutoFit/>
          </a:bodyPr>
          <a:lstStyle/>
          <a:p>
            <a:pPr algn="ctr"/>
            <a:r>
              <a:rPr lang="es-MX" b="1" dirty="0">
                <a:solidFill>
                  <a:schemeClr val="bg1"/>
                </a:solidFill>
              </a:rPr>
              <a:t>25.69%</a:t>
            </a:r>
          </a:p>
        </p:txBody>
      </p:sp>
      <p:sp>
        <p:nvSpPr>
          <p:cNvPr id="6" name="CuadroTexto 5"/>
          <p:cNvSpPr txBox="1"/>
          <p:nvPr/>
        </p:nvSpPr>
        <p:spPr>
          <a:xfrm>
            <a:off x="6731358" y="4444016"/>
            <a:ext cx="2099256" cy="369332"/>
          </a:xfrm>
          <a:prstGeom prst="rect">
            <a:avLst/>
          </a:prstGeom>
          <a:noFill/>
        </p:spPr>
        <p:txBody>
          <a:bodyPr wrap="square" rtlCol="0">
            <a:spAutoFit/>
          </a:bodyPr>
          <a:lstStyle/>
          <a:p>
            <a:pPr algn="ctr"/>
            <a:r>
              <a:rPr lang="es-MX" b="1" dirty="0">
                <a:solidFill>
                  <a:schemeClr val="bg1"/>
                </a:solidFill>
              </a:rPr>
              <a:t>74.31%</a:t>
            </a:r>
          </a:p>
        </p:txBody>
      </p:sp>
    </p:spTree>
    <p:extLst>
      <p:ext uri="{BB962C8B-B14F-4D97-AF65-F5344CB8AC3E}">
        <p14:creationId xmlns:p14="http://schemas.microsoft.com/office/powerpoint/2010/main" val="2746800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solidFill>
                  <a:schemeClr val="accent1">
                    <a:lumMod val="50000"/>
                  </a:schemeClr>
                </a:solidFill>
              </a:rPr>
              <a:t>Tabuladores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917104447"/>
              </p:ext>
            </p:extLst>
          </p:nvPr>
        </p:nvGraphicFramePr>
        <p:xfrm>
          <a:off x="167427" y="1433110"/>
          <a:ext cx="11784168" cy="4774504"/>
        </p:xfrm>
        <a:graphic>
          <a:graphicData uri="http://schemas.openxmlformats.org/drawingml/2006/table">
            <a:tbl>
              <a:tblPr>
                <a:tableStyleId>{327F97BB-C833-4FB7-BDE5-3F7075034690}</a:tableStyleId>
              </a:tblPr>
              <a:tblGrid>
                <a:gridCol w="724622">
                  <a:extLst>
                    <a:ext uri="{9D8B030D-6E8A-4147-A177-3AD203B41FA5}">
                      <a16:colId xmlns:a16="http://schemas.microsoft.com/office/drawing/2014/main" val="20000"/>
                    </a:ext>
                  </a:extLst>
                </a:gridCol>
                <a:gridCol w="1231858">
                  <a:extLst>
                    <a:ext uri="{9D8B030D-6E8A-4147-A177-3AD203B41FA5}">
                      <a16:colId xmlns:a16="http://schemas.microsoft.com/office/drawing/2014/main" val="20001"/>
                    </a:ext>
                  </a:extLst>
                </a:gridCol>
                <a:gridCol w="555544">
                  <a:extLst>
                    <a:ext uri="{9D8B030D-6E8A-4147-A177-3AD203B41FA5}">
                      <a16:colId xmlns:a16="http://schemas.microsoft.com/office/drawing/2014/main" val="20002"/>
                    </a:ext>
                  </a:extLst>
                </a:gridCol>
                <a:gridCol w="1222800">
                  <a:extLst>
                    <a:ext uri="{9D8B030D-6E8A-4147-A177-3AD203B41FA5}">
                      <a16:colId xmlns:a16="http://schemas.microsoft.com/office/drawing/2014/main" val="20003"/>
                    </a:ext>
                  </a:extLst>
                </a:gridCol>
                <a:gridCol w="1403955">
                  <a:extLst>
                    <a:ext uri="{9D8B030D-6E8A-4147-A177-3AD203B41FA5}">
                      <a16:colId xmlns:a16="http://schemas.microsoft.com/office/drawing/2014/main" val="20004"/>
                    </a:ext>
                  </a:extLst>
                </a:gridCol>
                <a:gridCol w="1243935">
                  <a:extLst>
                    <a:ext uri="{9D8B030D-6E8A-4147-A177-3AD203B41FA5}">
                      <a16:colId xmlns:a16="http://schemas.microsoft.com/office/drawing/2014/main" val="20005"/>
                    </a:ext>
                  </a:extLst>
                </a:gridCol>
                <a:gridCol w="954086">
                  <a:extLst>
                    <a:ext uri="{9D8B030D-6E8A-4147-A177-3AD203B41FA5}">
                      <a16:colId xmlns:a16="http://schemas.microsoft.com/office/drawing/2014/main" val="20006"/>
                    </a:ext>
                  </a:extLst>
                </a:gridCol>
                <a:gridCol w="1219780">
                  <a:extLst>
                    <a:ext uri="{9D8B030D-6E8A-4147-A177-3AD203B41FA5}">
                      <a16:colId xmlns:a16="http://schemas.microsoft.com/office/drawing/2014/main" val="20007"/>
                    </a:ext>
                  </a:extLst>
                </a:gridCol>
                <a:gridCol w="1968557">
                  <a:extLst>
                    <a:ext uri="{9D8B030D-6E8A-4147-A177-3AD203B41FA5}">
                      <a16:colId xmlns:a16="http://schemas.microsoft.com/office/drawing/2014/main" val="20008"/>
                    </a:ext>
                  </a:extLst>
                </a:gridCol>
                <a:gridCol w="1259031">
                  <a:extLst>
                    <a:ext uri="{9D8B030D-6E8A-4147-A177-3AD203B41FA5}">
                      <a16:colId xmlns:a16="http://schemas.microsoft.com/office/drawing/2014/main" val="20009"/>
                    </a:ext>
                  </a:extLst>
                </a:gridCol>
              </a:tblGrid>
              <a:tr h="525022">
                <a:tc>
                  <a:txBody>
                    <a:bodyPr/>
                    <a:lstStyle/>
                    <a:p>
                      <a:pPr algn="l" fontAlgn="b"/>
                      <a:endParaRPr lang="es-MX" sz="900" b="0" i="0" u="none" strike="noStrike">
                        <a:solidFill>
                          <a:srgbClr val="000000"/>
                        </a:solidFill>
                        <a:effectLst/>
                        <a:latin typeface="Calibri" panose="020F0502020204030204" pitchFamily="34" charset="0"/>
                      </a:endParaRPr>
                    </a:p>
                  </a:txBody>
                  <a:tcPr marL="8089" marR="8089" marT="8089" marB="0" anchor="b">
                    <a:solidFill>
                      <a:schemeClr val="tx1"/>
                    </a:solidFill>
                  </a:tcPr>
                </a:tc>
                <a:tc>
                  <a:txBody>
                    <a:bodyPr/>
                    <a:lstStyle/>
                    <a:p>
                      <a:pPr algn="l" fontAlgn="b"/>
                      <a:endParaRPr lang="es-MX" sz="900" b="0" i="0" u="none" strike="noStrike" dirty="0">
                        <a:solidFill>
                          <a:srgbClr val="000000"/>
                        </a:solidFill>
                        <a:effectLst/>
                        <a:latin typeface="Calibri" panose="020F0502020204030204" pitchFamily="34" charset="0"/>
                      </a:endParaRPr>
                    </a:p>
                  </a:txBody>
                  <a:tcPr marL="8089" marR="8089" marT="8089" marB="0" anchor="b">
                    <a:solidFill>
                      <a:schemeClr val="tx1"/>
                    </a:solidFill>
                  </a:tcPr>
                </a:tc>
                <a:tc>
                  <a:txBody>
                    <a:bodyPr/>
                    <a:lstStyle/>
                    <a:p>
                      <a:pPr algn="l" fontAlgn="b"/>
                      <a:endParaRPr lang="es-MX" sz="900" b="0" i="0" u="none" strike="noStrike">
                        <a:solidFill>
                          <a:srgbClr val="000000"/>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900" u="none" strike="noStrike">
                          <a:effectLst/>
                        </a:rPr>
                        <a:t> </a:t>
                      </a:r>
                      <a:endParaRPr lang="es-MX" sz="900" b="0" i="0" u="none" strike="noStrike">
                        <a:solidFill>
                          <a:srgbClr val="000000"/>
                        </a:solidFill>
                        <a:effectLst/>
                        <a:latin typeface="Calibri" panose="020F0502020204030204" pitchFamily="34" charset="0"/>
                      </a:endParaRPr>
                    </a:p>
                  </a:txBody>
                  <a:tcPr marL="8089" marR="8089" marT="8089" marB="0" anchor="b">
                    <a:solidFill>
                      <a:schemeClr val="tx1"/>
                    </a:solidFill>
                  </a:tcPr>
                </a:tc>
                <a:tc>
                  <a:txBody>
                    <a:bodyPr/>
                    <a:lstStyle/>
                    <a:p>
                      <a:pPr algn="r" fontAlgn="b"/>
                      <a:r>
                        <a:rPr lang="es-MX" sz="1000" u="none" strike="noStrike">
                          <a:effectLst/>
                        </a:rPr>
                        <a:t>                            REFRE</a:t>
                      </a:r>
                      <a:endParaRPr lang="es-MX" sz="1000" b="1"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1000" u="none" strike="noStrike">
                          <a:effectLst/>
                        </a:rPr>
                        <a:t>NDOS</a:t>
                      </a:r>
                      <a:endParaRPr lang="es-MX" sz="1000" b="1"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900" u="none" strike="noStrike">
                          <a:effectLst/>
                        </a:rPr>
                        <a:t> </a:t>
                      </a:r>
                      <a:endParaRPr lang="es-MX" sz="900" b="0" i="0" u="none" strike="noStrike">
                        <a:solidFill>
                          <a:srgbClr val="000000"/>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900" u="none" strike="noStrike">
                          <a:effectLst/>
                        </a:rPr>
                        <a:t> </a:t>
                      </a:r>
                      <a:endParaRPr lang="es-MX" sz="900" b="0" i="0" u="none" strike="noStrike">
                        <a:solidFill>
                          <a:srgbClr val="000000"/>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900" u="none" strike="noStrike">
                          <a:effectLst/>
                        </a:rPr>
                        <a:t>PRIMERA VEZ O NO VIGENTES POR MÁS DE UN AÑO</a:t>
                      </a:r>
                      <a:endParaRPr lang="es-MX" sz="900" b="1"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900" u="none" strike="noStrike">
                          <a:effectLst/>
                        </a:rPr>
                        <a:t> </a:t>
                      </a:r>
                      <a:endParaRPr lang="es-MX" sz="900" b="0" i="0" u="none" strike="noStrike">
                        <a:solidFill>
                          <a:srgbClr val="000000"/>
                        </a:solidFill>
                        <a:effectLst/>
                        <a:latin typeface="Calibri" panose="020F0502020204030204" pitchFamily="34" charset="0"/>
                      </a:endParaRPr>
                    </a:p>
                  </a:txBody>
                  <a:tcPr marL="8089" marR="8089" marT="8089" marB="0" anchor="b">
                    <a:solidFill>
                      <a:schemeClr val="tx1"/>
                    </a:solidFill>
                  </a:tcPr>
                </a:tc>
                <a:extLst>
                  <a:ext uri="{0D108BD9-81ED-4DB2-BD59-A6C34878D82A}">
                    <a16:rowId xmlns:a16="http://schemas.microsoft.com/office/drawing/2014/main" val="10000"/>
                  </a:ext>
                </a:extLst>
              </a:tr>
              <a:tr h="290067">
                <a:tc>
                  <a:txBody>
                    <a:bodyPr/>
                    <a:lstStyle/>
                    <a:p>
                      <a:pPr algn="l" fontAlgn="b"/>
                      <a:endParaRPr lang="es-MX" sz="800" b="0" i="0" u="none" strike="noStrike">
                        <a:solidFill>
                          <a:srgbClr val="000000"/>
                        </a:solidFill>
                        <a:effectLst/>
                        <a:latin typeface="Calibri" panose="020F0502020204030204" pitchFamily="34" charset="0"/>
                      </a:endParaRPr>
                    </a:p>
                  </a:txBody>
                  <a:tcPr marL="8089" marR="8089" marT="8089" marB="0" anchor="b">
                    <a:solidFill>
                      <a:schemeClr val="tx1"/>
                    </a:solidFill>
                  </a:tcPr>
                </a:tc>
                <a:tc>
                  <a:txBody>
                    <a:bodyPr/>
                    <a:lstStyle/>
                    <a:p>
                      <a:pPr algn="l" fontAlgn="b"/>
                      <a:endParaRPr lang="es-MX" sz="800" b="0" i="0" u="none" strike="noStrike">
                        <a:solidFill>
                          <a:srgbClr val="000000"/>
                        </a:solidFill>
                        <a:effectLst/>
                        <a:latin typeface="Calibri" panose="020F0502020204030204" pitchFamily="34" charset="0"/>
                      </a:endParaRPr>
                    </a:p>
                  </a:txBody>
                  <a:tcPr marL="8089" marR="8089" marT="8089" marB="0" anchor="b">
                    <a:solidFill>
                      <a:schemeClr val="tx1"/>
                    </a:solidFill>
                  </a:tcPr>
                </a:tc>
                <a:tc>
                  <a:txBody>
                    <a:bodyPr/>
                    <a:lstStyle/>
                    <a:p>
                      <a:pPr algn="l" fontAlgn="b"/>
                      <a:endParaRPr lang="es-MX" sz="800" b="0" i="0" u="none" strike="noStrike">
                        <a:solidFill>
                          <a:srgbClr val="000000"/>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a:t>
                      </a:r>
                      <a:endParaRPr lang="es-MX" sz="800" b="0" i="0" u="none" strike="noStrike">
                        <a:solidFill>
                          <a:srgbClr val="000000"/>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a:t>
                      </a:r>
                      <a:endParaRPr lang="es-MX" sz="800" b="0" i="0" u="none" strike="noStrike">
                        <a:solidFill>
                          <a:srgbClr val="000000"/>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a:t>
                      </a:r>
                      <a:endParaRPr lang="es-MX" sz="800" b="0" i="0" u="none" strike="noStrike">
                        <a:solidFill>
                          <a:srgbClr val="000000"/>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a:t>
                      </a:r>
                      <a:endParaRPr lang="es-MX" sz="800" b="0" i="0" u="none" strike="noStrike">
                        <a:solidFill>
                          <a:srgbClr val="000000"/>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a:t>
                      </a:r>
                      <a:endParaRPr lang="es-MX" sz="800" b="0" i="0" u="none" strike="noStrike">
                        <a:solidFill>
                          <a:srgbClr val="000000"/>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a:t>
                      </a:r>
                      <a:endParaRPr lang="es-MX" sz="800" b="0" i="0" u="none" strike="noStrike">
                        <a:solidFill>
                          <a:srgbClr val="000000"/>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a:t>
                      </a:r>
                      <a:endParaRPr lang="es-MX" sz="800" b="0" i="0" u="none" strike="noStrike">
                        <a:solidFill>
                          <a:srgbClr val="000000"/>
                        </a:solidFill>
                        <a:effectLst/>
                        <a:latin typeface="Calibri" panose="020F0502020204030204" pitchFamily="34" charset="0"/>
                      </a:endParaRPr>
                    </a:p>
                  </a:txBody>
                  <a:tcPr marL="8089" marR="8089" marT="8089" marB="0" anchor="b">
                    <a:solidFill>
                      <a:schemeClr val="tx1"/>
                    </a:solidFill>
                  </a:tcPr>
                </a:tc>
                <a:extLst>
                  <a:ext uri="{0D108BD9-81ED-4DB2-BD59-A6C34878D82A}">
                    <a16:rowId xmlns:a16="http://schemas.microsoft.com/office/drawing/2014/main" val="10001"/>
                  </a:ext>
                </a:extLst>
              </a:tr>
              <a:tr h="290067">
                <a:tc>
                  <a:txBody>
                    <a:bodyPr/>
                    <a:lstStyle/>
                    <a:p>
                      <a:pPr algn="l" fontAlgn="b"/>
                      <a:endParaRPr lang="es-MX" sz="800" b="0" i="0" u="none" strike="noStrike">
                        <a:solidFill>
                          <a:srgbClr val="000000"/>
                        </a:solidFill>
                        <a:effectLst/>
                        <a:latin typeface="Calibri" panose="020F0502020204030204" pitchFamily="34" charset="0"/>
                      </a:endParaRPr>
                    </a:p>
                  </a:txBody>
                  <a:tcPr marL="8089" marR="8089" marT="8089" marB="0" anchor="b">
                    <a:solidFill>
                      <a:schemeClr val="tx1"/>
                    </a:solidFill>
                  </a:tcPr>
                </a:tc>
                <a:tc>
                  <a:txBody>
                    <a:bodyPr/>
                    <a:lstStyle/>
                    <a:p>
                      <a:pPr algn="l" fontAlgn="b"/>
                      <a:endParaRPr lang="es-MX" sz="800" b="0" i="0" u="none" strike="noStrike">
                        <a:solidFill>
                          <a:srgbClr val="000000"/>
                        </a:solidFill>
                        <a:effectLst/>
                        <a:latin typeface="Calibri" panose="020F0502020204030204" pitchFamily="34" charset="0"/>
                      </a:endParaRPr>
                    </a:p>
                  </a:txBody>
                  <a:tcPr marL="8089" marR="8089" marT="8089" marB="0" anchor="b">
                    <a:solidFill>
                      <a:schemeClr val="tx1"/>
                    </a:solidFill>
                  </a:tcPr>
                </a:tc>
                <a:tc>
                  <a:txBody>
                    <a:bodyPr/>
                    <a:lstStyle/>
                    <a:p>
                      <a:pPr algn="l" fontAlgn="b"/>
                      <a:endParaRPr lang="es-MX" sz="800" b="0" i="0" u="none" strike="noStrike">
                        <a:solidFill>
                          <a:srgbClr val="000000"/>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a:t>
                      </a:r>
                      <a:endParaRPr lang="es-MX" sz="800" b="1"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900" u="none" strike="noStrike">
                          <a:effectLst/>
                        </a:rPr>
                        <a:t>MES/ANIVERSARIO 15%</a:t>
                      </a:r>
                      <a:endParaRPr lang="es-MX" sz="900" b="1"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900" u="none" strike="noStrike">
                          <a:effectLst/>
                        </a:rPr>
                        <a:t>DESCUENTO 10%</a:t>
                      </a:r>
                      <a:endParaRPr lang="es-MX" sz="900" b="1"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900" u="none" strike="noStrike">
                          <a:effectLst/>
                        </a:rPr>
                        <a:t>DESCUENTO 5%</a:t>
                      </a:r>
                      <a:endParaRPr lang="es-MX" sz="900" b="1"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900" u="none" strike="noStrike">
                          <a:effectLst/>
                        </a:rPr>
                        <a:t> </a:t>
                      </a:r>
                      <a:endParaRPr lang="es-MX" sz="900" b="1" i="0" u="none" strike="noStrike">
                        <a:solidFill>
                          <a:srgbClr val="000000"/>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900" u="none" strike="noStrike">
                          <a:effectLst/>
                        </a:rPr>
                        <a:t>DESCUENTO 15%</a:t>
                      </a:r>
                      <a:endParaRPr lang="es-MX" sz="900" b="1"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a:t>
                      </a:r>
                      <a:endParaRPr lang="es-MX" sz="800" b="0" i="0" u="none" strike="noStrike">
                        <a:solidFill>
                          <a:srgbClr val="000000"/>
                        </a:solidFill>
                        <a:effectLst/>
                        <a:latin typeface="Calibri" panose="020F0502020204030204" pitchFamily="34" charset="0"/>
                      </a:endParaRPr>
                    </a:p>
                  </a:txBody>
                  <a:tcPr marL="8089" marR="8089" marT="8089" marB="0" anchor="b">
                    <a:solidFill>
                      <a:schemeClr val="tx1"/>
                    </a:solidFill>
                  </a:tcPr>
                </a:tc>
                <a:extLst>
                  <a:ext uri="{0D108BD9-81ED-4DB2-BD59-A6C34878D82A}">
                    <a16:rowId xmlns:a16="http://schemas.microsoft.com/office/drawing/2014/main" val="10002"/>
                  </a:ext>
                </a:extLst>
              </a:tr>
              <a:tr h="478611">
                <a:tc>
                  <a:txBody>
                    <a:bodyPr/>
                    <a:lstStyle/>
                    <a:p>
                      <a:pPr algn="ctr" fontAlgn="b"/>
                      <a:r>
                        <a:rPr lang="es-MX" sz="800" u="none" strike="noStrike">
                          <a:effectLst/>
                        </a:rPr>
                        <a:t>NIVEL</a:t>
                      </a:r>
                      <a:endParaRPr lang="es-MX" sz="800" b="1"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RANGO DE EMPLEADOS</a:t>
                      </a:r>
                      <a:endParaRPr lang="es-MX" sz="800" b="1"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VENTAS</a:t>
                      </a:r>
                      <a:endParaRPr lang="es-MX" sz="800" b="1"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CUOTA ANUAL (TIPO A)</a:t>
                      </a:r>
                      <a:endParaRPr lang="es-MX" sz="800" b="1"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CUOTA ANUAL (TIPO C)</a:t>
                      </a:r>
                      <a:endParaRPr lang="es-MX" sz="800" b="1"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OCTUBRE Y NOVIEMBRE</a:t>
                      </a:r>
                      <a:endParaRPr lang="es-MX" sz="800" b="1"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ENERO Y FEBRERO</a:t>
                      </a:r>
                      <a:endParaRPr lang="es-MX" sz="800" b="1"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CUOTA ANUAL (TIPO B)</a:t>
                      </a:r>
                      <a:endParaRPr lang="es-MX" sz="800" b="1"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MARZO, ABRIL Y MAYO (CUOTA+SIEM)</a:t>
                      </a:r>
                      <a:endParaRPr lang="es-MX" sz="800" b="1"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NORMAL (CUOTA+SIEM)</a:t>
                      </a:r>
                      <a:endParaRPr lang="es-MX" sz="800" b="1" i="0" u="none" strike="noStrike">
                        <a:solidFill>
                          <a:srgbClr val="1F4E78"/>
                        </a:solidFill>
                        <a:effectLst/>
                        <a:latin typeface="Calibri" panose="020F0502020204030204" pitchFamily="34" charset="0"/>
                      </a:endParaRPr>
                    </a:p>
                  </a:txBody>
                  <a:tcPr marL="8089" marR="8089" marT="8089" marB="0" anchor="b">
                    <a:solidFill>
                      <a:schemeClr val="tx1"/>
                    </a:solidFill>
                  </a:tcPr>
                </a:tc>
                <a:extLst>
                  <a:ext uri="{0D108BD9-81ED-4DB2-BD59-A6C34878D82A}">
                    <a16:rowId xmlns:a16="http://schemas.microsoft.com/office/drawing/2014/main" val="10003"/>
                  </a:ext>
                </a:extLst>
              </a:tr>
              <a:tr h="290067">
                <a:tc>
                  <a:txBody>
                    <a:bodyPr/>
                    <a:lstStyle/>
                    <a:p>
                      <a:pPr algn="ctr" fontAlgn="b"/>
                      <a:r>
                        <a:rPr lang="es-MX" sz="800" u="none" strike="noStrike">
                          <a:effectLst/>
                        </a:rPr>
                        <a:t>1</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1 a 2</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&lt; 300 K</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                       3,500.00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                             2,975.00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                       3,150.00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             3,325.00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 $                      4,000.00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 $                                                  3,527.50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 $                        4,150.00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extLst>
                  <a:ext uri="{0D108BD9-81ED-4DB2-BD59-A6C34878D82A}">
                    <a16:rowId xmlns:a16="http://schemas.microsoft.com/office/drawing/2014/main" val="10004"/>
                  </a:ext>
                </a:extLst>
              </a:tr>
              <a:tr h="290067">
                <a:tc>
                  <a:txBody>
                    <a:bodyPr/>
                    <a:lstStyle/>
                    <a:p>
                      <a:pPr algn="ctr" fontAlgn="b"/>
                      <a:r>
                        <a:rPr lang="es-MX" sz="800" u="none" strike="noStrike">
                          <a:effectLst/>
                        </a:rPr>
                        <a:t>2</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3 a 5</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&lt; 500 K</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                       3,500.00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                             2,975.00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                       3,150.00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             3,325.00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 $                      4,000.00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 $                                                  3,697.50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 $                        4,350.00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extLst>
                  <a:ext uri="{0D108BD9-81ED-4DB2-BD59-A6C34878D82A}">
                    <a16:rowId xmlns:a16="http://schemas.microsoft.com/office/drawing/2014/main" val="10005"/>
                  </a:ext>
                </a:extLst>
              </a:tr>
              <a:tr h="290067">
                <a:tc>
                  <a:txBody>
                    <a:bodyPr/>
                    <a:lstStyle/>
                    <a:p>
                      <a:pPr algn="ctr" fontAlgn="b"/>
                      <a:r>
                        <a:rPr lang="es-MX" sz="800" u="none" strike="noStrike">
                          <a:effectLst/>
                        </a:rPr>
                        <a:t>3</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6 a 10</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1 MP</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                       4,000.00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                             3,400.00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                       3,600.00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             3,800.00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 $                      4,500.00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 $                                                  3,969.50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 $                        4,670.00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extLst>
                  <a:ext uri="{0D108BD9-81ED-4DB2-BD59-A6C34878D82A}">
                    <a16:rowId xmlns:a16="http://schemas.microsoft.com/office/drawing/2014/main" val="10006"/>
                  </a:ext>
                </a:extLst>
              </a:tr>
              <a:tr h="290067">
                <a:tc>
                  <a:txBody>
                    <a:bodyPr/>
                    <a:lstStyle/>
                    <a:p>
                      <a:pPr algn="ctr" fontAlgn="b"/>
                      <a:r>
                        <a:rPr lang="es-MX" sz="800" u="none" strike="noStrike">
                          <a:effectLst/>
                        </a:rPr>
                        <a:t>4</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11 a 15</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2 MP</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                       4,500.00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                             3,825.00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                       4,050.00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             4,275.00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 $                      5,500.00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 $                                                  5,244.50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 $                        6,170.00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extLst>
                  <a:ext uri="{0D108BD9-81ED-4DB2-BD59-A6C34878D82A}">
                    <a16:rowId xmlns:a16="http://schemas.microsoft.com/office/drawing/2014/main" val="10007"/>
                  </a:ext>
                </a:extLst>
              </a:tr>
              <a:tr h="290067">
                <a:tc>
                  <a:txBody>
                    <a:bodyPr/>
                    <a:lstStyle/>
                    <a:p>
                      <a:pPr algn="ctr" fontAlgn="b"/>
                      <a:r>
                        <a:rPr lang="es-MX" sz="800" u="none" strike="noStrike">
                          <a:effectLst/>
                        </a:rPr>
                        <a:t>5</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16 a 50</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6 MP</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                       7,000.00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                             5,950.00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                       6,300.00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             6,650.00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 $                      8,000.00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 $                                                  7,369.50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 $                        8,670.00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extLst>
                  <a:ext uri="{0D108BD9-81ED-4DB2-BD59-A6C34878D82A}">
                    <a16:rowId xmlns:a16="http://schemas.microsoft.com/office/drawing/2014/main" val="10008"/>
                  </a:ext>
                </a:extLst>
              </a:tr>
              <a:tr h="290067">
                <a:tc>
                  <a:txBody>
                    <a:bodyPr/>
                    <a:lstStyle/>
                    <a:p>
                      <a:pPr algn="ctr" fontAlgn="b"/>
                      <a:r>
                        <a:rPr lang="es-MX" sz="800" u="none" strike="noStrike">
                          <a:effectLst/>
                        </a:rPr>
                        <a:t>6</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51 a 100</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18 MP</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                    12,000.00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                           10,200.00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                     10,800.00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          11,400.00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 $                    14,000.00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 $                                                12,469.50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 $                      14,670.00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extLst>
                  <a:ext uri="{0D108BD9-81ED-4DB2-BD59-A6C34878D82A}">
                    <a16:rowId xmlns:a16="http://schemas.microsoft.com/office/drawing/2014/main" val="10009"/>
                  </a:ext>
                </a:extLst>
              </a:tr>
              <a:tr h="290067">
                <a:tc>
                  <a:txBody>
                    <a:bodyPr/>
                    <a:lstStyle/>
                    <a:p>
                      <a:pPr algn="ctr" fontAlgn="b"/>
                      <a:r>
                        <a:rPr lang="es-MX" sz="800" u="none" strike="noStrike">
                          <a:effectLst/>
                        </a:rPr>
                        <a:t>7</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101 a 175</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60 MP</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                    27,000.00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                           22,950.00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                     24,300.00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          25,650.00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 $                    30,000.00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 $                                                26,069.50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 $                      30,670.00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extLst>
                  <a:ext uri="{0D108BD9-81ED-4DB2-BD59-A6C34878D82A}">
                    <a16:rowId xmlns:a16="http://schemas.microsoft.com/office/drawing/2014/main" val="10010"/>
                  </a:ext>
                </a:extLst>
              </a:tr>
              <a:tr h="290067">
                <a:tc>
                  <a:txBody>
                    <a:bodyPr/>
                    <a:lstStyle/>
                    <a:p>
                      <a:pPr algn="ctr" fontAlgn="b"/>
                      <a:r>
                        <a:rPr lang="es-MX" sz="800" u="none" strike="noStrike">
                          <a:effectLst/>
                        </a:rPr>
                        <a:t>8</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176 a 250</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100 MP</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                    35,000.00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                           29,750.00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                     31,500.00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          33,250.00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 $                    45,000.00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 $                                                38,819.50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 $                      45,670.00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extLst>
                  <a:ext uri="{0D108BD9-81ED-4DB2-BD59-A6C34878D82A}">
                    <a16:rowId xmlns:a16="http://schemas.microsoft.com/office/drawing/2014/main" val="10011"/>
                  </a:ext>
                </a:extLst>
              </a:tr>
              <a:tr h="290067">
                <a:tc>
                  <a:txBody>
                    <a:bodyPr/>
                    <a:lstStyle/>
                    <a:p>
                      <a:pPr algn="ctr" fontAlgn="b"/>
                      <a:r>
                        <a:rPr lang="es-MX" sz="800" u="none" strike="noStrike">
                          <a:effectLst/>
                        </a:rPr>
                        <a:t>9</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251 a 350</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150 MP</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                    40,000.00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                           34,000.00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                     36,000.00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          38,000.00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 $                    60,000.00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 $                                                51,569.50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 $                      60,670.00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extLst>
                  <a:ext uri="{0D108BD9-81ED-4DB2-BD59-A6C34878D82A}">
                    <a16:rowId xmlns:a16="http://schemas.microsoft.com/office/drawing/2014/main" val="10012"/>
                  </a:ext>
                </a:extLst>
              </a:tr>
              <a:tr h="290067">
                <a:tc>
                  <a:txBody>
                    <a:bodyPr/>
                    <a:lstStyle/>
                    <a:p>
                      <a:pPr algn="ctr" fontAlgn="b"/>
                      <a:r>
                        <a:rPr lang="es-MX" sz="800" u="none" strike="noStrike">
                          <a:effectLst/>
                        </a:rPr>
                        <a:t>10</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351 o más</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&gt; 300 MP</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                    60,000.00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                           51,000.00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                     54,000.00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          57,000.00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 $                    90,000.00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 $                                                77,069.50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 $                      90,670.00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extLst>
                  <a:ext uri="{0D108BD9-81ED-4DB2-BD59-A6C34878D82A}">
                    <a16:rowId xmlns:a16="http://schemas.microsoft.com/office/drawing/2014/main" val="10013"/>
                  </a:ext>
                </a:extLst>
              </a:tr>
              <a:tr h="290067">
                <a:tc>
                  <a:txBody>
                    <a:bodyPr/>
                    <a:lstStyle/>
                    <a:p>
                      <a:pPr algn="ctr" fontAlgn="b"/>
                      <a:r>
                        <a:rPr lang="es-MX" sz="800" u="none" strike="noStrike">
                          <a:effectLst/>
                        </a:rPr>
                        <a:t>11</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351 o más</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&lt; 300 MP</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                    95,000.00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                           80,750.00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                     85,500.00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l" fontAlgn="b"/>
                      <a:r>
                        <a:rPr lang="es-MX" sz="800" u="none" strike="noStrike">
                          <a:effectLst/>
                        </a:rPr>
                        <a:t> $          90,250.00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 $                  110,000.00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a:effectLst/>
                        </a:rPr>
                        <a:t> $                                                94,069.50 </a:t>
                      </a:r>
                      <a:endParaRPr lang="es-MX" sz="800" b="0" i="0" u="none" strike="noStrike">
                        <a:solidFill>
                          <a:srgbClr val="1F4E78"/>
                        </a:solidFill>
                        <a:effectLst/>
                        <a:latin typeface="Calibri" panose="020F0502020204030204" pitchFamily="34" charset="0"/>
                      </a:endParaRPr>
                    </a:p>
                  </a:txBody>
                  <a:tcPr marL="8089" marR="8089" marT="8089" marB="0" anchor="b">
                    <a:solidFill>
                      <a:schemeClr val="tx1"/>
                    </a:solidFill>
                  </a:tcPr>
                </a:tc>
                <a:tc>
                  <a:txBody>
                    <a:bodyPr/>
                    <a:lstStyle/>
                    <a:p>
                      <a:pPr algn="ctr" fontAlgn="b"/>
                      <a:r>
                        <a:rPr lang="es-MX" sz="800" u="none" strike="noStrike" dirty="0">
                          <a:effectLst/>
                        </a:rPr>
                        <a:t> $                   110,670.00 </a:t>
                      </a:r>
                      <a:endParaRPr lang="es-MX" sz="800" b="0" i="0" u="none" strike="noStrike" dirty="0">
                        <a:solidFill>
                          <a:srgbClr val="1F4E78"/>
                        </a:solidFill>
                        <a:effectLst/>
                        <a:latin typeface="Calibri" panose="020F0502020204030204" pitchFamily="34" charset="0"/>
                      </a:endParaRPr>
                    </a:p>
                  </a:txBody>
                  <a:tcPr marL="8089" marR="8089" marT="8089" marB="0" anchor="b">
                    <a:solidFill>
                      <a:schemeClr val="tx1"/>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464416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999836265"/>
              </p:ext>
            </p:extLst>
          </p:nvPr>
        </p:nvGraphicFramePr>
        <p:xfrm>
          <a:off x="353453" y="261591"/>
          <a:ext cx="11611018" cy="2056608"/>
        </p:xfrm>
        <a:graphic>
          <a:graphicData uri="http://schemas.openxmlformats.org/drawingml/2006/table">
            <a:tbl>
              <a:tblPr>
                <a:tableStyleId>{327F97BB-C833-4FB7-BDE5-3F7075034690}</a:tableStyleId>
              </a:tblPr>
              <a:tblGrid>
                <a:gridCol w="1555047">
                  <a:extLst>
                    <a:ext uri="{9D8B030D-6E8A-4147-A177-3AD203B41FA5}">
                      <a16:colId xmlns:a16="http://schemas.microsoft.com/office/drawing/2014/main" val="20000"/>
                    </a:ext>
                  </a:extLst>
                </a:gridCol>
                <a:gridCol w="1606882">
                  <a:extLst>
                    <a:ext uri="{9D8B030D-6E8A-4147-A177-3AD203B41FA5}">
                      <a16:colId xmlns:a16="http://schemas.microsoft.com/office/drawing/2014/main" val="20001"/>
                    </a:ext>
                  </a:extLst>
                </a:gridCol>
                <a:gridCol w="1555047">
                  <a:extLst>
                    <a:ext uri="{9D8B030D-6E8A-4147-A177-3AD203B41FA5}">
                      <a16:colId xmlns:a16="http://schemas.microsoft.com/office/drawing/2014/main" val="20002"/>
                    </a:ext>
                  </a:extLst>
                </a:gridCol>
                <a:gridCol w="1555047">
                  <a:extLst>
                    <a:ext uri="{9D8B030D-6E8A-4147-A177-3AD203B41FA5}">
                      <a16:colId xmlns:a16="http://schemas.microsoft.com/office/drawing/2014/main" val="20003"/>
                    </a:ext>
                  </a:extLst>
                </a:gridCol>
                <a:gridCol w="3783948">
                  <a:extLst>
                    <a:ext uri="{9D8B030D-6E8A-4147-A177-3AD203B41FA5}">
                      <a16:colId xmlns:a16="http://schemas.microsoft.com/office/drawing/2014/main" val="20004"/>
                    </a:ext>
                  </a:extLst>
                </a:gridCol>
                <a:gridCol w="1555047">
                  <a:extLst>
                    <a:ext uri="{9D8B030D-6E8A-4147-A177-3AD203B41FA5}">
                      <a16:colId xmlns:a16="http://schemas.microsoft.com/office/drawing/2014/main" val="20005"/>
                    </a:ext>
                  </a:extLst>
                </a:gridCol>
              </a:tblGrid>
              <a:tr h="342768">
                <a:tc>
                  <a:txBody>
                    <a:bodyPr/>
                    <a:lstStyle/>
                    <a:p>
                      <a:pPr algn="ctr" fontAlgn="b"/>
                      <a:r>
                        <a:rPr lang="es-MX" sz="1100" u="none" strike="noStrike" dirty="0">
                          <a:effectLst/>
                        </a:rPr>
                        <a:t>SIEM</a:t>
                      </a:r>
                      <a:endParaRPr lang="es-MX" sz="1100" b="1" i="0" u="none" strike="noStrike" dirty="0">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solidFill>
                      <a:schemeClr val="tx1"/>
                    </a:solidFill>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solidFill>
                      <a:schemeClr val="tx1"/>
                    </a:solidFill>
                  </a:tcPr>
                </a:tc>
                <a:tc>
                  <a:txBody>
                    <a:bodyPr/>
                    <a:lstStyle/>
                    <a:p>
                      <a:pPr algn="l" fontAlgn="b"/>
                      <a:endParaRPr lang="es-MX" sz="1100" b="0" i="0" u="none" strike="noStrike" dirty="0">
                        <a:solidFill>
                          <a:srgbClr val="000000"/>
                        </a:solidFill>
                        <a:effectLst/>
                        <a:latin typeface="Calibri" panose="020F0502020204030204" pitchFamily="34" charset="0"/>
                      </a:endParaRPr>
                    </a:p>
                  </a:txBody>
                  <a:tcPr marL="9525" marR="9525" marT="9525" marB="0" anchor="b">
                    <a:solidFill>
                      <a:schemeClr val="tx1"/>
                    </a:solidFill>
                  </a:tcPr>
                </a:tc>
                <a:tc>
                  <a:txBody>
                    <a:bodyPr/>
                    <a:lstStyle/>
                    <a:p>
                      <a:pPr algn="l" fontAlgn="b"/>
                      <a:endParaRPr lang="es-MX" sz="1100" b="0" i="0" u="none" strike="noStrike" dirty="0">
                        <a:solidFill>
                          <a:srgbClr val="000000"/>
                        </a:solidFill>
                        <a:effectLst/>
                        <a:latin typeface="Calibri" panose="020F0502020204030204" pitchFamily="34" charset="0"/>
                      </a:endParaRPr>
                    </a:p>
                  </a:txBody>
                  <a:tcPr marL="9525" marR="9525" marT="9525" marB="0" anchor="b">
                    <a:solidFill>
                      <a:schemeClr val="tx1"/>
                    </a:solidFill>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solidFill>
                      <a:schemeClr val="tx1"/>
                    </a:solidFill>
                  </a:tcPr>
                </a:tc>
                <a:extLst>
                  <a:ext uri="{0D108BD9-81ED-4DB2-BD59-A6C34878D82A}">
                    <a16:rowId xmlns:a16="http://schemas.microsoft.com/office/drawing/2014/main" val="10000"/>
                  </a:ext>
                </a:extLst>
              </a:tr>
              <a:tr h="342768">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solidFill>
                      <a:schemeClr val="tx1"/>
                    </a:solidFill>
                  </a:tcPr>
                </a:tc>
                <a:tc>
                  <a:txBody>
                    <a:bodyPr/>
                    <a:lstStyle/>
                    <a:p>
                      <a:pPr algn="r" fontAlgn="b"/>
                      <a:r>
                        <a:rPr lang="es-MX" sz="1100" u="none" strike="noStrike">
                          <a:effectLst/>
                        </a:rPr>
                        <a:t>INDUS</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l" fontAlgn="b"/>
                      <a:r>
                        <a:rPr lang="es-MX" sz="1100" u="none" strike="noStrike">
                          <a:effectLst/>
                        </a:rPr>
                        <a:t>TRIA</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dirty="0">
                          <a:effectLst/>
                        </a:rPr>
                        <a:t>                                                                                     COMERCIO</a:t>
                      </a:r>
                      <a:endParaRPr lang="es-MX" sz="1100" b="1" i="0" u="none" strike="noStrike" dirty="0">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l" fontAlgn="b"/>
                      <a:r>
                        <a:rPr lang="es-MX" sz="1100" u="none" strike="noStrike">
                          <a:effectLst/>
                        </a:rPr>
                        <a:t> </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extLst>
                  <a:ext uri="{0D108BD9-81ED-4DB2-BD59-A6C34878D82A}">
                    <a16:rowId xmlns:a16="http://schemas.microsoft.com/office/drawing/2014/main" val="10001"/>
                  </a:ext>
                </a:extLst>
              </a:tr>
              <a:tr h="342768">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EMPLEADOS</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CUOTA</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l" fontAlgn="b"/>
                      <a:endParaRPr lang="es-MX" sz="1100" b="0" i="0" u="none" strike="noStrike" dirty="0">
                        <a:solidFill>
                          <a:srgbClr val="000000"/>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EMPLEADOS</a:t>
                      </a:r>
                      <a:endParaRPr lang="es-MX" sz="1100" b="0"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CUOTA</a:t>
                      </a:r>
                      <a:endParaRPr lang="es-MX" sz="1100" b="0" i="0" u="none" strike="noStrike">
                        <a:solidFill>
                          <a:srgbClr val="1F4E78"/>
                        </a:solidFill>
                        <a:effectLst/>
                        <a:latin typeface="Calibri" panose="020F0502020204030204" pitchFamily="34" charset="0"/>
                      </a:endParaRPr>
                    </a:p>
                  </a:txBody>
                  <a:tcPr marL="9525" marR="9525" marT="9525" marB="0" anchor="b">
                    <a:solidFill>
                      <a:schemeClr val="tx1"/>
                    </a:solidFill>
                  </a:tcPr>
                </a:tc>
                <a:extLst>
                  <a:ext uri="{0D108BD9-81ED-4DB2-BD59-A6C34878D82A}">
                    <a16:rowId xmlns:a16="http://schemas.microsoft.com/office/drawing/2014/main" val="10002"/>
                  </a:ext>
                </a:extLst>
              </a:tr>
              <a:tr h="342768">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1 a 2</a:t>
                      </a:r>
                      <a:endParaRPr lang="es-MX" sz="1100" b="0"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 $       150.00 </a:t>
                      </a:r>
                      <a:endParaRPr lang="es-MX" sz="1100" b="0"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2 (COMERCIO AL POR MENOR)</a:t>
                      </a:r>
                      <a:endParaRPr lang="es-MX" sz="1100" b="0"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 $       640.00 </a:t>
                      </a:r>
                      <a:endParaRPr lang="es-MX" sz="1100" b="0" i="0" u="none" strike="noStrike">
                        <a:solidFill>
                          <a:srgbClr val="1F4E78"/>
                        </a:solidFill>
                        <a:effectLst/>
                        <a:latin typeface="Calibri" panose="020F0502020204030204" pitchFamily="34" charset="0"/>
                      </a:endParaRPr>
                    </a:p>
                  </a:txBody>
                  <a:tcPr marL="9525" marR="9525" marT="9525" marB="0" anchor="b">
                    <a:solidFill>
                      <a:schemeClr val="tx1"/>
                    </a:solidFill>
                  </a:tcPr>
                </a:tc>
                <a:extLst>
                  <a:ext uri="{0D108BD9-81ED-4DB2-BD59-A6C34878D82A}">
                    <a16:rowId xmlns:a16="http://schemas.microsoft.com/office/drawing/2014/main" val="10003"/>
                  </a:ext>
                </a:extLst>
              </a:tr>
              <a:tr h="342768">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3 a 5</a:t>
                      </a:r>
                      <a:endParaRPr lang="es-MX" sz="1100" b="0"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 $       350.00 </a:t>
                      </a:r>
                      <a:endParaRPr lang="es-MX" sz="1100" b="0"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3</a:t>
                      </a:r>
                      <a:endParaRPr lang="es-MX" sz="1100" b="0"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 $       300.00 </a:t>
                      </a:r>
                      <a:endParaRPr lang="es-MX" sz="1100" b="0" i="0" u="none" strike="noStrike">
                        <a:solidFill>
                          <a:srgbClr val="1F4E78"/>
                        </a:solidFill>
                        <a:effectLst/>
                        <a:latin typeface="Calibri" panose="020F0502020204030204" pitchFamily="34" charset="0"/>
                      </a:endParaRPr>
                    </a:p>
                  </a:txBody>
                  <a:tcPr marL="9525" marR="9525" marT="9525" marB="0" anchor="b">
                    <a:solidFill>
                      <a:schemeClr val="tx1"/>
                    </a:solidFill>
                  </a:tcPr>
                </a:tc>
                <a:extLst>
                  <a:ext uri="{0D108BD9-81ED-4DB2-BD59-A6C34878D82A}">
                    <a16:rowId xmlns:a16="http://schemas.microsoft.com/office/drawing/2014/main" val="10004"/>
                  </a:ext>
                </a:extLst>
              </a:tr>
              <a:tr h="342768">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dirty="0">
                          <a:effectLst/>
                        </a:rPr>
                        <a:t>6 o más</a:t>
                      </a:r>
                      <a:endParaRPr lang="es-MX" sz="1100" b="0" i="0" u="none" strike="noStrike" dirty="0">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 $       670.00 </a:t>
                      </a:r>
                      <a:endParaRPr lang="es-MX" sz="1100" b="0"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dirty="0">
                          <a:effectLst/>
                        </a:rPr>
                        <a:t>4</a:t>
                      </a:r>
                      <a:endParaRPr lang="es-MX" sz="1100" b="0" i="0" u="none" strike="noStrike" dirty="0">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dirty="0">
                          <a:effectLst/>
                        </a:rPr>
                        <a:t> $       100.00 </a:t>
                      </a:r>
                      <a:endParaRPr lang="es-MX" sz="1100" b="0" i="0" u="none" strike="noStrike" dirty="0">
                        <a:solidFill>
                          <a:srgbClr val="1F4E78"/>
                        </a:solidFill>
                        <a:effectLst/>
                        <a:latin typeface="Calibri" panose="020F0502020204030204" pitchFamily="34" charset="0"/>
                      </a:endParaRPr>
                    </a:p>
                  </a:txBody>
                  <a:tcPr marL="9525" marR="9525" marT="9525" marB="0" anchor="b">
                    <a:solidFill>
                      <a:schemeClr val="tx1"/>
                    </a:solidFill>
                  </a:tcPr>
                </a:tc>
                <a:extLst>
                  <a:ext uri="{0D108BD9-81ED-4DB2-BD59-A6C34878D82A}">
                    <a16:rowId xmlns:a16="http://schemas.microsoft.com/office/drawing/2014/main" val="10005"/>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004091671"/>
              </p:ext>
            </p:extLst>
          </p:nvPr>
        </p:nvGraphicFramePr>
        <p:xfrm>
          <a:off x="310163" y="2588657"/>
          <a:ext cx="11667188" cy="3961895"/>
        </p:xfrm>
        <a:graphic>
          <a:graphicData uri="http://schemas.openxmlformats.org/drawingml/2006/table">
            <a:tbl>
              <a:tblPr>
                <a:tableStyleId>{327F97BB-C833-4FB7-BDE5-3F7075034690}</a:tableStyleId>
              </a:tblPr>
              <a:tblGrid>
                <a:gridCol w="845959">
                  <a:extLst>
                    <a:ext uri="{9D8B030D-6E8A-4147-A177-3AD203B41FA5}">
                      <a16:colId xmlns:a16="http://schemas.microsoft.com/office/drawing/2014/main" val="20000"/>
                    </a:ext>
                  </a:extLst>
                </a:gridCol>
                <a:gridCol w="1670769">
                  <a:extLst>
                    <a:ext uri="{9D8B030D-6E8A-4147-A177-3AD203B41FA5}">
                      <a16:colId xmlns:a16="http://schemas.microsoft.com/office/drawing/2014/main" val="20001"/>
                    </a:ext>
                  </a:extLst>
                </a:gridCol>
                <a:gridCol w="845959">
                  <a:extLst>
                    <a:ext uri="{9D8B030D-6E8A-4147-A177-3AD203B41FA5}">
                      <a16:colId xmlns:a16="http://schemas.microsoft.com/office/drawing/2014/main" val="20002"/>
                    </a:ext>
                  </a:extLst>
                </a:gridCol>
                <a:gridCol w="845959">
                  <a:extLst>
                    <a:ext uri="{9D8B030D-6E8A-4147-A177-3AD203B41FA5}">
                      <a16:colId xmlns:a16="http://schemas.microsoft.com/office/drawing/2014/main" val="20003"/>
                    </a:ext>
                  </a:extLst>
                </a:gridCol>
                <a:gridCol w="845959">
                  <a:extLst>
                    <a:ext uri="{9D8B030D-6E8A-4147-A177-3AD203B41FA5}">
                      <a16:colId xmlns:a16="http://schemas.microsoft.com/office/drawing/2014/main" val="20004"/>
                    </a:ext>
                  </a:extLst>
                </a:gridCol>
                <a:gridCol w="1099748">
                  <a:extLst>
                    <a:ext uri="{9D8B030D-6E8A-4147-A177-3AD203B41FA5}">
                      <a16:colId xmlns:a16="http://schemas.microsoft.com/office/drawing/2014/main" val="20005"/>
                    </a:ext>
                  </a:extLst>
                </a:gridCol>
                <a:gridCol w="845959">
                  <a:extLst>
                    <a:ext uri="{9D8B030D-6E8A-4147-A177-3AD203B41FA5}">
                      <a16:colId xmlns:a16="http://schemas.microsoft.com/office/drawing/2014/main" val="20006"/>
                    </a:ext>
                  </a:extLst>
                </a:gridCol>
                <a:gridCol w="1099748">
                  <a:extLst>
                    <a:ext uri="{9D8B030D-6E8A-4147-A177-3AD203B41FA5}">
                      <a16:colId xmlns:a16="http://schemas.microsoft.com/office/drawing/2014/main" val="20007"/>
                    </a:ext>
                  </a:extLst>
                </a:gridCol>
                <a:gridCol w="3567128">
                  <a:extLst>
                    <a:ext uri="{9D8B030D-6E8A-4147-A177-3AD203B41FA5}">
                      <a16:colId xmlns:a16="http://schemas.microsoft.com/office/drawing/2014/main" val="20008"/>
                    </a:ext>
                  </a:extLst>
                </a:gridCol>
              </a:tblGrid>
              <a:tr h="226653">
                <a:tc gridSpan="2">
                  <a:txBody>
                    <a:bodyPr/>
                    <a:lstStyle/>
                    <a:p>
                      <a:pPr algn="l" fontAlgn="b"/>
                      <a:r>
                        <a:rPr lang="es-MX" sz="1100" u="none" strike="noStrike" dirty="0">
                          <a:effectLst/>
                        </a:rPr>
                        <a:t>ESPACIOS EN RENTA</a:t>
                      </a:r>
                      <a:endParaRPr lang="es-MX" sz="1100" b="1" i="0" u="none" strike="noStrike" dirty="0">
                        <a:solidFill>
                          <a:srgbClr val="1F4E78"/>
                        </a:solidFill>
                        <a:effectLst/>
                        <a:latin typeface="Calibri" panose="020F0502020204030204" pitchFamily="34" charset="0"/>
                      </a:endParaRPr>
                    </a:p>
                  </a:txBody>
                  <a:tcPr marL="9525" marR="9525" marT="9525" marB="0" anchor="b">
                    <a:solidFill>
                      <a:schemeClr val="tx1"/>
                    </a:solidFill>
                  </a:tcPr>
                </a:tc>
                <a:tc hMerge="1">
                  <a:txBody>
                    <a:bodyPr/>
                    <a:lstStyle/>
                    <a:p>
                      <a:endParaRPr lang="es-MX"/>
                    </a:p>
                  </a:txBody>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solidFill>
                      <a:schemeClr val="tx1"/>
                    </a:solidFill>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solidFill>
                      <a:schemeClr val="tx1"/>
                    </a:solidFill>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solidFill>
                      <a:schemeClr val="tx1"/>
                    </a:solidFill>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solidFill>
                      <a:schemeClr val="tx1"/>
                    </a:solidFill>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solidFill>
                      <a:schemeClr val="tx1"/>
                    </a:solidFill>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solidFill>
                      <a:schemeClr val="tx1"/>
                    </a:solidFill>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solidFill>
                      <a:schemeClr val="tx1"/>
                    </a:solidFill>
                  </a:tcPr>
                </a:tc>
                <a:extLst>
                  <a:ext uri="{0D108BD9-81ED-4DB2-BD59-A6C34878D82A}">
                    <a16:rowId xmlns:a16="http://schemas.microsoft.com/office/drawing/2014/main" val="10000"/>
                  </a:ext>
                </a:extLst>
              </a:tr>
              <a:tr h="226653">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solidFill>
                      <a:schemeClr val="tx1"/>
                    </a:solidFill>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solidFill>
                      <a:schemeClr val="tx1"/>
                    </a:solidFill>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solidFill>
                      <a:schemeClr val="tx1"/>
                    </a:solidFill>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solidFill>
                      <a:schemeClr val="tx1"/>
                    </a:solidFill>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solidFill>
                      <a:schemeClr val="tx1"/>
                    </a:solidFill>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solidFill>
                      <a:schemeClr val="tx1"/>
                    </a:solidFill>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solidFill>
                      <a:schemeClr val="tx1"/>
                    </a:solidFill>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solidFill>
                      <a:schemeClr val="tx1"/>
                    </a:solidFill>
                  </a:tcPr>
                </a:tc>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solidFill>
                      <a:schemeClr val="tx1"/>
                    </a:solidFill>
                  </a:tcPr>
                </a:tc>
                <a:extLst>
                  <a:ext uri="{0D108BD9-81ED-4DB2-BD59-A6C34878D82A}">
                    <a16:rowId xmlns:a16="http://schemas.microsoft.com/office/drawing/2014/main" val="10001"/>
                  </a:ext>
                </a:extLst>
              </a:tr>
              <a:tr h="226653">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ESPACIO</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MONTAJE</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CAPACIDAD</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SOCIO</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FIN DE SEMANA</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NO SOCIO</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FIN DE SEMANA</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INCLUYE</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extLst>
                  <a:ext uri="{0D108BD9-81ED-4DB2-BD59-A6C34878D82A}">
                    <a16:rowId xmlns:a16="http://schemas.microsoft.com/office/drawing/2014/main" val="10002"/>
                  </a:ext>
                </a:extLst>
              </a:tr>
              <a:tr h="410242">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 </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l" fontAlgn="b"/>
                      <a:r>
                        <a:rPr lang="es-MX" sz="1100" u="none" strike="noStrike">
                          <a:effectLst/>
                        </a:rPr>
                        <a:t>HERRADURA</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25</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 $    2,000.00 </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l" fontAlgn="b"/>
                      <a:r>
                        <a:rPr lang="es-MX" sz="1100" u="none" strike="noStrike">
                          <a:effectLst/>
                        </a:rPr>
                        <a:t> $            2,400.00 </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l" fontAlgn="b"/>
                      <a:r>
                        <a:rPr lang="es-MX" sz="1100" u="none" strike="noStrike">
                          <a:effectLst/>
                        </a:rPr>
                        <a:t> $    3,000.00 </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l" fontAlgn="b"/>
                      <a:r>
                        <a:rPr lang="es-MX" sz="1100" u="none" strike="noStrike">
                          <a:effectLst/>
                        </a:rPr>
                        <a:t> $            3,600.00 </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l" fontAlgn="b"/>
                      <a:r>
                        <a:rPr lang="es-MX" sz="1100" u="none" strike="noStrike" dirty="0">
                          <a:effectLst/>
                        </a:rPr>
                        <a:t> </a:t>
                      </a:r>
                      <a:endParaRPr lang="es-MX" sz="1100" b="1" i="0" u="none" strike="noStrike" dirty="0">
                        <a:solidFill>
                          <a:srgbClr val="1F4E78"/>
                        </a:solidFill>
                        <a:effectLst/>
                        <a:latin typeface="Calibri" panose="020F0502020204030204" pitchFamily="34" charset="0"/>
                      </a:endParaRPr>
                    </a:p>
                  </a:txBody>
                  <a:tcPr marL="9525" marR="9525" marT="9525" marB="0" anchor="b">
                    <a:solidFill>
                      <a:schemeClr val="tx1"/>
                    </a:solidFill>
                  </a:tcPr>
                </a:tc>
                <a:extLst>
                  <a:ext uri="{0D108BD9-81ED-4DB2-BD59-A6C34878D82A}">
                    <a16:rowId xmlns:a16="http://schemas.microsoft.com/office/drawing/2014/main" val="10003"/>
                  </a:ext>
                </a:extLst>
              </a:tr>
              <a:tr h="410242">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SALA DE EXPRESIDENTES</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l" fontAlgn="b"/>
                      <a:r>
                        <a:rPr lang="es-MX" sz="1100" u="none" strike="noStrike">
                          <a:effectLst/>
                        </a:rPr>
                        <a:t>ESCUELA</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40</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 $    3,000.00 </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l" fontAlgn="b"/>
                      <a:r>
                        <a:rPr lang="es-MX" sz="1100" u="none" strike="noStrike">
                          <a:effectLst/>
                        </a:rPr>
                        <a:t> $            3,600.00 </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l" fontAlgn="b"/>
                      <a:r>
                        <a:rPr lang="es-MX" sz="1100" u="none" strike="noStrike">
                          <a:effectLst/>
                        </a:rPr>
                        <a:t> $    4,000.00 </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l" fontAlgn="b"/>
                      <a:r>
                        <a:rPr lang="es-MX" sz="1100" u="none" strike="noStrike">
                          <a:effectLst/>
                        </a:rPr>
                        <a:t> $            4,800.00 </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l" fontAlgn="b"/>
                      <a:r>
                        <a:rPr lang="es-MX" sz="1100" u="none" strike="noStrike">
                          <a:effectLst/>
                        </a:rPr>
                        <a:t> </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extLst>
                  <a:ext uri="{0D108BD9-81ED-4DB2-BD59-A6C34878D82A}">
                    <a16:rowId xmlns:a16="http://schemas.microsoft.com/office/drawing/2014/main" val="10004"/>
                  </a:ext>
                </a:extLst>
              </a:tr>
              <a:tr h="410242">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 </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l" fontAlgn="b"/>
                      <a:r>
                        <a:rPr lang="es-MX" sz="1100" u="none" strike="noStrike">
                          <a:effectLst/>
                        </a:rPr>
                        <a:t>AUDITORÍO</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60</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 $    3,000.00 </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l" fontAlgn="b"/>
                      <a:r>
                        <a:rPr lang="es-MX" sz="1100" u="none" strike="noStrike">
                          <a:effectLst/>
                        </a:rPr>
                        <a:t> $            3,600.00 </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l" fontAlgn="b"/>
                      <a:r>
                        <a:rPr lang="es-MX" sz="1100" u="none" strike="noStrike">
                          <a:effectLst/>
                        </a:rPr>
                        <a:t> $    4,000.00 </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l" fontAlgn="b"/>
                      <a:r>
                        <a:rPr lang="es-MX" sz="1100" u="none" strike="noStrike">
                          <a:effectLst/>
                        </a:rPr>
                        <a:t> $            4,800.00 </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4 HORAS</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extLst>
                  <a:ext uri="{0D108BD9-81ED-4DB2-BD59-A6C34878D82A}">
                    <a16:rowId xmlns:a16="http://schemas.microsoft.com/office/drawing/2014/main" val="10005"/>
                  </a:ext>
                </a:extLst>
              </a:tr>
              <a:tr h="410242">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 </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l" fontAlgn="b"/>
                      <a:r>
                        <a:rPr lang="es-MX" sz="1100" u="none" strike="noStrike">
                          <a:effectLst/>
                        </a:rPr>
                        <a:t>HERRADURA</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40</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 $    4,000.00 </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l" fontAlgn="b"/>
                      <a:r>
                        <a:rPr lang="es-MX" sz="1100" u="none" strike="noStrike">
                          <a:effectLst/>
                        </a:rPr>
                        <a:t> $            4,800.00 </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l" fontAlgn="b"/>
                      <a:r>
                        <a:rPr lang="es-MX" sz="1100" u="none" strike="noStrike" dirty="0">
                          <a:effectLst/>
                        </a:rPr>
                        <a:t> $    5,000.00 </a:t>
                      </a:r>
                      <a:endParaRPr lang="es-MX" sz="1100" b="1" i="0" u="none" strike="noStrike" dirty="0">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l" fontAlgn="b"/>
                      <a:r>
                        <a:rPr lang="es-MX" sz="1100" u="none" strike="noStrike">
                          <a:effectLst/>
                        </a:rPr>
                        <a:t> $            6,000.00 </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dirty="0">
                          <a:effectLst/>
                        </a:rPr>
                        <a:t>INTERNET</a:t>
                      </a:r>
                      <a:endParaRPr lang="es-MX" sz="1100" b="1" i="0" u="none" strike="noStrike" dirty="0">
                        <a:solidFill>
                          <a:srgbClr val="1F4E78"/>
                        </a:solidFill>
                        <a:effectLst/>
                        <a:latin typeface="Calibri" panose="020F0502020204030204" pitchFamily="34" charset="0"/>
                      </a:endParaRPr>
                    </a:p>
                  </a:txBody>
                  <a:tcPr marL="9525" marR="9525" marT="9525" marB="0" anchor="b">
                    <a:solidFill>
                      <a:schemeClr val="tx1"/>
                    </a:solidFill>
                  </a:tcPr>
                </a:tc>
                <a:extLst>
                  <a:ext uri="{0D108BD9-81ED-4DB2-BD59-A6C34878D82A}">
                    <a16:rowId xmlns:a16="http://schemas.microsoft.com/office/drawing/2014/main" val="10006"/>
                  </a:ext>
                </a:extLst>
              </a:tr>
              <a:tr h="410242">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AUDITORÍO</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l" fontAlgn="b"/>
                      <a:r>
                        <a:rPr lang="es-MX" sz="1100" u="none" strike="noStrike">
                          <a:effectLst/>
                        </a:rPr>
                        <a:t>AUDITORÍO</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180</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 $    5,000.00 </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l" fontAlgn="b"/>
                      <a:r>
                        <a:rPr lang="es-MX" sz="1100" u="none" strike="noStrike">
                          <a:effectLst/>
                        </a:rPr>
                        <a:t> $            6,000.00 </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l" fontAlgn="b"/>
                      <a:r>
                        <a:rPr lang="es-MX" sz="1100" u="none" strike="noStrike">
                          <a:effectLst/>
                        </a:rPr>
                        <a:t> $    6,000.00 </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l" fontAlgn="b"/>
                      <a:r>
                        <a:rPr lang="es-MX" sz="1100" u="none" strike="noStrike">
                          <a:effectLst/>
                        </a:rPr>
                        <a:t> $            7,200.00 </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DÍAS ENTRE SEMANA</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extLst>
                  <a:ext uri="{0D108BD9-81ED-4DB2-BD59-A6C34878D82A}">
                    <a16:rowId xmlns:a16="http://schemas.microsoft.com/office/drawing/2014/main" val="10007"/>
                  </a:ext>
                </a:extLst>
              </a:tr>
              <a:tr h="410242">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SALA DE CÓMPUTO</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l" fontAlgn="b"/>
                      <a:r>
                        <a:rPr lang="es-MX" sz="1100" u="none" strike="noStrike">
                          <a:effectLst/>
                        </a:rPr>
                        <a:t>ESCUELA</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25</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 $    1,500.00 </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l" fontAlgn="b"/>
                      <a:r>
                        <a:rPr lang="es-MX" sz="1100" u="none" strike="noStrike">
                          <a:effectLst/>
                        </a:rPr>
                        <a:t> $            1,800.00 </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l" fontAlgn="b"/>
                      <a:r>
                        <a:rPr lang="es-MX" sz="1100" u="none" strike="noStrike">
                          <a:effectLst/>
                        </a:rPr>
                        <a:t> $    2,500.00 </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l" fontAlgn="b"/>
                      <a:r>
                        <a:rPr lang="es-MX" sz="1100" u="none" strike="noStrike">
                          <a:effectLst/>
                        </a:rPr>
                        <a:t> $            3,000.00 </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AGUA DE GARRAFÓN</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extLst>
                  <a:ext uri="{0D108BD9-81ED-4DB2-BD59-A6C34878D82A}">
                    <a16:rowId xmlns:a16="http://schemas.microsoft.com/office/drawing/2014/main" val="10008"/>
                  </a:ext>
                </a:extLst>
              </a:tr>
              <a:tr h="410242">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 </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l" fontAlgn="b"/>
                      <a:r>
                        <a:rPr lang="es-MX" sz="1100" u="none" strike="noStrike">
                          <a:effectLst/>
                        </a:rPr>
                        <a:t>HERRADURA</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150</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 $    4,000.00 </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l" fontAlgn="b"/>
                      <a:r>
                        <a:rPr lang="es-MX" sz="1100" u="none" strike="noStrike">
                          <a:effectLst/>
                        </a:rPr>
                        <a:t> $            4,800.00 </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l" fontAlgn="b"/>
                      <a:r>
                        <a:rPr lang="es-MX" sz="1100" u="none" strike="noStrike">
                          <a:effectLst/>
                        </a:rPr>
                        <a:t> $    5,000.00 </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l" fontAlgn="b"/>
                      <a:r>
                        <a:rPr lang="es-MX" sz="1100" u="none" strike="noStrike">
                          <a:effectLst/>
                        </a:rPr>
                        <a:t> $            6,000.00 </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HORARIO DE 9:00 A 16:00</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extLst>
                  <a:ext uri="{0D108BD9-81ED-4DB2-BD59-A6C34878D82A}">
                    <a16:rowId xmlns:a16="http://schemas.microsoft.com/office/drawing/2014/main" val="10009"/>
                  </a:ext>
                </a:extLst>
              </a:tr>
              <a:tr h="410242">
                <a:tc>
                  <a:txBody>
                    <a:bodyPr/>
                    <a:lstStyle/>
                    <a:p>
                      <a:pPr algn="l" fontAlgn="b"/>
                      <a:endParaRPr lang="es-MX" sz="1100" b="0" i="0" u="none" strike="noStrike">
                        <a:solidFill>
                          <a:srgbClr val="000000"/>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DOMO</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l" fontAlgn="b"/>
                      <a:r>
                        <a:rPr lang="es-MX" sz="1100" u="none" strike="noStrike" dirty="0">
                          <a:effectLst/>
                        </a:rPr>
                        <a:t>AUDITORÍO</a:t>
                      </a:r>
                      <a:endParaRPr lang="es-MX" sz="1100" b="1" i="0" u="none" strike="noStrike" dirty="0">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250</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es-MX" sz="1100" u="none" strike="noStrike">
                          <a:effectLst/>
                        </a:rPr>
                        <a:t> $    7,000.00 </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l" fontAlgn="b"/>
                      <a:r>
                        <a:rPr lang="es-MX" sz="1100" u="none" strike="noStrike">
                          <a:effectLst/>
                        </a:rPr>
                        <a:t> $            8,400.00 </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l" fontAlgn="b"/>
                      <a:r>
                        <a:rPr lang="es-MX" sz="1100" u="none" strike="noStrike">
                          <a:effectLst/>
                        </a:rPr>
                        <a:t> $    8,000.00 </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l" fontAlgn="b"/>
                      <a:r>
                        <a:rPr lang="es-MX" sz="1100" u="none" strike="noStrike">
                          <a:effectLst/>
                        </a:rPr>
                        <a:t> $            9,600.00 </a:t>
                      </a:r>
                      <a:endParaRPr lang="es-MX" sz="1100" b="1" i="0" u="none" strike="noStrike">
                        <a:solidFill>
                          <a:srgbClr val="1F4E78"/>
                        </a:solidFill>
                        <a:effectLst/>
                        <a:latin typeface="Calibri" panose="020F0502020204030204" pitchFamily="34" charset="0"/>
                      </a:endParaRPr>
                    </a:p>
                  </a:txBody>
                  <a:tcPr marL="9525" marR="9525" marT="9525" marB="0" anchor="b">
                    <a:solidFill>
                      <a:schemeClr val="tx1"/>
                    </a:solidFill>
                  </a:tcPr>
                </a:tc>
                <a:tc>
                  <a:txBody>
                    <a:bodyPr/>
                    <a:lstStyle/>
                    <a:p>
                      <a:pPr algn="l" fontAlgn="b"/>
                      <a:r>
                        <a:rPr lang="es-MX" sz="1100" u="none" strike="noStrike" dirty="0">
                          <a:effectLst/>
                        </a:rPr>
                        <a:t> </a:t>
                      </a:r>
                      <a:endParaRPr lang="es-MX" sz="1100" b="1" i="0" u="none" strike="noStrike" dirty="0">
                        <a:solidFill>
                          <a:srgbClr val="1F4E78"/>
                        </a:solidFill>
                        <a:effectLst/>
                        <a:latin typeface="Calibri" panose="020F0502020204030204" pitchFamily="34" charset="0"/>
                      </a:endParaRPr>
                    </a:p>
                  </a:txBody>
                  <a:tcPr marL="9525" marR="9525" marT="9525" marB="0" anchor="b">
                    <a:solidFill>
                      <a:schemeClr val="tx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393558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solidFill>
                  <a:schemeClr val="accent1">
                    <a:lumMod val="50000"/>
                  </a:schemeClr>
                </a:solidFill>
              </a:rPr>
              <a:t>REESTRUCTURA de las MIPYMES              </a:t>
            </a:r>
            <a:br>
              <a:rPr lang="es-MX" dirty="0">
                <a:solidFill>
                  <a:schemeClr val="accent1">
                    <a:lumMod val="50000"/>
                  </a:schemeClr>
                </a:solidFill>
              </a:rPr>
            </a:br>
            <a:r>
              <a:rPr lang="es-MX" sz="3600" dirty="0">
                <a:solidFill>
                  <a:schemeClr val="accent1">
                    <a:lumMod val="50000"/>
                  </a:schemeClr>
                </a:solidFill>
              </a:rPr>
              <a:t>Nueva Normalidad  </a:t>
            </a:r>
            <a:endParaRPr lang="es-MX" dirty="0">
              <a:solidFill>
                <a:schemeClr val="accent1">
                  <a:lumMod val="50000"/>
                </a:schemeClr>
              </a:solidFill>
            </a:endParaRPr>
          </a:p>
        </p:txBody>
      </p:sp>
      <p:sp>
        <p:nvSpPr>
          <p:cNvPr id="3" name="CuadroTexto 2"/>
          <p:cNvSpPr txBox="1"/>
          <p:nvPr/>
        </p:nvSpPr>
        <p:spPr>
          <a:xfrm>
            <a:off x="794128" y="2079525"/>
            <a:ext cx="10006885" cy="3693319"/>
          </a:xfrm>
          <a:prstGeom prst="rect">
            <a:avLst/>
          </a:prstGeom>
          <a:noFill/>
        </p:spPr>
        <p:txBody>
          <a:bodyPr wrap="square" rtlCol="0">
            <a:spAutoFit/>
          </a:bodyPr>
          <a:lstStyle/>
          <a:p>
            <a:pPr algn="just"/>
            <a:r>
              <a:rPr lang="es-MX" dirty="0">
                <a:solidFill>
                  <a:schemeClr val="accent1">
                    <a:lumMod val="50000"/>
                  </a:schemeClr>
                </a:solidFill>
              </a:rPr>
              <a:t>Este proyecto, tuvo como objetivo asegurar la permanencia de </a:t>
            </a:r>
            <a:r>
              <a:rPr lang="es-MX" dirty="0" err="1">
                <a:solidFill>
                  <a:schemeClr val="accent1">
                    <a:lumMod val="50000"/>
                  </a:schemeClr>
                </a:solidFill>
              </a:rPr>
              <a:t>MiPyMES</a:t>
            </a:r>
            <a:r>
              <a:rPr lang="es-MX" dirty="0">
                <a:solidFill>
                  <a:schemeClr val="accent1">
                    <a:lumMod val="50000"/>
                  </a:schemeClr>
                </a:solidFill>
              </a:rPr>
              <a:t> durante la pandemia 2020</a:t>
            </a:r>
          </a:p>
          <a:p>
            <a:pPr algn="just"/>
            <a:r>
              <a:rPr lang="es-MX" dirty="0">
                <a:solidFill>
                  <a:schemeClr val="accent1">
                    <a:lumMod val="50000"/>
                  </a:schemeClr>
                </a:solidFill>
              </a:rPr>
              <a:t>El programa se centró en CUATRO medidas inmediatas que a su vez incluyeron diferentes acciones que han adoptado las </a:t>
            </a:r>
            <a:r>
              <a:rPr lang="es-MX" dirty="0" err="1">
                <a:solidFill>
                  <a:schemeClr val="accent1">
                    <a:lumMod val="50000"/>
                  </a:schemeClr>
                </a:solidFill>
              </a:rPr>
              <a:t>MiPyMES</a:t>
            </a:r>
            <a:r>
              <a:rPr lang="es-MX" dirty="0">
                <a:solidFill>
                  <a:schemeClr val="accent1">
                    <a:lumMod val="50000"/>
                  </a:schemeClr>
                </a:solidFill>
              </a:rPr>
              <a:t> para enfrentarse a un entorno adverso. </a:t>
            </a:r>
          </a:p>
          <a:p>
            <a:pPr algn="just"/>
            <a:r>
              <a:rPr lang="es-MX" dirty="0">
                <a:solidFill>
                  <a:schemeClr val="accent1">
                    <a:lumMod val="50000"/>
                  </a:schemeClr>
                </a:solidFill>
              </a:rPr>
              <a:t> </a:t>
            </a:r>
          </a:p>
          <a:p>
            <a:pPr marL="342900" lvl="0" indent="-342900" algn="just" fontAlgn="base">
              <a:buFont typeface="+mj-lt"/>
              <a:buAutoNum type="arabicPeriod"/>
            </a:pPr>
            <a:r>
              <a:rPr lang="es-MX" dirty="0">
                <a:solidFill>
                  <a:schemeClr val="accent1">
                    <a:lumMod val="50000"/>
                  </a:schemeClr>
                </a:solidFill>
              </a:rPr>
              <a:t>Diagnóstico empresarial ante la nueva normalidad (SISTEMA).</a:t>
            </a:r>
          </a:p>
          <a:p>
            <a:pPr marL="342900" lvl="0" indent="-342900" algn="just" fontAlgn="base">
              <a:buFont typeface="+mj-lt"/>
              <a:buAutoNum type="arabicPeriod"/>
            </a:pPr>
            <a:r>
              <a:rPr lang="es-MX" dirty="0">
                <a:solidFill>
                  <a:schemeClr val="accent1">
                    <a:lumMod val="50000"/>
                  </a:schemeClr>
                </a:solidFill>
              </a:rPr>
              <a:t>Taller de Modelo de Negocios- CANVAS post COVID. (SISTEMA)</a:t>
            </a:r>
          </a:p>
          <a:p>
            <a:pPr marL="342900" lvl="0" indent="-342900" algn="just" fontAlgn="base">
              <a:buFont typeface="+mj-lt"/>
              <a:buAutoNum type="arabicPeriod"/>
            </a:pPr>
            <a:r>
              <a:rPr lang="es-MX" dirty="0">
                <a:solidFill>
                  <a:schemeClr val="accent1">
                    <a:lumMod val="50000"/>
                  </a:schemeClr>
                </a:solidFill>
              </a:rPr>
              <a:t>Plan de acción de acuerdo a los resultados de Diagnóstico y CANVAS.</a:t>
            </a:r>
          </a:p>
          <a:p>
            <a:pPr marL="342900" lvl="0" indent="-342900" algn="just" fontAlgn="base">
              <a:buFont typeface="+mj-lt"/>
              <a:buAutoNum type="arabicPeriod"/>
            </a:pPr>
            <a:r>
              <a:rPr lang="es-MX" dirty="0">
                <a:solidFill>
                  <a:schemeClr val="accent1">
                    <a:lumMod val="50000"/>
                  </a:schemeClr>
                </a:solidFill>
              </a:rPr>
              <a:t>Acción terminal de acuerdo a su mayor necesidad:</a:t>
            </a:r>
          </a:p>
          <a:p>
            <a:pPr marL="742950" lvl="1" indent="-285750" algn="just" fontAlgn="base">
              <a:buFont typeface="Arial" panose="020B0604020202020204" pitchFamily="34" charset="0"/>
              <a:buChar char="•"/>
            </a:pPr>
            <a:r>
              <a:rPr lang="es-MX" dirty="0">
                <a:solidFill>
                  <a:schemeClr val="accent1">
                    <a:lumMod val="50000"/>
                  </a:schemeClr>
                </a:solidFill>
              </a:rPr>
              <a:t>Desarrollo Digital. </a:t>
            </a:r>
          </a:p>
          <a:p>
            <a:pPr marL="742950" lvl="1" indent="-285750" algn="just" fontAlgn="base">
              <a:buFont typeface="Arial" panose="020B0604020202020204" pitchFamily="34" charset="0"/>
              <a:buChar char="•"/>
            </a:pPr>
            <a:r>
              <a:rPr lang="es-MX" dirty="0">
                <a:solidFill>
                  <a:schemeClr val="accent1">
                    <a:lumMod val="50000"/>
                  </a:schemeClr>
                </a:solidFill>
              </a:rPr>
              <a:t>Análisis de Costos.</a:t>
            </a:r>
          </a:p>
          <a:p>
            <a:pPr marL="742950" lvl="1" indent="-285750" algn="just" fontAlgn="base">
              <a:buFont typeface="Arial" panose="020B0604020202020204" pitchFamily="34" charset="0"/>
              <a:buChar char="•"/>
            </a:pPr>
            <a:r>
              <a:rPr lang="es-MX" dirty="0">
                <a:solidFill>
                  <a:schemeClr val="accent1">
                    <a:lumMod val="50000"/>
                  </a:schemeClr>
                </a:solidFill>
              </a:rPr>
              <a:t>Estudio de tiempos y movimientos para incrementar la eficiencia de la empresa / Control de Inventarios.</a:t>
            </a:r>
          </a:p>
          <a:p>
            <a:pPr marL="742950" lvl="1" indent="-285750" algn="just" fontAlgn="base">
              <a:buFont typeface="Arial" panose="020B0604020202020204" pitchFamily="34" charset="0"/>
              <a:buChar char="•"/>
            </a:pPr>
            <a:r>
              <a:rPr lang="es-MX" dirty="0">
                <a:solidFill>
                  <a:schemeClr val="accent1">
                    <a:lumMod val="50000"/>
                  </a:schemeClr>
                </a:solidFill>
              </a:rPr>
              <a:t>Se atendieron a 40 Empresas del estado</a:t>
            </a:r>
          </a:p>
        </p:txBody>
      </p:sp>
    </p:spTree>
    <p:extLst>
      <p:ext uri="{BB962C8B-B14F-4D97-AF65-F5344CB8AC3E}">
        <p14:creationId xmlns:p14="http://schemas.microsoft.com/office/powerpoint/2010/main" val="86829854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2656</TotalTime>
  <Words>3178</Words>
  <Application>Microsoft Office PowerPoint</Application>
  <PresentationFormat>Panorámica</PresentationFormat>
  <Paragraphs>521</Paragraphs>
  <Slides>41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41</vt:i4>
      </vt:variant>
    </vt:vector>
  </HeadingPairs>
  <TitlesOfParts>
    <vt:vector size="48" baseType="lpstr">
      <vt:lpstr>Arial</vt:lpstr>
      <vt:lpstr>Calibri</vt:lpstr>
      <vt:lpstr>Calibri Light</vt:lpstr>
      <vt:lpstr>D-DIN Condensed</vt:lpstr>
      <vt:lpstr>Gotham Black</vt:lpstr>
      <vt:lpstr>Symbol</vt:lpstr>
      <vt:lpstr>Tema de Office</vt:lpstr>
      <vt:lpstr>ASAMBLEA 2022</vt:lpstr>
      <vt:lpstr>AFILIADOS 2021</vt:lpstr>
      <vt:lpstr>Presentación de PowerPoint</vt:lpstr>
      <vt:lpstr>Presentación de PowerPoint</vt:lpstr>
      <vt:lpstr>Resumen de afiliados 2021</vt:lpstr>
      <vt:lpstr>SIEM</vt:lpstr>
      <vt:lpstr>Tabuladores</vt:lpstr>
      <vt:lpstr>Presentación de PowerPoint</vt:lpstr>
      <vt:lpstr>REESTRUCTURA de las MIPYMES               Nueva Normalidad  </vt:lpstr>
      <vt:lpstr>EMPRESAS ONLINE</vt:lpstr>
      <vt:lpstr>Presentación de PowerPoint</vt:lpstr>
      <vt:lpstr>Presentación de PowerPoint</vt:lpstr>
      <vt:lpstr>Presentación de PowerPoint</vt:lpstr>
      <vt:lpstr>NOMBRAMIENTOS y REPRESENTACIONES</vt:lpstr>
      <vt:lpstr>CONVENIO CON MUNICIPIOS </vt:lpstr>
      <vt:lpstr>REUNIONES Y VINCULACIONES</vt:lpstr>
      <vt:lpstr>CAPACITACIONES</vt:lpstr>
      <vt:lpstr>JORNADA DE VACUNACIÓN 1° Y 2° DOSIS </vt:lpstr>
      <vt:lpstr>Presentación de PowerPoint</vt:lpstr>
      <vt:lpstr>COWORKING</vt:lpstr>
      <vt:lpstr>CONVENIOS VIGENTES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MANTENIMIENTO</vt:lpstr>
      <vt:lpstr>PENDIENTES</vt:lpstr>
      <vt:lpstr>REDES SOCIALES </vt:lpstr>
      <vt:lpstr>JUICIOS LABORALES Y LAUDOS </vt:lpstr>
      <vt:lpstr> COMITÉ DE VIGILANCIA </vt:lpstr>
      <vt:lpstr>INFORME AUDITORÍA ADMINSITRATIVA, FINANCIERA Y FISCAL 2020</vt:lpstr>
      <vt:lpstr>Presentación de PowerPoint</vt:lpstr>
      <vt:lpstr>INFORME DE TESORERÍA </vt:lpstr>
      <vt:lpstr>PRESUPUESTO DE INGRESOS Y EGRESOS POR EL EJERCICIO 01/01/22-31/12/22</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ASAMBLEA 2022</dc:title>
  <dc:creator>Omar Salgado Pérez</dc:creator>
  <cp:lastModifiedBy>Shantal Hdez V</cp:lastModifiedBy>
  <cp:revision>73</cp:revision>
  <dcterms:created xsi:type="dcterms:W3CDTF">2021-12-22T22:14:38Z</dcterms:created>
  <dcterms:modified xsi:type="dcterms:W3CDTF">2022-02-04T15:41:16Z</dcterms:modified>
</cp:coreProperties>
</file>