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1DB"/>
    <a:srgbClr val="1D4999"/>
    <a:srgbClr val="EDDD21"/>
    <a:srgbClr val="002868"/>
    <a:srgbClr val="8B744B"/>
    <a:srgbClr val="675C76"/>
    <a:srgbClr val="2E5C2D"/>
    <a:srgbClr val="860000"/>
    <a:srgbClr val="313131"/>
    <a:srgbClr val="6B7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21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78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281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0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6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533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21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06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82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75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16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5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A04D-FEAD-41D0-ABCB-2EFF059D7E74}" type="datetimeFigureOut">
              <a:rPr lang="es-MX" smtClean="0"/>
              <a:t>24/09/2020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8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4940031" y="7147931"/>
            <a:ext cx="1917970" cy="19960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41629-56DE-4771-9FB1-D8887888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8442163"/>
            <a:ext cx="4270916" cy="529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0" y="7442084"/>
            <a:ext cx="3663311" cy="71933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0"/>
            <a:ext cx="6858000" cy="172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0AAE743-9BFD-4FCB-BD86-353F6B3C4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b="13062"/>
          <a:stretch/>
        </p:blipFill>
        <p:spPr>
          <a:xfrm>
            <a:off x="6072056" y="317541"/>
            <a:ext cx="785175" cy="37515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106407-E3C2-4CFF-BE16-DBA4610084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6" y="493408"/>
            <a:ext cx="3983123" cy="110023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880DEF1-6FAF-4106-A303-B43214461B7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5" y="2480782"/>
            <a:ext cx="5423279" cy="16565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8E16016-B043-4BAB-8BC3-B8B8F456F162}"/>
              </a:ext>
            </a:extLst>
          </p:cNvPr>
          <p:cNvSpPr txBox="1"/>
          <p:nvPr/>
        </p:nvSpPr>
        <p:spPr>
          <a:xfrm>
            <a:off x="200257" y="4752956"/>
            <a:ext cx="54233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1C1E21"/>
                </a:solidFill>
                <a:effectLst/>
                <a:latin typeface="Gotham Black" pitchFamily="50" charset="0"/>
                <a:ea typeface="Arial" panose="020B0604020202020204" pitchFamily="34" charset="0"/>
              </a:rPr>
              <a:t>Aceleramos las ventas implementando un modelo de acción por internet, con el perfecto equilibrio entre ingeniería y Marketing, logrando superar tus objetivos financieros con la mayor rapidez y efectividad.</a:t>
            </a:r>
            <a:endParaRPr lang="es-MX" sz="1050" dirty="0">
              <a:effectLst/>
              <a:latin typeface="Gotham Black" pitchFamily="50" charset="0"/>
              <a:ea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D75CED7-37A2-4C13-8046-C9DB35B10196}"/>
              </a:ext>
            </a:extLst>
          </p:cNvPr>
          <p:cNvSpPr/>
          <p:nvPr/>
        </p:nvSpPr>
        <p:spPr>
          <a:xfrm>
            <a:off x="0" y="4251244"/>
            <a:ext cx="5623560" cy="413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9B39F1-12D4-47EF-A0FC-98D2EF8FC6D0}"/>
              </a:ext>
            </a:extLst>
          </p:cNvPr>
          <p:cNvSpPr txBox="1"/>
          <p:nvPr/>
        </p:nvSpPr>
        <p:spPr>
          <a:xfrm>
            <a:off x="259907" y="4287544"/>
            <a:ext cx="5363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spc="600" dirty="0">
                <a:solidFill>
                  <a:srgbClr val="1C1E21"/>
                </a:solidFill>
                <a:effectLst/>
                <a:latin typeface="D-DIN" panose="020B0504030202030204" pitchFamily="34" charset="0"/>
                <a:ea typeface="Arial" panose="020B0604020202020204" pitchFamily="34" charset="0"/>
              </a:rPr>
              <a:t>EL LÍMITE ES TU IMAGINACIÓN</a:t>
            </a:r>
            <a:endParaRPr lang="es-MX" spc="600" dirty="0">
              <a:latin typeface="D-DIN" panose="020B050403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9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0F8BE23D-5D7C-4D73-ACBA-69CF6BBA9D6D}"/>
              </a:ext>
            </a:extLst>
          </p:cNvPr>
          <p:cNvGrpSpPr/>
          <p:nvPr/>
        </p:nvGrpSpPr>
        <p:grpSpPr>
          <a:xfrm>
            <a:off x="-20661" y="6325095"/>
            <a:ext cx="6878662" cy="1731179"/>
            <a:chOff x="0" y="5585041"/>
            <a:chExt cx="5769405" cy="1449658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5FA6BC4-A45C-4C43-A6AE-C30F090B2ABE}"/>
                </a:ext>
              </a:extLst>
            </p:cNvPr>
            <p:cNvSpPr/>
            <p:nvPr/>
          </p:nvSpPr>
          <p:spPr>
            <a:xfrm>
              <a:off x="3536373" y="5585041"/>
              <a:ext cx="2233032" cy="144965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8CFD5541-F5BA-4978-84FA-8772F3594B27}"/>
                </a:ext>
              </a:extLst>
            </p:cNvPr>
            <p:cNvSpPr/>
            <p:nvPr/>
          </p:nvSpPr>
          <p:spPr>
            <a:xfrm>
              <a:off x="1964727" y="5585041"/>
              <a:ext cx="1446870" cy="144965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A29146C-9829-4637-AA48-6F8EDBF0FD02}"/>
                </a:ext>
              </a:extLst>
            </p:cNvPr>
            <p:cNvSpPr/>
            <p:nvPr/>
          </p:nvSpPr>
          <p:spPr>
            <a:xfrm>
              <a:off x="0" y="5585041"/>
              <a:ext cx="1839951" cy="144965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A4BEF586-2F54-47A0-8A55-61B3223477E6}"/>
              </a:ext>
            </a:extLst>
          </p:cNvPr>
          <p:cNvSpPr/>
          <p:nvPr/>
        </p:nvSpPr>
        <p:spPr>
          <a:xfrm>
            <a:off x="2636717" y="8188760"/>
            <a:ext cx="4232434" cy="955239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570CF4-59CC-430D-BA23-BBB816F2D048}"/>
              </a:ext>
            </a:extLst>
          </p:cNvPr>
          <p:cNvSpPr/>
          <p:nvPr/>
        </p:nvSpPr>
        <p:spPr>
          <a:xfrm>
            <a:off x="0" y="154765"/>
            <a:ext cx="45719" cy="4990599"/>
          </a:xfrm>
          <a:prstGeom prst="rect">
            <a:avLst/>
          </a:prstGeom>
          <a:solidFill>
            <a:srgbClr val="2CA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1FFE72B-7D8D-460C-8F32-1D33CE5CB3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0" y="337136"/>
            <a:ext cx="2745235" cy="84827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053EAA5-B106-4578-96A0-836C72CF385A}"/>
              </a:ext>
            </a:extLst>
          </p:cNvPr>
          <p:cNvSpPr/>
          <p:nvPr/>
        </p:nvSpPr>
        <p:spPr>
          <a:xfrm>
            <a:off x="-19136" y="5298386"/>
            <a:ext cx="6888287" cy="917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A362785-31C3-4C32-B541-40FEF1D577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0528" y="5482625"/>
            <a:ext cx="213458" cy="21345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6A72A5A-26F7-48DA-95E2-1E7FE54936C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7" y="5846196"/>
            <a:ext cx="229227" cy="22922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5598CB5-5837-48DE-8417-37F991C2E8A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7" y="5510119"/>
            <a:ext cx="214012" cy="22099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B696AE4-272D-466D-BBD3-4D8A463AC57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99" y="5812606"/>
            <a:ext cx="262817" cy="26281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7E454CDB-3307-4C18-9A04-2A813EABA322}"/>
              </a:ext>
            </a:extLst>
          </p:cNvPr>
          <p:cNvSpPr txBox="1"/>
          <p:nvPr/>
        </p:nvSpPr>
        <p:spPr>
          <a:xfrm>
            <a:off x="502015" y="5476945"/>
            <a:ext cx="983885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7773759334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18A5FAB-8C0F-48CA-9C7B-69A25F67C9A6}"/>
              </a:ext>
            </a:extLst>
          </p:cNvPr>
          <p:cNvSpPr/>
          <p:nvPr/>
        </p:nvSpPr>
        <p:spPr>
          <a:xfrm>
            <a:off x="4011987" y="5429361"/>
            <a:ext cx="25341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@Aperez@arsenweb.com.mx 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69A580E-070A-4155-82E0-780A56FB9F56}"/>
              </a:ext>
            </a:extLst>
          </p:cNvPr>
          <p:cNvSpPr/>
          <p:nvPr/>
        </p:nvSpPr>
        <p:spPr>
          <a:xfrm>
            <a:off x="502015" y="5818138"/>
            <a:ext cx="2446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www.arsenweb.com.mx 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574D4F0-B318-4D4A-BB83-7ADEF581AD15}"/>
              </a:ext>
            </a:extLst>
          </p:cNvPr>
          <p:cNvSpPr/>
          <p:nvPr/>
        </p:nvSpPr>
        <p:spPr>
          <a:xfrm>
            <a:off x="4046868" y="5843526"/>
            <a:ext cx="2446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FB/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ArsenMarketing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C28D355-0BB0-4089-89B7-30581F3C2262}"/>
              </a:ext>
            </a:extLst>
          </p:cNvPr>
          <p:cNvSpPr/>
          <p:nvPr/>
        </p:nvSpPr>
        <p:spPr>
          <a:xfrm>
            <a:off x="2732733" y="1476239"/>
            <a:ext cx="4221283" cy="3871397"/>
          </a:xfrm>
          <a:prstGeom prst="rect">
            <a:avLst/>
          </a:prstGeom>
          <a:blipFill dpi="0" rotWithShape="1">
            <a:blip r:embed="rId13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8149F327-83BA-4BED-874B-CB067E212EC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/>
          <a:stretch/>
        </p:blipFill>
        <p:spPr>
          <a:xfrm>
            <a:off x="0" y="8370492"/>
            <a:ext cx="2421600" cy="591774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5C0D007C-A7A2-4741-8098-D5AFABA2D8E1}"/>
              </a:ext>
            </a:extLst>
          </p:cNvPr>
          <p:cNvSpPr txBox="1"/>
          <p:nvPr/>
        </p:nvSpPr>
        <p:spPr>
          <a:xfrm>
            <a:off x="3236230" y="8188761"/>
            <a:ext cx="346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SOCIOS CANACINTRA  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</a:rPr>
              <a:t>10% DE DESCUENTO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020C473-93F4-43D3-A020-281CCF6E6A94}"/>
              </a:ext>
            </a:extLst>
          </p:cNvPr>
          <p:cNvSpPr txBox="1"/>
          <p:nvPr/>
        </p:nvSpPr>
        <p:spPr>
          <a:xfrm>
            <a:off x="189897" y="2604039"/>
            <a:ext cx="63406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1043"/>
                </a:solidFill>
                <a:latin typeface="+mj-lt"/>
              </a:rPr>
              <a:t>SERVICIOS</a:t>
            </a:r>
          </a:p>
          <a:p>
            <a:endParaRPr lang="es-MX" sz="1600" dirty="0">
              <a:latin typeface="+mj-lt"/>
            </a:endParaRPr>
          </a:p>
          <a:p>
            <a:r>
              <a:rPr lang="es-MX" sz="1600" dirty="0">
                <a:latin typeface="+mj-lt"/>
              </a:rPr>
              <a:t>-Comercio electrónico </a:t>
            </a:r>
          </a:p>
          <a:p>
            <a:r>
              <a:rPr lang="es-MX" sz="1600" dirty="0">
                <a:latin typeface="+mj-lt"/>
              </a:rPr>
              <a:t>-inteligencia de negocios </a:t>
            </a:r>
          </a:p>
          <a:p>
            <a:r>
              <a:rPr lang="es-MX" sz="1600" dirty="0">
                <a:latin typeface="+mj-lt"/>
              </a:rPr>
              <a:t>-Branding </a:t>
            </a:r>
          </a:p>
          <a:p>
            <a:r>
              <a:rPr lang="es-MX" sz="1600" dirty="0">
                <a:latin typeface="+mj-lt"/>
              </a:rPr>
              <a:t>-Páginas web </a:t>
            </a:r>
          </a:p>
          <a:p>
            <a:r>
              <a:rPr lang="es-MX" sz="1600" dirty="0">
                <a:latin typeface="+mj-lt"/>
              </a:rPr>
              <a:t>-Marketing Digital </a:t>
            </a:r>
          </a:p>
          <a:p>
            <a:r>
              <a:rPr lang="es-MX" sz="1600" dirty="0">
                <a:latin typeface="+mj-lt"/>
              </a:rPr>
              <a:t>-Sistemas de control </a:t>
            </a:r>
          </a:p>
          <a:p>
            <a:r>
              <a:rPr lang="es-MX" sz="1600" dirty="0">
                <a:latin typeface="+mj-lt"/>
              </a:rPr>
              <a:t>-Aplicaciones Web </a:t>
            </a:r>
          </a:p>
          <a:p>
            <a:endParaRPr lang="es-MX" sz="1600" dirty="0">
              <a:latin typeface="+mj-lt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CE05DDDB-03F6-4863-BADB-69E13CF3500B}"/>
              </a:ext>
            </a:extLst>
          </p:cNvPr>
          <p:cNvSpPr txBox="1"/>
          <p:nvPr/>
        </p:nvSpPr>
        <p:spPr>
          <a:xfrm>
            <a:off x="248337" y="1560053"/>
            <a:ext cx="634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Aceleramos las ventas implementando un modelo de acción por internet, con el perfecto equilibrio entre ingeniería y Marketing, logrando superar tus objetivos financieros con la mayor rapidez y efectividad.</a:t>
            </a:r>
            <a:endParaRPr lang="es-MX" sz="1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1C2C24B-7516-45CE-932A-502D9DE179C2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37" y="197671"/>
            <a:ext cx="3330193" cy="101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85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118</Words>
  <Application>Microsoft Office PowerPoint</Application>
  <PresentationFormat>Carta (216 x 279 mm)</PresentationFormat>
  <Paragraphs>18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D-DIN</vt:lpstr>
      <vt:lpstr>Gotham Black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Shantal Hdez V</dc:creator>
  <cp:lastModifiedBy>Shantal Hdez V</cp:lastModifiedBy>
  <cp:revision>65</cp:revision>
  <dcterms:created xsi:type="dcterms:W3CDTF">2019-04-15T11:51:39Z</dcterms:created>
  <dcterms:modified xsi:type="dcterms:W3CDTF">2020-09-24T23:57:19Z</dcterms:modified>
</cp:coreProperties>
</file>